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70" r:id="rId4"/>
    <p:sldId id="261" r:id="rId5"/>
    <p:sldId id="262" r:id="rId6"/>
    <p:sldId id="283" r:id="rId7"/>
    <p:sldId id="264" r:id="rId8"/>
    <p:sldId id="271" r:id="rId9"/>
    <p:sldId id="272" r:id="rId10"/>
    <p:sldId id="273" r:id="rId11"/>
    <p:sldId id="284" r:id="rId12"/>
    <p:sldId id="275" r:id="rId13"/>
    <p:sldId id="276" r:id="rId14"/>
    <p:sldId id="277" r:id="rId15"/>
    <p:sldId id="278" r:id="rId16"/>
    <p:sldId id="285" r:id="rId17"/>
    <p:sldId id="28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95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Гончарук" userId="149638517aa20310" providerId="LiveId" clId="{ACE693EC-A395-4286-B9BF-A82C6B9EB111}"/>
    <pc:docChg chg="addSld modSld">
      <pc:chgData name="Даниил Гончарук" userId="149638517aa20310" providerId="LiveId" clId="{ACE693EC-A395-4286-B9BF-A82C6B9EB111}" dt="2022-09-14T01:51:24.213" v="422" actId="1076"/>
      <pc:docMkLst>
        <pc:docMk/>
      </pc:docMkLst>
      <pc:sldChg chg="addSp delSp modSp new mod">
        <pc:chgData name="Даниил Гончарук" userId="149638517aa20310" providerId="LiveId" clId="{ACE693EC-A395-4286-B9BF-A82C6B9EB111}" dt="2022-09-14T01:51:24.213" v="422" actId="1076"/>
        <pc:sldMkLst>
          <pc:docMk/>
          <pc:sldMk cId="1077701719" sldId="281"/>
        </pc:sldMkLst>
        <pc:spChg chg="add mod">
          <ac:chgData name="Даниил Гончарук" userId="149638517aa20310" providerId="LiveId" clId="{ACE693EC-A395-4286-B9BF-A82C6B9EB111}" dt="2022-09-14T01:40:23.768" v="15" actId="1076"/>
          <ac:spMkLst>
            <pc:docMk/>
            <pc:sldMk cId="1077701719" sldId="281"/>
            <ac:spMk id="2" creationId="{A2D5063F-15DE-7B4C-B0EE-D982F79B05EC}"/>
          </ac:spMkLst>
        </pc:spChg>
        <pc:spChg chg="add del mod">
          <ac:chgData name="Даниил Гончарук" userId="149638517aa20310" providerId="LiveId" clId="{ACE693EC-A395-4286-B9BF-A82C6B9EB111}" dt="2022-09-14T01:40:33.642" v="18"/>
          <ac:spMkLst>
            <pc:docMk/>
            <pc:sldMk cId="1077701719" sldId="281"/>
            <ac:spMk id="3" creationId="{9C62BEFC-0679-305E-5D66-34F56DB8EEC5}"/>
          </ac:spMkLst>
        </pc:spChg>
        <pc:spChg chg="add mod">
          <ac:chgData name="Даниил Гончарук" userId="149638517aa20310" providerId="LiveId" clId="{ACE693EC-A395-4286-B9BF-A82C6B9EB111}" dt="2022-09-14T01:51:24.213" v="422" actId="1076"/>
          <ac:spMkLst>
            <pc:docMk/>
            <pc:sldMk cId="1077701719" sldId="281"/>
            <ac:spMk id="4" creationId="{BAECFF7C-24D6-0799-65CB-957486B147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A273C-B0FC-A127-B683-62D3BE6AC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000" dirty="0"/>
              <a:t>Вычисление расстояний между вершинами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FCA4A-2B9E-178A-605B-B5B83A6BF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327" y="5105810"/>
            <a:ext cx="6831673" cy="1086237"/>
          </a:xfrm>
        </p:spPr>
        <p:txBody>
          <a:bodyPr/>
          <a:lstStyle/>
          <a:p>
            <a:r>
              <a:rPr lang="ru-RU" dirty="0"/>
              <a:t>Гончарук Даниил 19.Б11-пу</a:t>
            </a:r>
          </a:p>
        </p:txBody>
      </p:sp>
    </p:spTree>
    <p:extLst>
      <p:ext uri="{BB962C8B-B14F-4D97-AF65-F5344CB8AC3E}">
        <p14:creationId xmlns:p14="http://schemas.microsoft.com/office/powerpoint/2010/main" val="417680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6F34-51F7-5DED-0AD5-A8861B89DE72}"/>
              </a:ext>
            </a:extLst>
          </p:cNvPr>
          <p:cNvSpPr txBox="1"/>
          <p:nvPr/>
        </p:nvSpPr>
        <p:spPr>
          <a:xfrm>
            <a:off x="1471688" y="96919"/>
            <a:ext cx="9248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поиска кратчайших путей от опорных точек </a:t>
            </a:r>
            <a:endParaRPr lang="en-US" sz="3200" dirty="0"/>
          </a:p>
          <a:p>
            <a:pPr algn="ctr"/>
            <a:r>
              <a:rPr lang="ru-RU" sz="3200" dirty="0"/>
              <a:t>до исследуемых вершин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5688E6-B192-E48E-E2D5-38F138D6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13" y="1171042"/>
            <a:ext cx="7985769" cy="55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784294-60A7-F583-0FF4-D7E7FD96D0ED}"/>
              </a:ext>
            </a:extLst>
          </p:cNvPr>
          <p:cNvSpPr txBox="1"/>
          <p:nvPr/>
        </p:nvSpPr>
        <p:spPr>
          <a:xfrm>
            <a:off x="1602718" y="347437"/>
            <a:ext cx="898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работы </a:t>
            </a:r>
            <a:r>
              <a:rPr lang="en-US" sz="3200" dirty="0"/>
              <a:t>Landmarks-Basic </a:t>
            </a:r>
            <a:r>
              <a:rPr lang="ru-RU" sz="3200" dirty="0"/>
              <a:t>и </a:t>
            </a:r>
            <a:r>
              <a:rPr lang="en-US" sz="3200" dirty="0"/>
              <a:t>Landmarks-BFS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B7C2-7260-1C97-AC42-41230C51D49E}"/>
              </a:ext>
            </a:extLst>
          </p:cNvPr>
          <p:cNvSpPr txBox="1"/>
          <p:nvPr/>
        </p:nvSpPr>
        <p:spPr>
          <a:xfrm>
            <a:off x="1092924" y="1686476"/>
            <a:ext cx="1027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Для сравнения также приводится среднее время вычисления </a:t>
            </a:r>
            <a:r>
              <a:rPr lang="ru-RU" sz="2000" i="1" dirty="0"/>
              <a:t>точного</a:t>
            </a:r>
            <a:r>
              <a:rPr lang="ru-RU" sz="2000" dirty="0"/>
              <a:t> расстояния между исследуемыми вершинами (</a:t>
            </a:r>
            <a:r>
              <a:rPr lang="en-US" sz="2000" dirty="0"/>
              <a:t>BFS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3A7EAA-8EEA-D342-3256-10763F00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50" y="3017997"/>
            <a:ext cx="9078498" cy="30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FDDFE-6F3E-A14B-9C1A-B2D62BD66C15}"/>
              </a:ext>
            </a:extLst>
          </p:cNvPr>
          <p:cNvSpPr txBox="1"/>
          <p:nvPr/>
        </p:nvSpPr>
        <p:spPr>
          <a:xfrm>
            <a:off x="1513174" y="172461"/>
            <a:ext cx="9165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Ошибка оценки расстояния между исследуемыми </a:t>
            </a:r>
            <a:endParaRPr lang="en-US" sz="3200" dirty="0"/>
          </a:p>
          <a:p>
            <a:pPr algn="ctr"/>
            <a:r>
              <a:rPr lang="ru-RU" sz="3200" dirty="0"/>
              <a:t>вершинами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9B2DD9-8ED0-4CA0-0214-3F154A45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4" y="1798714"/>
            <a:ext cx="5504721" cy="42814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E477F9-5D05-4558-8165-3A348D2B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53" y="1798715"/>
            <a:ext cx="5504721" cy="42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17EAE-3816-7D72-B2E3-D69D3AEC5083}"/>
              </a:ext>
            </a:extLst>
          </p:cNvPr>
          <p:cNvSpPr txBox="1"/>
          <p:nvPr/>
        </p:nvSpPr>
        <p:spPr>
          <a:xfrm>
            <a:off x="5734362" y="310583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VK</a:t>
            </a:r>
          </a:p>
        </p:txBody>
      </p:sp>
    </p:spTree>
    <p:extLst>
      <p:ext uri="{BB962C8B-B14F-4D97-AF65-F5344CB8AC3E}">
        <p14:creationId xmlns:p14="http://schemas.microsoft.com/office/powerpoint/2010/main" val="136822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4B9DB-E76D-6ACF-B668-2A20809903D8}"/>
              </a:ext>
            </a:extLst>
          </p:cNvPr>
          <p:cNvSpPr txBox="1"/>
          <p:nvPr/>
        </p:nvSpPr>
        <p:spPr>
          <a:xfrm>
            <a:off x="3335981" y="224593"/>
            <a:ext cx="5520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выбора опорных точек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F7E4B0-224D-226F-5A2F-A6B88645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2" t="5148" r="5239" b="3145"/>
          <a:stretch/>
        </p:blipFill>
        <p:spPr>
          <a:xfrm>
            <a:off x="1121806" y="1104403"/>
            <a:ext cx="9948387" cy="52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6F34-51F7-5DED-0AD5-A8861B89DE72}"/>
              </a:ext>
            </a:extLst>
          </p:cNvPr>
          <p:cNvSpPr txBox="1"/>
          <p:nvPr/>
        </p:nvSpPr>
        <p:spPr>
          <a:xfrm>
            <a:off x="1471688" y="171967"/>
            <a:ext cx="9248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поиска кратчайших путей от опорных точек </a:t>
            </a:r>
            <a:endParaRPr lang="en-US" sz="3200" dirty="0"/>
          </a:p>
          <a:p>
            <a:pPr algn="ctr"/>
            <a:r>
              <a:rPr lang="ru-RU" sz="3200" dirty="0"/>
              <a:t>до исследуемых вершин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F0AB05-ECAC-C125-EC15-4772A06EF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7" t="5678" r="4210" b="3179"/>
          <a:stretch/>
        </p:blipFill>
        <p:spPr>
          <a:xfrm>
            <a:off x="1045848" y="1389412"/>
            <a:ext cx="10100303" cy="52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784294-60A7-F583-0FF4-D7E7FD96D0ED}"/>
              </a:ext>
            </a:extLst>
          </p:cNvPr>
          <p:cNvSpPr txBox="1"/>
          <p:nvPr/>
        </p:nvSpPr>
        <p:spPr>
          <a:xfrm>
            <a:off x="1602718" y="347437"/>
            <a:ext cx="898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работы </a:t>
            </a:r>
            <a:r>
              <a:rPr lang="en-US" sz="3200" dirty="0"/>
              <a:t>Landmarks-Basic </a:t>
            </a:r>
            <a:r>
              <a:rPr lang="ru-RU" sz="3200" dirty="0"/>
              <a:t>и </a:t>
            </a:r>
            <a:r>
              <a:rPr lang="en-US" sz="3200" dirty="0"/>
              <a:t>Landmarks-BFS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B7C2-7260-1C97-AC42-41230C51D49E}"/>
              </a:ext>
            </a:extLst>
          </p:cNvPr>
          <p:cNvSpPr txBox="1"/>
          <p:nvPr/>
        </p:nvSpPr>
        <p:spPr>
          <a:xfrm>
            <a:off x="1092924" y="1686476"/>
            <a:ext cx="1027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Для сравнения также приводится среднее время вычисления </a:t>
            </a:r>
            <a:r>
              <a:rPr lang="ru-RU" sz="2000" i="1" dirty="0"/>
              <a:t>точного</a:t>
            </a:r>
            <a:r>
              <a:rPr lang="ru-RU" sz="2000" dirty="0"/>
              <a:t> расстояния между исследуемыми вершинами (</a:t>
            </a:r>
            <a:r>
              <a:rPr lang="en-US" sz="2000" dirty="0"/>
              <a:t>BFS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E0393F-C269-F4B9-C5A0-DC55900F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18" y="3006120"/>
            <a:ext cx="9051836" cy="30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FDDFE-6F3E-A14B-9C1A-B2D62BD66C15}"/>
              </a:ext>
            </a:extLst>
          </p:cNvPr>
          <p:cNvSpPr txBox="1"/>
          <p:nvPr/>
        </p:nvSpPr>
        <p:spPr>
          <a:xfrm>
            <a:off x="1513175" y="242052"/>
            <a:ext cx="9165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Ошибка оценки расстояния между исследуемыми </a:t>
            </a:r>
            <a:endParaRPr lang="en-US" sz="3200" dirty="0"/>
          </a:p>
          <a:p>
            <a:pPr algn="ctr"/>
            <a:r>
              <a:rPr lang="ru-RU" sz="3200" dirty="0"/>
              <a:t>вершинами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797CF-90EA-28F7-F8D7-EAD89792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58" y="1769517"/>
            <a:ext cx="5560331" cy="43247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93006E-0F82-86A8-3B63-859AF9DA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173" y="1769517"/>
            <a:ext cx="5560331" cy="43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3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5063F-15DE-7B4C-B0EE-D982F79B05EC}"/>
              </a:ext>
            </a:extLst>
          </p:cNvPr>
          <p:cNvSpPr txBox="1"/>
          <p:nvPr/>
        </p:nvSpPr>
        <p:spPr>
          <a:xfrm>
            <a:off x="5286323" y="486945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Выводы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CFF7C-24D6-0799-65CB-957486B14766}"/>
              </a:ext>
            </a:extLst>
          </p:cNvPr>
          <p:cNvSpPr txBox="1"/>
          <p:nvPr/>
        </p:nvSpPr>
        <p:spPr>
          <a:xfrm>
            <a:off x="1362268" y="2577228"/>
            <a:ext cx="9467464" cy="1703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Время выбора марок методом наилучшего покрытия значительно дольше других методов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Опорные точки, выбранные случайным образом, дают худшую оценку кратчайшего пути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Количество опорных точек не дает значительного прироста в качестве оценки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Landmarks-BFS </a:t>
            </a:r>
            <a:r>
              <a:rPr lang="ru-RU" dirty="0"/>
              <a:t>дает более качественную оценку кратчайшего пути, чем </a:t>
            </a:r>
            <a:r>
              <a:rPr lang="en-US" dirty="0"/>
              <a:t>Landmarks-Basic</a:t>
            </a:r>
          </a:p>
        </p:txBody>
      </p:sp>
    </p:spTree>
    <p:extLst>
      <p:ext uri="{BB962C8B-B14F-4D97-AF65-F5344CB8AC3E}">
        <p14:creationId xmlns:p14="http://schemas.microsoft.com/office/powerpoint/2010/main" val="107770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63BD4-CF9C-AC48-BB85-7BA909F5B074}"/>
              </a:ext>
            </a:extLst>
          </p:cNvPr>
          <p:cNvSpPr txBox="1"/>
          <p:nvPr/>
        </p:nvSpPr>
        <p:spPr>
          <a:xfrm>
            <a:off x="1915885" y="1217111"/>
            <a:ext cx="8874035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методы: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оценки кратчайших расстояний: 	-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andmarks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asic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255520" indent="44196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andmarks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выбора опорных точек: 	- случайный выбор</a:t>
            </a:r>
          </a:p>
          <a:p>
            <a:pPr marL="2247900">
              <a:lnSpc>
                <a:spcPct val="107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- вершины с наибольшей степенью</a:t>
            </a:r>
          </a:p>
          <a:p>
            <a:pPr marL="22479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- наилучшее покрытие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527FD-408F-0426-F4B6-7BBA9EC1A9E7}"/>
              </a:ext>
            </a:extLst>
          </p:cNvPr>
          <p:cNvSpPr txBox="1"/>
          <p:nvPr/>
        </p:nvSpPr>
        <p:spPr>
          <a:xfrm>
            <a:off x="1915885" y="3472635"/>
            <a:ext cx="8830492" cy="275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Исследуемые графы с указанием количества опорных точек: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AstroPh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20, 60 и 100 опорных точек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20, 60 и 100 опорных точек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5, 10 и 15 опорных точек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Уменьшение количества опорных точек для графа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обусловлено большим размером данного графа и </a:t>
            </a:r>
            <a:r>
              <a:rPr lang="ru-RU" dirty="0"/>
              <a:t>долгим вычислением кратчайших расстояний от опорных точек до исследуемых вершин.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94E59-689D-50DB-2D68-ACE60C1E6E9F}"/>
              </a:ext>
            </a:extLst>
          </p:cNvPr>
          <p:cNvSpPr txBox="1"/>
          <p:nvPr/>
        </p:nvSpPr>
        <p:spPr>
          <a:xfrm>
            <a:off x="4023359" y="336773"/>
            <a:ext cx="461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59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17EAE-3816-7D72-B2E3-D69D3AEC5083}"/>
              </a:ext>
            </a:extLst>
          </p:cNvPr>
          <p:cNvSpPr txBox="1"/>
          <p:nvPr/>
        </p:nvSpPr>
        <p:spPr>
          <a:xfrm>
            <a:off x="4930328" y="3105834"/>
            <a:ext cx="233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CA-</a:t>
            </a:r>
            <a:r>
              <a:rPr lang="en-US" sz="3600" dirty="0" err="1"/>
              <a:t>AstroPh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616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AA61E7-A168-C87A-3619-1DF2B3E3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35" y="1193564"/>
            <a:ext cx="7132319" cy="5547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4B9DB-E76D-6ACF-B668-2A20809903D8}"/>
              </a:ext>
            </a:extLst>
          </p:cNvPr>
          <p:cNvSpPr txBox="1"/>
          <p:nvPr/>
        </p:nvSpPr>
        <p:spPr>
          <a:xfrm>
            <a:off x="3335977" y="308664"/>
            <a:ext cx="5520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Время выбора опорных точек</a:t>
            </a:r>
          </a:p>
        </p:txBody>
      </p:sp>
    </p:spTree>
    <p:extLst>
      <p:ext uri="{BB962C8B-B14F-4D97-AF65-F5344CB8AC3E}">
        <p14:creationId xmlns:p14="http://schemas.microsoft.com/office/powerpoint/2010/main" val="169991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53A410-2C02-C333-6DF9-3F0EB698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1" y="1280160"/>
            <a:ext cx="7034356" cy="5471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FA6F34-51F7-5DED-0AD5-A8861B89DE72}"/>
              </a:ext>
            </a:extLst>
          </p:cNvPr>
          <p:cNvSpPr txBox="1"/>
          <p:nvPr/>
        </p:nvSpPr>
        <p:spPr>
          <a:xfrm>
            <a:off x="1471689" y="106674"/>
            <a:ext cx="9248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поиска кратчайших путей от опорных точек </a:t>
            </a:r>
          </a:p>
          <a:p>
            <a:pPr algn="ctr"/>
            <a:r>
              <a:rPr lang="ru-RU" sz="3200" dirty="0"/>
              <a:t>до исследуемых вершин</a:t>
            </a:r>
          </a:p>
        </p:txBody>
      </p:sp>
    </p:spTree>
    <p:extLst>
      <p:ext uri="{BB962C8B-B14F-4D97-AF65-F5344CB8AC3E}">
        <p14:creationId xmlns:p14="http://schemas.microsoft.com/office/powerpoint/2010/main" val="258283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784294-60A7-F583-0FF4-D7E7FD96D0ED}"/>
              </a:ext>
            </a:extLst>
          </p:cNvPr>
          <p:cNvSpPr txBox="1"/>
          <p:nvPr/>
        </p:nvSpPr>
        <p:spPr>
          <a:xfrm>
            <a:off x="1602718" y="347437"/>
            <a:ext cx="898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работы </a:t>
            </a:r>
            <a:r>
              <a:rPr lang="en-US" sz="3200" dirty="0"/>
              <a:t>Landmarks-Basic </a:t>
            </a:r>
            <a:r>
              <a:rPr lang="ru-RU" sz="3200" dirty="0"/>
              <a:t>и </a:t>
            </a:r>
            <a:r>
              <a:rPr lang="en-US" sz="3200" dirty="0"/>
              <a:t>Landmarks-BFS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B7C2-7260-1C97-AC42-41230C51D49E}"/>
              </a:ext>
            </a:extLst>
          </p:cNvPr>
          <p:cNvSpPr txBox="1"/>
          <p:nvPr/>
        </p:nvSpPr>
        <p:spPr>
          <a:xfrm>
            <a:off x="1092924" y="1686476"/>
            <a:ext cx="1027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Для сравнения также приводится среднее время вычисления </a:t>
            </a:r>
            <a:r>
              <a:rPr lang="ru-RU" sz="2000" i="1" dirty="0"/>
              <a:t>точного</a:t>
            </a:r>
            <a:r>
              <a:rPr lang="ru-RU" sz="2000" dirty="0"/>
              <a:t> расстояния между исследуемыми вершинами (</a:t>
            </a:r>
            <a:r>
              <a:rPr lang="en-US" sz="2000" dirty="0"/>
              <a:t>BFS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FBA6A2-CDE0-B168-4D1D-994A965F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50" y="2918363"/>
            <a:ext cx="9078498" cy="30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2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35A41-B5D5-75F3-E245-9BAFA173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2" y="1905592"/>
            <a:ext cx="5489452" cy="42695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9DA445-A2E8-CD44-2D4B-2E4E19EC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78" y="1905592"/>
            <a:ext cx="5489454" cy="4269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FDDFE-6F3E-A14B-9C1A-B2D62BD66C15}"/>
              </a:ext>
            </a:extLst>
          </p:cNvPr>
          <p:cNvSpPr txBox="1"/>
          <p:nvPr/>
        </p:nvSpPr>
        <p:spPr>
          <a:xfrm>
            <a:off x="1564471" y="255588"/>
            <a:ext cx="9063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Ошибка оценки расстояния между исследуемыми</a:t>
            </a:r>
            <a:endParaRPr lang="en-US" sz="3200" dirty="0"/>
          </a:p>
          <a:p>
            <a:pPr algn="ctr"/>
            <a:r>
              <a:rPr lang="ru-RU" sz="3200" dirty="0"/>
              <a:t>вершинами</a:t>
            </a:r>
          </a:p>
        </p:txBody>
      </p:sp>
    </p:spTree>
    <p:extLst>
      <p:ext uri="{BB962C8B-B14F-4D97-AF65-F5344CB8AC3E}">
        <p14:creationId xmlns:p14="http://schemas.microsoft.com/office/powerpoint/2010/main" val="409762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17EAE-3816-7D72-B2E3-D69D3AEC5083}"/>
              </a:ext>
            </a:extLst>
          </p:cNvPr>
          <p:cNvSpPr txBox="1"/>
          <p:nvPr/>
        </p:nvSpPr>
        <p:spPr>
          <a:xfrm>
            <a:off x="4785288" y="3105834"/>
            <a:ext cx="262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Web_Google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565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4B9DB-E76D-6ACF-B668-2A20809903D8}"/>
              </a:ext>
            </a:extLst>
          </p:cNvPr>
          <p:cNvSpPr txBox="1"/>
          <p:nvPr/>
        </p:nvSpPr>
        <p:spPr>
          <a:xfrm>
            <a:off x="3335980" y="235037"/>
            <a:ext cx="5520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 выбора опорных точек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BFB701-8447-3413-6864-E968E630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00" y="1025846"/>
            <a:ext cx="7029999" cy="546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7382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188</TotalTime>
  <Words>293</Words>
  <Application>Microsoft Office PowerPoint</Application>
  <PresentationFormat>Широкоэкранный</PresentationFormat>
  <Paragraphs>44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Symbol</vt:lpstr>
      <vt:lpstr>Уголки</vt:lpstr>
      <vt:lpstr>Вычисление расстояний между вершинами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расстояний между вершинами сети</dc:title>
  <dc:creator>Даниил Гончарук</dc:creator>
  <cp:lastModifiedBy>Петруханова Анастасия Алексеевна</cp:lastModifiedBy>
  <cp:revision>4</cp:revision>
  <dcterms:created xsi:type="dcterms:W3CDTF">2022-09-13T23:57:13Z</dcterms:created>
  <dcterms:modified xsi:type="dcterms:W3CDTF">2022-09-14T11:55:41Z</dcterms:modified>
</cp:coreProperties>
</file>