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COAGULOPATHY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017761"/>
            <a:ext cx="9905998" cy="31242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Mesh</vt:lpstr>
      <vt:lpstr>COAGULOPATHY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COAGULOPATHY</dc:title>
  <cp:revision>1</cp:revision>
  <dcterms:modified xsi:type="dcterms:W3CDTF">2017-05-21T12:14:18Z</dcterms:modified>
</cp:coreProperties>
</file>