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  <p:sldMasterId id="214748382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4" r:id="rId11"/>
    <p:sldId id="266" r:id="rId12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/>
        <a:ea typeface="굴림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/>
        <a:ea typeface="굴림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/>
        <a:ea typeface="굴림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/>
        <a:ea typeface="굴림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>
          <p15:clr>
            <a:srgbClr val="A4A3A4"/>
          </p15:clr>
        </p15:guide>
        <p15:guide id="2" orient="horz" pos="4062">
          <p15:clr>
            <a:srgbClr val="A4A3A4"/>
          </p15:clr>
        </p15:guide>
        <p15:guide id="3" orient="horz" pos="1297">
          <p15:clr>
            <a:srgbClr val="A4A3A4"/>
          </p15:clr>
        </p15:guide>
        <p15:guide id="4" orient="horz" pos="2157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169">
          <p15:clr>
            <a:srgbClr val="A4A3A4"/>
          </p15:clr>
        </p15:guide>
        <p15:guide id="7" pos="3117">
          <p15:clr>
            <a:srgbClr val="A4A3A4"/>
          </p15:clr>
        </p15:guide>
        <p15:guide id="8" pos="6068">
          <p15:clr>
            <a:srgbClr val="A4A3A4"/>
          </p15:clr>
        </p15:guide>
        <p15:guide id="9" pos="395">
          <p15:clr>
            <a:srgbClr val="A4A3A4"/>
          </p15:clr>
        </p15:guide>
        <p15:guide id="10" pos="10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2"/>
    <p:restoredTop sz="94519"/>
  </p:normalViewPr>
  <p:slideViewPr>
    <p:cSldViewPr>
      <p:cViewPr varScale="1">
        <p:scale>
          <a:sx n="109" d="100"/>
          <a:sy n="109" d="100"/>
        </p:scale>
        <p:origin x="1148" y="76"/>
      </p:cViewPr>
      <p:guideLst>
        <p:guide orient="horz" pos="569"/>
        <p:guide orient="horz" pos="4062"/>
        <p:guide orient="horz" pos="1297"/>
        <p:guide orient="horz" pos="2157"/>
        <p:guide orient="horz" pos="2387"/>
        <p:guide pos="169"/>
        <p:guide pos="3117"/>
        <p:guide pos="6068"/>
        <p:guide pos="395"/>
        <p:guide pos="10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58676567-AEDA-4909-B7E1-13B049752DF3}" type="datetime1">
              <a:rPr lang="ko-KR" altLang="en-US"/>
              <a:pPr>
                <a:defRPr/>
              </a:pPr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F40484B5-ED19-4E0D-8CD0-D732DBE778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/>
          <a:lstStyle>
            <a:lvl1pPr algn="l" defTabSz="957776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/>
          <a:lstStyle>
            <a:lvl1pPr algn="r" defTabSz="957776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625FCAE3-5718-4D56-B6F4-9A8DC5B4BE74}" type="datetime1">
              <a:rPr lang="ko-KR" altLang="en-US"/>
              <a:pPr>
                <a:defRPr/>
              </a:pPr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anchor="b"/>
          <a:lstStyle>
            <a:lvl1pPr algn="l" defTabSz="957776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anchor="b"/>
          <a:lstStyle>
            <a:lvl1pPr algn="r" defTabSz="957776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33AD4699-839B-4FE9-86C2-F13EC8954F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2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753192" y="6535157"/>
            <a:ext cx="495300" cy="257488"/>
          </a:xfrm>
        </p:spPr>
        <p:txBody>
          <a:bodyPr tIns="36000" bIns="36000"/>
          <a:lstStyle>
            <a:lvl1pPr algn="ct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36148" y="364930"/>
            <a:ext cx="213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정의서</a:t>
            </a:r>
            <a:endParaRPr lang="ko-KR" altLang="en-US" sz="1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3875" y="1700808"/>
            <a:ext cx="4376627" cy="9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63373"/>
              </p:ext>
            </p:extLst>
          </p:nvPr>
        </p:nvGraphicFramePr>
        <p:xfrm>
          <a:off x="5313040" y="5181714"/>
          <a:ext cx="3096345" cy="98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033759357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95157391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031134167"/>
                    </a:ext>
                  </a:extLst>
                </a:gridCol>
              </a:tblGrid>
              <a:tr h="26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92040"/>
                  </a:ext>
                </a:extLst>
              </a:tr>
              <a:tr h="4565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3716"/>
                  </a:ext>
                </a:extLst>
              </a:tr>
              <a:tr h="2635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0609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0516" y="2858367"/>
            <a:ext cx="511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의약품안전나라</a:t>
            </a:r>
            <a:endParaRPr lang="en-US" altLang="ko-KR" sz="1800" b="0" kern="0" dirty="0">
              <a:solidFill>
                <a:prstClr val="black"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1825" y="5118825"/>
            <a:ext cx="2881015" cy="107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김경환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김경환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24.11.18</a:t>
            </a:r>
          </a:p>
        </p:txBody>
      </p:sp>
    </p:spTree>
    <p:extLst>
      <p:ext uri="{BB962C8B-B14F-4D97-AF65-F5344CB8AC3E}">
        <p14:creationId xmlns:p14="http://schemas.microsoft.com/office/powerpoint/2010/main" val="221440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/>
        </p:nvSpPr>
        <p:spPr>
          <a:xfrm>
            <a:off x="4857474" y="6535157"/>
            <a:ext cx="495300" cy="2574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C6F956A-6AC2-4364-935E-4639C5D475BF}" type="slidenum">
              <a:rPr lang="ko-KR" altLang="en-US" sz="1100" b="0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sz="1100" b="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09874"/>
              </p:ext>
            </p:extLst>
          </p:nvPr>
        </p:nvGraphicFramePr>
        <p:xfrm>
          <a:off x="273049" y="548680"/>
          <a:ext cx="9359901" cy="55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8">
                  <a:extLst>
                    <a:ext uri="{9D8B030D-6E8A-4147-A177-3AD203B41FA5}">
                      <a16:colId xmlns:a16="http://schemas.microsoft.com/office/drawing/2014/main" val="404552961"/>
                    </a:ext>
                  </a:extLst>
                </a:gridCol>
                <a:gridCol w="1102183">
                  <a:extLst>
                    <a:ext uri="{9D8B030D-6E8A-4147-A177-3AD203B41FA5}">
                      <a16:colId xmlns:a16="http://schemas.microsoft.com/office/drawing/2014/main" val="71914997"/>
                    </a:ext>
                  </a:extLst>
                </a:gridCol>
                <a:gridCol w="5313702">
                  <a:extLst>
                    <a:ext uri="{9D8B030D-6E8A-4147-A177-3AD203B41FA5}">
                      <a16:colId xmlns:a16="http://schemas.microsoft.com/office/drawing/2014/main" val="136562110"/>
                    </a:ext>
                  </a:extLst>
                </a:gridCol>
                <a:gridCol w="2076048">
                  <a:extLst>
                    <a:ext uri="{9D8B030D-6E8A-4147-A177-3AD203B41FA5}">
                      <a16:colId xmlns:a16="http://schemas.microsoft.com/office/drawing/2014/main" val="11926794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개정이력표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07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5108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99091"/>
                  </a:ext>
                </a:extLst>
              </a:tr>
              <a:tr h="413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79557"/>
              </p:ext>
            </p:extLst>
          </p:nvPr>
        </p:nvGraphicFramePr>
        <p:xfrm>
          <a:off x="273048" y="906679"/>
          <a:ext cx="9359904" cy="55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>
                  <a:extLst>
                    <a:ext uri="{9D8B030D-6E8A-4147-A177-3AD203B41FA5}">
                      <a16:colId xmlns:a16="http://schemas.microsoft.com/office/drawing/2014/main" val="230179796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3018417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4120453359"/>
                    </a:ext>
                  </a:extLst>
                </a:gridCol>
                <a:gridCol w="1386012">
                  <a:extLst>
                    <a:ext uri="{9D8B030D-6E8A-4147-A177-3AD203B41FA5}">
                      <a16:colId xmlns:a16="http://schemas.microsoft.com/office/drawing/2014/main" val="616546096"/>
                    </a:ext>
                  </a:extLst>
                </a:gridCol>
                <a:gridCol w="953964">
                  <a:extLst>
                    <a:ext uri="{9D8B030D-6E8A-4147-A177-3AD203B41FA5}">
                      <a16:colId xmlns:a16="http://schemas.microsoft.com/office/drawing/2014/main" val="197646375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50907589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1412359486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6620317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상품정보수집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33848"/>
                  </a:ext>
                </a:extLst>
              </a:tr>
              <a:tr h="314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김경환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80354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건당소요시간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작업시작시간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08865"/>
                  </a:ext>
                </a:extLst>
              </a:tr>
              <a:tr h="298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의약품 안전나라 행정처분 메일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599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Gmail, Excel, RPA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87667"/>
                  </a:ext>
                </a:extLst>
              </a:tr>
              <a:tr h="4059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6110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24603" y="3963175"/>
            <a:ext cx="1051870" cy="1031472"/>
            <a:chOff x="1784648" y="3540864"/>
            <a:chExt cx="1051870" cy="1031472"/>
          </a:xfrm>
        </p:grpSpPr>
        <p:sp>
          <p:nvSpPr>
            <p:cNvPr id="7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메일 수신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검색어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기간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수신일 추출</a:t>
              </a:r>
            </a:p>
          </p:txBody>
        </p:sp>
        <p:sp>
          <p:nvSpPr>
            <p:cNvPr id="8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RPA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1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" name="직선 화살표 연결선 95"/>
          <p:cNvCxnSpPr>
            <a:stCxn id="7" idx="3"/>
            <a:endCxn id="49" idx="1"/>
          </p:cNvCxnSpPr>
          <p:nvPr/>
        </p:nvCxnSpPr>
        <p:spPr>
          <a:xfrm flipV="1">
            <a:off x="2976352" y="4462719"/>
            <a:ext cx="351842" cy="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2193379" y="2987215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cxnSp>
        <p:nvCxnSpPr>
          <p:cNvPr id="19" name="직선 화살표 연결선 95"/>
          <p:cNvCxnSpPr>
            <a:stCxn id="17" idx="4"/>
            <a:endCxn id="9" idx="0"/>
          </p:cNvCxnSpPr>
          <p:nvPr/>
        </p:nvCxnSpPr>
        <p:spPr>
          <a:xfrm>
            <a:off x="2445407" y="3352975"/>
            <a:ext cx="5324" cy="6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7930629" y="5583520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325948" y="3959916"/>
            <a:ext cx="1053488" cy="1031472"/>
            <a:chOff x="1782909" y="3540864"/>
            <a:chExt cx="1053488" cy="1031472"/>
          </a:xfrm>
        </p:grpSpPr>
        <p:sp>
          <p:nvSpPr>
            <p:cNvPr id="4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조건 검색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 eaLnBrk="0" hangingPunct="0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DT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추출</a:t>
              </a:r>
            </a:p>
          </p:txBody>
        </p:sp>
        <p:sp>
          <p:nvSpPr>
            <p:cNvPr id="55" name="직사각형 93"/>
            <p:cNvSpPr/>
            <p:nvPr/>
          </p:nvSpPr>
          <p:spPr bwMode="auto">
            <a:xfrm>
              <a:off x="1782909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RPA, Chrome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2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7" name="직선 화살표 연결선 95"/>
          <p:cNvCxnSpPr>
            <a:cxnSpLocks/>
          </p:cNvCxnSpPr>
          <p:nvPr/>
        </p:nvCxnSpPr>
        <p:spPr>
          <a:xfrm flipV="1">
            <a:off x="4404154" y="4462718"/>
            <a:ext cx="366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192944" y="3959916"/>
            <a:ext cx="1051870" cy="1031472"/>
            <a:chOff x="1784648" y="3540864"/>
            <a:chExt cx="1051870" cy="1031472"/>
          </a:xfrm>
        </p:grpSpPr>
        <p:sp>
          <p:nvSpPr>
            <p:cNvPr id="6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DT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필터링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이슈 시트 입력</a:t>
              </a:r>
            </a:p>
          </p:txBody>
        </p:sp>
        <p:sp>
          <p:nvSpPr>
            <p:cNvPr id="70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RPA, Excel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4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645546" y="3963275"/>
            <a:ext cx="1051870" cy="1031472"/>
            <a:chOff x="1784648" y="3540864"/>
            <a:chExt cx="1051870" cy="1031472"/>
          </a:xfrm>
        </p:grpSpPr>
        <p:sp>
          <p:nvSpPr>
            <p:cNvPr id="74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메일 발송</a:t>
              </a:r>
            </a:p>
          </p:txBody>
        </p:sp>
        <p:sp>
          <p:nvSpPr>
            <p:cNvPr id="7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+mn-ea"/>
                </a:rPr>
                <a:t>RPA, Gmail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5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7" name="직선 화살표 연결선 95"/>
          <p:cNvCxnSpPr>
            <a:stCxn id="69" idx="3"/>
            <a:endCxn id="74" idx="1"/>
          </p:cNvCxnSpPr>
          <p:nvPr/>
        </p:nvCxnSpPr>
        <p:spPr>
          <a:xfrm>
            <a:off x="7244693" y="4462719"/>
            <a:ext cx="401360" cy="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95"/>
          <p:cNvCxnSpPr>
            <a:stCxn id="75" idx="2"/>
            <a:endCxn id="50" idx="0"/>
          </p:cNvCxnSpPr>
          <p:nvPr/>
        </p:nvCxnSpPr>
        <p:spPr>
          <a:xfrm>
            <a:off x="8171481" y="4994747"/>
            <a:ext cx="11176" cy="5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FC7E74-E06A-EE30-23AE-AD1B2E782CE2}"/>
              </a:ext>
            </a:extLst>
          </p:cNvPr>
          <p:cNvGrpSpPr/>
          <p:nvPr/>
        </p:nvGrpSpPr>
        <p:grpSpPr>
          <a:xfrm>
            <a:off x="4760255" y="3959916"/>
            <a:ext cx="1053488" cy="1031472"/>
            <a:chOff x="1782909" y="3540864"/>
            <a:chExt cx="1053488" cy="1031472"/>
          </a:xfrm>
        </p:grpSpPr>
        <p:sp>
          <p:nvSpPr>
            <p:cNvPr id="6" name="직사각형 92">
              <a:extLst>
                <a:ext uri="{FF2B5EF4-FFF2-40B4-BE49-F238E27FC236}">
                  <a16:creationId xmlns:a16="http://schemas.microsoft.com/office/drawing/2014/main" id="{8975ACC3-A32B-6AA3-339E-5B9A2A65CF16}"/>
                </a:ext>
              </a:extLst>
            </p:cNvPr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트랜잭션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DT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생성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검색어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93">
              <a:extLst>
                <a:ext uri="{FF2B5EF4-FFF2-40B4-BE49-F238E27FC236}">
                  <a16:creationId xmlns:a16="http://schemas.microsoft.com/office/drawing/2014/main" id="{41CFB1C3-E242-D667-E355-30852398661B}"/>
                </a:ext>
              </a:extLst>
            </p:cNvPr>
            <p:cNvSpPr/>
            <p:nvPr/>
          </p:nvSpPr>
          <p:spPr bwMode="auto">
            <a:xfrm>
              <a:off x="1782909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RPA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94">
              <a:extLst>
                <a:ext uri="{FF2B5EF4-FFF2-40B4-BE49-F238E27FC236}">
                  <a16:creationId xmlns:a16="http://schemas.microsoft.com/office/drawing/2014/main" id="{EA58286F-CEFE-5006-82E4-1DE0A17CC8D2}"/>
                </a:ext>
              </a:extLst>
            </p:cNvPr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3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화살표 연결선 95">
            <a:extLst>
              <a:ext uri="{FF2B5EF4-FFF2-40B4-BE49-F238E27FC236}">
                <a16:creationId xmlns:a16="http://schemas.microsoft.com/office/drawing/2014/main" id="{7B994172-04B5-E63C-6B19-FDB6FBDB569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12125" y="4462719"/>
            <a:ext cx="38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11138"/>
              </p:ext>
            </p:extLst>
          </p:nvPr>
        </p:nvGraphicFramePr>
        <p:xfrm>
          <a:off x="273050" y="944724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9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01_IMAP_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메일수신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Uipath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수신 및 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검색기간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IMAP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액티비티를 사용해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의약품 안전나라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항목이 들어간 메일을 읽어와 검색어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검색기간을 추출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9C954A-A57E-3A34-30B3-CC6F9CA2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0" y="2564904"/>
            <a:ext cx="4284476" cy="28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B8E287-74F9-3AC0-0B8D-33B8A503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46B67E77-5521-4AF2-C264-946E1987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87042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02_Chorme_DT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Uipath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조건 입력 후 검색해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추출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추출한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TransactionDT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저장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페이지 추출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업체명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업체명 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처분일자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처분사항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E810017-1EAE-D98E-AEE5-775C332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8" y="2168860"/>
            <a:ext cx="6551320" cy="33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2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113CD-41EF-A7C3-A8F8-D39540728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676842-F74F-4167-C853-859FFC8A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7D42ECB2-CA15-18A8-C0E1-37610389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89793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03_Chrome_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위반내역추출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Uipath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업체명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돌면서 위반내역 추출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TransactionDT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위반내역 열에 문자열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Transactionitem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업체명 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”)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돌며 반복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추출은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Get Text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액티비티 사용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DE74502-2C7F-D45A-9C69-F25532FD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0" y="1736812"/>
            <a:ext cx="5110571" cy="45091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5841C2-5E58-5C6B-41B2-31A4553AFC4F}"/>
              </a:ext>
            </a:extLst>
          </p:cNvPr>
          <p:cNvSpPr/>
          <p:nvPr/>
        </p:nvSpPr>
        <p:spPr>
          <a:xfrm>
            <a:off x="2000672" y="3537012"/>
            <a:ext cx="4140460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1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0982C-D14C-A7A2-E582-91BB3F8F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B02CF-C786-8B5E-36E4-E9DE96BF9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D00BC10-2685-1E02-4D51-C03087AC5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A440AF09-3E86-3C2A-3374-C45B07D10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1601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04_Excel_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위반내역입력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Excel,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Uipath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위반내역을 입력한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엑셀에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업체명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컬럼 제거 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엑셀에 저장 및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시트명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6A31117-1ACC-F904-E7D2-A10752EE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1916832"/>
            <a:ext cx="658683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54096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05_DT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이슈추출 및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Uipath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페이지에서 견적서를 클릭해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PDF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검색어를 필터로 사용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해당 검색어가 포함되어 있는 행을 찾아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만들어 엑셀에 저장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처분일자의 월이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이면 당월이슈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10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이면 전월이슈 시트에 삽입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 DT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사용해 검색어가 포함된 행을 추출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검색어배열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{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거짓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허위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부적합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다르게 제조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이물질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086601B-FD2D-F9E3-A637-07502858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5" y="1916832"/>
            <a:ext cx="6760527" cy="40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8C9053-D7ED-A19D-488C-8227978FC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D89AA5-73A4-DF1D-1343-41105B16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7E3EEB64-5EED-00CE-67D1-7F8B4F99F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98110"/>
              </p:ext>
            </p:extLst>
          </p:nvPr>
        </p:nvGraphicFramePr>
        <p:xfrm>
          <a:off x="273051" y="921686"/>
          <a:ext cx="9359899" cy="559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05_STMP_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메일발송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Uipath</a:t>
                      </a:r>
                      <a:endParaRPr lang="ko-KR" altLang="en-US" sz="105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저장한 엑셀 파일을 첨부해서 메일로 발송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SMTP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이용해 완성된 엑셀파일을 첨부 후 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메일 날짜를 기준으로 제목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기재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수신인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Subject Body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A842EBD-3D87-E877-4E0A-D6DF22F6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8" y="2528900"/>
            <a:ext cx="3475531" cy="2700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C24708-A1C0-C1E2-4871-B8CF80AA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49" y="2669322"/>
            <a:ext cx="3276364" cy="25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59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algn="ctr">
          <a:solidFill>
            <a:srgbClr val="000000"/>
          </a:solidFill>
          <a:miter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/>
            <a:ea typeface="현대하모니 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/>
            <a:ea typeface="현대하모니 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algn="ctr">
          <a:solidFill>
            <a:srgbClr val="000000"/>
          </a:solidFill>
          <a:miter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/>
            <a:ea typeface="현대하모니 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/>
            <a:ea typeface="현대하모니 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487</Words>
  <Application>Microsoft Office PowerPoint</Application>
  <PresentationFormat>A4 용지(210x297mm)</PresentationFormat>
  <Paragraphs>181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현대하모니 L</vt:lpstr>
      <vt:lpstr>현대하모니 M</vt:lpstr>
      <vt:lpstr>Arial</vt:lpstr>
      <vt:lpstr>Wingdings</vt:lpstr>
      <vt:lpstr>2_Office 테마</vt:lpstr>
      <vt:lpstr>3_Office 테마</vt:lpstr>
      <vt:lpstr>PowerPoint 프레젠테이션</vt:lpstr>
      <vt:lpstr>PowerPoint 프레젠테이션</vt:lpstr>
      <vt:lpstr>1. 프로세스 Flow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Sujin Jeong, Sarah</dc:creator>
  <cp:lastModifiedBy>821096925549</cp:lastModifiedBy>
  <cp:revision>1847</cp:revision>
  <dcterms:created xsi:type="dcterms:W3CDTF">2012-06-03T16:57:30Z</dcterms:created>
  <dcterms:modified xsi:type="dcterms:W3CDTF">2024-11-22T01:34:51Z</dcterms:modified>
  <cp:version>0906.0100.01</cp:version>
</cp:coreProperties>
</file>