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4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1C7E-E226-E64D-A0A5-41E51E461742}" type="datetimeFigureOut">
              <a:t>21/10/19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7416-D35C-024B-959F-FAF3F41ED1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2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1C7E-E226-E64D-A0A5-41E51E461742}" type="datetimeFigureOut">
              <a:t>21/10/19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7416-D35C-024B-959F-FAF3F41ED1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4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1C7E-E226-E64D-A0A5-41E51E461742}" type="datetimeFigureOut">
              <a:t>21/10/19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7416-D35C-024B-959F-FAF3F41ED1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4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1C7E-E226-E64D-A0A5-41E51E461742}" type="datetimeFigureOut">
              <a:t>21/10/19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7416-D35C-024B-959F-FAF3F41ED1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1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1C7E-E226-E64D-A0A5-41E51E461742}" type="datetimeFigureOut">
              <a:t>21/10/19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7416-D35C-024B-959F-FAF3F41ED1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5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1C7E-E226-E64D-A0A5-41E51E461742}" type="datetimeFigureOut">
              <a:t>21/10/19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7416-D35C-024B-959F-FAF3F41ED1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3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1C7E-E226-E64D-A0A5-41E51E461742}" type="datetimeFigureOut">
              <a:t>21/10/19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7416-D35C-024B-959F-FAF3F41ED1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3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1C7E-E226-E64D-A0A5-41E51E461742}" type="datetimeFigureOut">
              <a:t>21/10/19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7416-D35C-024B-959F-FAF3F41ED1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6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1C7E-E226-E64D-A0A5-41E51E461742}" type="datetimeFigureOut">
              <a:t>21/10/19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7416-D35C-024B-959F-FAF3F41ED1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3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1C7E-E226-E64D-A0A5-41E51E461742}" type="datetimeFigureOut">
              <a:t>21/10/19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7416-D35C-024B-959F-FAF3F41ED1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4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1C7E-E226-E64D-A0A5-41E51E461742}" type="datetimeFigureOut">
              <a:t>21/10/19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7416-D35C-024B-959F-FAF3F41ED1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8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E1C7E-E226-E64D-A0A5-41E51E461742}" type="datetimeFigureOut">
              <a:t>21/10/19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17416-D35C-024B-959F-FAF3F41ED1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9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5003" y="2024219"/>
            <a:ext cx="4659728" cy="2262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15" y="2640025"/>
            <a:ext cx="4123672" cy="130338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546877" y="2425245"/>
            <a:ext cx="6254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58341" y="2339311"/>
            <a:ext cx="162326" cy="1623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14037" y="1943056"/>
            <a:ext cx="162326" cy="1623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3790803" y="1479972"/>
            <a:ext cx="4397" cy="463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32469" y="1155333"/>
            <a:ext cx="91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Internet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998267" y="2425245"/>
            <a:ext cx="0" cy="3341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44245" y="2425245"/>
            <a:ext cx="0" cy="3341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55214" y="1957381"/>
            <a:ext cx="127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Server</a:t>
            </a:r>
          </a:p>
        </p:txBody>
      </p:sp>
      <p:pic>
        <p:nvPicPr>
          <p:cNvPr id="21" name="Picture 20" descr="skd188257s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312" y="2817304"/>
            <a:ext cx="548081" cy="507657"/>
          </a:xfrm>
          <a:prstGeom prst="rect">
            <a:avLst/>
          </a:prstGeom>
        </p:spPr>
      </p:pic>
      <p:pic>
        <p:nvPicPr>
          <p:cNvPr id="22" name="Picture 21" descr="skd188257s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393" y="3071132"/>
            <a:ext cx="548081" cy="507657"/>
          </a:xfrm>
          <a:prstGeom prst="rect">
            <a:avLst/>
          </a:prstGeom>
        </p:spPr>
      </p:pic>
      <p:pic>
        <p:nvPicPr>
          <p:cNvPr id="23" name="Picture 22" descr="skd188257s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474" y="2817304"/>
            <a:ext cx="548081" cy="50765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6781664" y="2551894"/>
            <a:ext cx="509828" cy="398845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7035352" y="2425245"/>
            <a:ext cx="1226" cy="16484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310767" y="4019791"/>
            <a:ext cx="3552087" cy="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862854" y="2425245"/>
            <a:ext cx="0" cy="1594546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595114" y="3867024"/>
            <a:ext cx="0" cy="152767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945430" y="3857103"/>
            <a:ext cx="0" cy="152767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315598" y="3856736"/>
            <a:ext cx="0" cy="152767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656743" y="3875459"/>
            <a:ext cx="0" cy="152767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997888" y="3867024"/>
            <a:ext cx="0" cy="152767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310387" y="3867024"/>
            <a:ext cx="0" cy="152767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99593" y="1763401"/>
            <a:ext cx="678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WAN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34731" y="2163954"/>
            <a:ext cx="678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L</a:t>
            </a:r>
            <a:r>
              <a:rPr lang="en-US" sz="1200"/>
              <a:t>AN</a:t>
            </a:r>
          </a:p>
        </p:txBody>
      </p:sp>
    </p:spTree>
    <p:extLst>
      <p:ext uri="{BB962C8B-B14F-4D97-AF65-F5344CB8AC3E}">
        <p14:creationId xmlns:p14="http://schemas.microsoft.com/office/powerpoint/2010/main" val="261566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Deploy2.net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Candler</dc:creator>
  <cp:lastModifiedBy>Brian Candler</cp:lastModifiedBy>
  <cp:revision>4</cp:revision>
  <dcterms:created xsi:type="dcterms:W3CDTF">2019-10-21T16:43:20Z</dcterms:created>
  <dcterms:modified xsi:type="dcterms:W3CDTF">2019-10-21T17:35:30Z</dcterms:modified>
</cp:coreProperties>
</file>