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01" r:id="rId2"/>
    <p:sldId id="299" r:id="rId3"/>
    <p:sldId id="293" r:id="rId4"/>
    <p:sldId id="303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301"/>
            <p14:sldId id="299"/>
            <p14:sldId id="293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9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5: Point-to-Point Navigation!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Repo is Up-to-date!!!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557"/>
            <a:ext cx="10515600" cy="5008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asl_turtlebot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git pull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navigation around obstacles on the </a:t>
            </a:r>
            <a:r>
              <a:rPr lang="en-US" dirty="0" err="1"/>
              <a:t>turtlebot</a:t>
            </a:r>
            <a:endParaRPr lang="en-US" dirty="0"/>
          </a:p>
          <a:p>
            <a:r>
              <a:rPr lang="en-US" dirty="0"/>
              <a:t>Learn how to read and understand ROS source code</a:t>
            </a:r>
          </a:p>
          <a:p>
            <a:r>
              <a:rPr lang="en-US" dirty="0"/>
              <a:t>Run your homework code on the robot!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Around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are running SLAM for mapping and localization</a:t>
            </a:r>
          </a:p>
          <a:p>
            <a:r>
              <a:rPr lang="en-US" dirty="0"/>
              <a:t>We cover how SLAM works next week</a:t>
            </a:r>
          </a:p>
          <a:p>
            <a:r>
              <a:rPr lang="en-US" dirty="0"/>
              <a:t>Today, we’ll use the map and position estimates that we have to drive the robot around obstacles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 structure similar to homework 2</a:t>
            </a:r>
          </a:p>
          <a:p>
            <a:r>
              <a:rPr lang="en-US" dirty="0"/>
              <a:t>Plan using A*</a:t>
            </a:r>
          </a:p>
          <a:p>
            <a:r>
              <a:rPr lang="en-US" dirty="0"/>
              <a:t>Track using the differential flatness controller</a:t>
            </a:r>
          </a:p>
          <a:p>
            <a:r>
              <a:rPr lang="en-US" dirty="0"/>
              <a:t>Park at goal using the pose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464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11239</TotalTime>
  <Words>123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AA274</vt:lpstr>
      <vt:lpstr>Principles of Robot Autonomy I</vt:lpstr>
      <vt:lpstr>Make Sure Repo is Up-to-date!!!</vt:lpstr>
      <vt:lpstr>Aims</vt:lpstr>
      <vt:lpstr>Navigate Around Obstacles</vt:lpstr>
      <vt:lpstr>Navigator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Alvin Sun</cp:lastModifiedBy>
  <cp:revision>262</cp:revision>
  <cp:lastPrinted>2019-10-14T17:10:27Z</cp:lastPrinted>
  <dcterms:created xsi:type="dcterms:W3CDTF">2017-01-06T12:29:52Z</dcterms:created>
  <dcterms:modified xsi:type="dcterms:W3CDTF">2022-11-01T00:42:07Z</dcterms:modified>
</cp:coreProperties>
</file>