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380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Polacheck // Vince Birch</a:t>
            </a:r>
          </a:p>
        </p:txBody>
      </p:sp>
    </p:spTree>
    <p:extLst>
      <p:ext uri="{BB962C8B-B14F-4D97-AF65-F5344CB8AC3E}">
        <p14:creationId xmlns:p14="http://schemas.microsoft.com/office/powerpoint/2010/main" val="144280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82" y="1400827"/>
            <a:ext cx="6051615" cy="403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hiladelphia super bow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42" y="3445497"/>
            <a:ext cx="5118755" cy="34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hiladelphia super bow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809" y="57224"/>
            <a:ext cx="6023596" cy="338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60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1" y="2180253"/>
            <a:ext cx="7382514" cy="1757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3" y="4665713"/>
            <a:ext cx="3860085" cy="1135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233" y="4069787"/>
            <a:ext cx="4468193" cy="14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8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4" y="1270000"/>
            <a:ext cx="6438747" cy="1989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81" y="609600"/>
            <a:ext cx="3076091" cy="4885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23" y="3354837"/>
            <a:ext cx="6216753" cy="28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1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0" y="1455913"/>
            <a:ext cx="6695207" cy="1640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636" y="3209059"/>
            <a:ext cx="6659511" cy="1451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55" y="4773407"/>
            <a:ext cx="67532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7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37" y="1428013"/>
            <a:ext cx="80772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4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2" y="1371452"/>
            <a:ext cx="82867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5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94" y="1270000"/>
            <a:ext cx="81153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51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STAT 380 Final Project</vt:lpstr>
      <vt:lpstr>Motivation</vt:lpstr>
      <vt:lpstr>Methods</vt:lpstr>
      <vt:lpstr>Methods</vt:lpstr>
      <vt:lpstr>Obstacle 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380 Final Project</dc:title>
  <dc:creator>Stephen Polacheck</dc:creator>
  <cp:lastModifiedBy>Stephen Polacheck</cp:lastModifiedBy>
  <cp:revision>6</cp:revision>
  <dcterms:created xsi:type="dcterms:W3CDTF">2019-05-01T02:14:59Z</dcterms:created>
  <dcterms:modified xsi:type="dcterms:W3CDTF">2019-05-01T03:07:26Z</dcterms:modified>
</cp:coreProperties>
</file>