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4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7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7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4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5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2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4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A8D9-DD65-4F67-8C75-F59236DF331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68D3E1-9DCE-4DA5-BCFF-2406C9E9C2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5450-1738-0048-B30A-C9536B9AC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694" y="2497975"/>
            <a:ext cx="9390611" cy="931025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Online Bookstore</a:t>
            </a:r>
          </a:p>
        </p:txBody>
      </p:sp>
    </p:spTree>
    <p:extLst>
      <p:ext uri="{BB962C8B-B14F-4D97-AF65-F5344CB8AC3E}">
        <p14:creationId xmlns:p14="http://schemas.microsoft.com/office/powerpoint/2010/main" val="423232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CE45-B81E-36EE-9289-2CFD5D54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F6C5-9F7E-23D5-9372-1FC67E52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project, the Online Bookstore, is a modern platform designed to meet the growing demand for accessible and diverse reading material. It offers a user-friendly interface where customers can easily browse, purchase, and enjoy a wide range of books.</a:t>
            </a:r>
          </a:p>
          <a:p>
            <a:pPr marL="0" indent="0">
              <a:buNone/>
            </a:pPr>
            <a:r>
              <a:rPr lang="en-US" dirty="0"/>
              <a:t>This project showcases our expertise in developing a full-stack application, integrating front-end design with backend functionality and secure transactions. Our goal is to create a reliable and efficient solution that serves both readers and publishers.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3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CE61-BFAC-5EE5-58EB-C3C583C0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Types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0DB6-BC9A-2C31-2981-64F940AF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Description:</a:t>
            </a:r>
            <a:r>
              <a:rPr lang="en-US" dirty="0"/>
              <a:t> Individuals who visit the bookstore to browse, purchase, and read books.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Browse categories and search for specific titles.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books to cart and complete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personalized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their accounts and view order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9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AF94F-715D-85D7-0B8E-5E792B7E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Administrators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Description:</a:t>
            </a:r>
            <a:r>
              <a:rPr lang="en-US" dirty="0"/>
              <a:t> Staff responsible for managing the bookstore's inventory, user accounts,       and overall system maintenance.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Add, update, and remove book listings.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sales and generate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user accounts and permissions.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Oversee security and system updates.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0B611D-5173-4F1F-799A-17D3B01A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Types of Users</a:t>
            </a:r>
          </a:p>
        </p:txBody>
      </p:sp>
    </p:spTree>
    <p:extLst>
      <p:ext uri="{BB962C8B-B14F-4D97-AF65-F5344CB8AC3E}">
        <p14:creationId xmlns:p14="http://schemas.microsoft.com/office/powerpoint/2010/main" val="25863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EAE4-DAFA-DC45-0754-16D548AE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Publishers/Authors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Description:</a:t>
            </a:r>
            <a:r>
              <a:rPr lang="en-US" dirty="0"/>
              <a:t> Individuals or entities that supply books to the store and may want to track the performance of their titles.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Upload and manage their book listings.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sales and analytics for their titles.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Receive payments and manage royalties.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276C26-7A77-DE37-57C8-D3D808B2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Types of Users</a:t>
            </a:r>
          </a:p>
        </p:txBody>
      </p:sp>
    </p:spTree>
    <p:extLst>
      <p:ext uri="{BB962C8B-B14F-4D97-AF65-F5344CB8AC3E}">
        <p14:creationId xmlns:p14="http://schemas.microsoft.com/office/powerpoint/2010/main" val="21853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8272-7D9B-510A-708C-9391F5DD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Database Tables</a:t>
            </a:r>
            <a:r>
              <a:rPr lang="en-IN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2D8186-66A3-6F44-0A97-8769E85DB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63602"/>
            <a:ext cx="617950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information about the books available in the bookstore.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Title of the book.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Name of the author.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genre_name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Category or genre of the book.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Cost of the book.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publication_date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Date when the book was published.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Summary or details about the book.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A9758-8EB7-24AC-65A1-6ED6B5B0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2247983"/>
            <a:ext cx="4189615" cy="30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645759-8196-CAF6-AD5D-199ED278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pPr algn="ctr"/>
            <a:r>
              <a:rPr lang="en-IN" sz="4400" dirty="0"/>
              <a:t>Database Tables</a:t>
            </a:r>
            <a:r>
              <a:rPr lang="en-IN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CBEA87-ACCD-F4FC-2778-18AA6AE08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0139" y="1839384"/>
            <a:ext cx="593012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Contains details of the customers registered on the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Full name of the customer.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Email address used for account login and communication.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Encrypted password for account security.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phone_number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Contact number.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postal_code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Customer's shipping address.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81A0C-9DBD-58A2-2E65-E32F9EE5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65" y="2049981"/>
            <a:ext cx="4840379" cy="36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3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04F2E8-899A-A552-C380-360409C6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pPr algn="ctr"/>
            <a:r>
              <a:rPr lang="en-IN" sz="4400" dirty="0"/>
              <a:t>Database Tables</a:t>
            </a:r>
            <a:r>
              <a:rPr lang="en-IN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124DEF-D795-D0E1-2081-4DA5B77096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161" y="1887913"/>
            <a:ext cx="581434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the orders placed by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Unique identifier for each order.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References the customer who placed the order.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Date when the order was placed.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total_amount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Total cost of the order.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Current status of the order (e.g., pending, shipped).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items in the order.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Price of each item in the order.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CBAE6-5E97-D933-1F08-AF2C7E64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008" y="1887913"/>
            <a:ext cx="4971010" cy="40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EA67-BA24-5FE4-238C-9CD65D57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3165806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481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Gill Sans MT</vt:lpstr>
      <vt:lpstr>Gallery</vt:lpstr>
      <vt:lpstr>  Online Bookstore</vt:lpstr>
      <vt:lpstr>Introduction</vt:lpstr>
      <vt:lpstr>Types of Users</vt:lpstr>
      <vt:lpstr>Types of Users</vt:lpstr>
      <vt:lpstr>Types of Users</vt:lpstr>
      <vt:lpstr>Database Tables </vt:lpstr>
      <vt:lpstr>Database Tables </vt:lpstr>
      <vt:lpstr>Database Tables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Pola</dc:creator>
  <cp:lastModifiedBy>Ganesh Pola</cp:lastModifiedBy>
  <cp:revision>1</cp:revision>
  <dcterms:created xsi:type="dcterms:W3CDTF">2024-08-30T16:24:36Z</dcterms:created>
  <dcterms:modified xsi:type="dcterms:W3CDTF">2024-08-30T16:50:11Z</dcterms:modified>
</cp:coreProperties>
</file>