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2022-05-20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2022-05-20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2022-05-20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2022-05-20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2022-05-20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2022-05-20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2022-05-20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2022-05-20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2022-05-20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2022-05-20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2022-05-20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2022-05-20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 Classification for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2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used in paper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1" y="2014195"/>
            <a:ext cx="10435389" cy="4210142"/>
          </a:xfrm>
        </p:spPr>
      </p:pic>
    </p:spTree>
    <p:extLst>
      <p:ext uri="{BB962C8B-B14F-4D97-AF65-F5344CB8AC3E}">
        <p14:creationId xmlns:p14="http://schemas.microsoft.com/office/powerpoint/2010/main" val="415393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Data set Name: Multi Classification for images.</a:t>
            </a:r>
          </a:p>
          <a:p>
            <a:r>
              <a:rPr lang="en-US" sz="2000" dirty="0"/>
              <a:t>It includes 5429 images and includes 5 labels. </a:t>
            </a:r>
            <a:endParaRPr lang="en-US" sz="2000" dirty="0" smtClean="0"/>
          </a:p>
          <a:p>
            <a:r>
              <a:rPr lang="en-US" sz="2000" dirty="0"/>
              <a:t>Then we split training data to train data and test data we let test data=20%,</a:t>
            </a:r>
          </a:p>
          <a:p>
            <a:r>
              <a:rPr lang="en-US" sz="2000" dirty="0"/>
              <a:t>And we split test data to test and validation to 50%</a:t>
            </a:r>
          </a:p>
          <a:p>
            <a:r>
              <a:rPr lang="en-US" sz="2000" dirty="0"/>
              <a:t>Now we have:</a:t>
            </a:r>
          </a:p>
          <a:p>
            <a:pPr lvl="0"/>
            <a:r>
              <a:rPr lang="en-US" sz="2000" dirty="0"/>
              <a:t>Training (4343)</a:t>
            </a:r>
          </a:p>
          <a:p>
            <a:pPr lvl="0"/>
            <a:r>
              <a:rPr lang="en-US" sz="2000" dirty="0"/>
              <a:t>Validation (543)</a:t>
            </a:r>
          </a:p>
          <a:p>
            <a:pPr lvl="0"/>
            <a:r>
              <a:rPr lang="en-US" sz="2000" dirty="0"/>
              <a:t>Testing (543</a:t>
            </a:r>
            <a:r>
              <a:rPr lang="en-US" sz="2000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 upload</a:t>
            </a:r>
          </a:p>
          <a:p>
            <a:r>
              <a:rPr lang="en-US" dirty="0" smtClean="0"/>
              <a:t>Data set pre </a:t>
            </a:r>
            <a:r>
              <a:rPr lang="en-US" dirty="0" err="1" smtClean="0"/>
              <a:t>proccising,then</a:t>
            </a:r>
            <a:r>
              <a:rPr lang="en-US" dirty="0" smtClean="0"/>
              <a:t> label encoding</a:t>
            </a:r>
          </a:p>
          <a:p>
            <a:r>
              <a:rPr lang="en-US" dirty="0"/>
              <a:t>Dataset includes 5429 images,</a:t>
            </a:r>
          </a:p>
          <a:p>
            <a:r>
              <a:rPr lang="en-US" dirty="0"/>
              <a:t>Then we split training data to train data and test data we let test data=20%,</a:t>
            </a:r>
          </a:p>
          <a:p>
            <a:r>
              <a:rPr lang="en-US" dirty="0"/>
              <a:t>And we split test data to test and validation to 50%</a:t>
            </a:r>
          </a:p>
          <a:p>
            <a:pPr lvl="0"/>
            <a:r>
              <a:rPr lang="en-US" dirty="0" smtClean="0"/>
              <a:t>Testing </a:t>
            </a:r>
            <a:r>
              <a:rPr lang="en-US" dirty="0"/>
              <a:t>(543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Data Augmentation</a:t>
            </a:r>
          </a:p>
          <a:p>
            <a:pPr lvl="0"/>
            <a:r>
              <a:rPr lang="en-US" dirty="0" err="1" smtClean="0"/>
              <a:t>Bulid</a:t>
            </a:r>
            <a:r>
              <a:rPr lang="en-US" dirty="0" smtClean="0"/>
              <a:t> model </a:t>
            </a:r>
            <a:r>
              <a:rPr lang="en-US" dirty="0" err="1" smtClean="0"/>
              <a:t>cnn</a:t>
            </a:r>
            <a:endParaRPr lang="en-US" dirty="0" smtClean="0"/>
          </a:p>
          <a:p>
            <a:pPr lvl="0"/>
            <a:r>
              <a:rPr lang="en-US" dirty="0" err="1"/>
              <a:t>Evalute</a:t>
            </a:r>
            <a:r>
              <a:rPr lang="en-US" dirty="0"/>
              <a:t> the </a:t>
            </a:r>
            <a:r>
              <a:rPr lang="en-US" dirty="0" smtClean="0"/>
              <a:t>model</a:t>
            </a:r>
          </a:p>
          <a:p>
            <a:pPr lvl="0"/>
            <a:r>
              <a:rPr lang="en-US" dirty="0"/>
              <a:t>plot the </a:t>
            </a:r>
            <a:r>
              <a:rPr lang="en-US" dirty="0" err="1"/>
              <a:t>Trainig</a:t>
            </a:r>
            <a:r>
              <a:rPr lang="en-US" dirty="0"/>
              <a:t> and Validation Accuracy </a:t>
            </a:r>
            <a:r>
              <a:rPr lang="en-US" dirty="0" smtClean="0"/>
              <a:t>, </a:t>
            </a:r>
            <a:r>
              <a:rPr lang="en-US" dirty="0" err="1" smtClean="0"/>
              <a:t>confusion_matrix</a:t>
            </a:r>
            <a:r>
              <a:rPr lang="en-US" dirty="0" smtClean="0"/>
              <a:t> and roc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5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 train: </a:t>
            </a:r>
            <a:r>
              <a:rPr lang="en-US" dirty="0"/>
              <a:t>0.99</a:t>
            </a:r>
          </a:p>
          <a:p>
            <a:r>
              <a:rPr lang="en-US" b="1" dirty="0"/>
              <a:t>Test ACC: </a:t>
            </a:r>
            <a:r>
              <a:rPr lang="en-US" dirty="0"/>
              <a:t>0.97</a:t>
            </a:r>
          </a:p>
          <a:p>
            <a:r>
              <a:rPr lang="en-US" b="1" dirty="0"/>
              <a:t>Validation ACC : </a:t>
            </a:r>
            <a:r>
              <a:rPr lang="en-US" dirty="0" smtClean="0"/>
              <a:t>0.96</a:t>
            </a:r>
          </a:p>
          <a:p>
            <a:r>
              <a:rPr lang="en-US" b="1" dirty="0"/>
              <a:t>Confusion matrix: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55944" y="3288305"/>
            <a:ext cx="5008898" cy="31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Training and validation loss an accuracy </a:t>
            </a:r>
            <a:r>
              <a:rPr lang="en-US" b="1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5" y="2662989"/>
            <a:ext cx="7812504" cy="34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0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and </a:t>
            </a:r>
            <a:r>
              <a:rPr lang="en-US" dirty="0" smtClean="0"/>
              <a:t>visualizations:</a:t>
            </a:r>
            <a:br>
              <a:rPr lang="en-US" dirty="0" smtClean="0"/>
            </a:br>
            <a:r>
              <a:rPr lang="en-US" dirty="0" smtClean="0"/>
              <a:t>roc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064" y="3144875"/>
            <a:ext cx="4363452" cy="29948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01" y="3144875"/>
            <a:ext cx="4180036" cy="302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27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24</TotalTime>
  <Words>170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</vt:lpstr>
      <vt:lpstr>Multi Classification for images</vt:lpstr>
      <vt:lpstr>Architecture used in paper</vt:lpstr>
      <vt:lpstr>DataSet Details</vt:lpstr>
      <vt:lpstr>Implementation details</vt:lpstr>
      <vt:lpstr>Results and visualizations</vt:lpstr>
      <vt:lpstr>Results and visualizations</vt:lpstr>
      <vt:lpstr>Results and visualizations: roc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Classification for images</dc:title>
  <dc:creator>bishoy gamil</dc:creator>
  <cp:lastModifiedBy>bishoy gamil</cp:lastModifiedBy>
  <cp:revision>3</cp:revision>
  <dcterms:created xsi:type="dcterms:W3CDTF">2022-05-20T20:21:12Z</dcterms:created>
  <dcterms:modified xsi:type="dcterms:W3CDTF">2022-05-20T20:45:45Z</dcterms:modified>
</cp:coreProperties>
</file>