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64" r:id="rId7"/>
    <p:sldId id="259" r:id="rId8"/>
    <p:sldId id="265" r:id="rId9"/>
    <p:sldId id="269" r:id="rId10"/>
    <p:sldId id="270" r:id="rId11"/>
    <p:sldId id="268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70353-15EF-22DD-2A38-69B3D3E73FE9}" v="56" dt="2024-11-07T00:02:54.473"/>
    <p1510:client id="{87962F84-B322-98AC-0475-6D92841F842B}" v="11" dt="2024-11-06T19:15:29.454"/>
    <p1510:client id="{C29BCD30-F7BB-634A-A637-CA9EE1B31EBF}" v="137" dt="2024-11-06T22:22:55.032"/>
    <p1510:client id="{D6DFD81D-0C86-2EE7-9338-0DC1BEF609A6}" v="1" dt="2024-11-06T19:20:46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northeastern.sharepoint.com/sites/Agile252/Shared%20Documents/General/Agile_group3_userStoriesBacklo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[Agile_group3_userStoriesBacklogs.xlsx]Sheet1!PivotTable1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Velocity Matrix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Sheet1!$B$2:$B$3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51-4CC7-B130-1A6D2D51264D}"/>
            </c:ext>
          </c:extLst>
        </c:ser>
        <c:ser>
          <c:idx val="1"/>
          <c:order val="1"/>
          <c:tx>
            <c:strRef>
              <c:f>Sheet1!$C$2:$C$3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Sheet1!$C$4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51-4CC7-B130-1A6D2D51264D}"/>
            </c:ext>
          </c:extLst>
        </c:ser>
        <c:ser>
          <c:idx val="2"/>
          <c:order val="2"/>
          <c:tx>
            <c:strRef>
              <c:f>Sheet1!$D$2:$D$3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Sheet1!$D$4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51-4CC7-B130-1A6D2D51264D}"/>
            </c:ext>
          </c:extLst>
        </c:ser>
        <c:ser>
          <c:idx val="3"/>
          <c:order val="3"/>
          <c:tx>
            <c:strRef>
              <c:f>Sheet1!$E$2:$E$3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Sheet1!$E$4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51-4CC7-B130-1A6D2D51264D}"/>
            </c:ext>
          </c:extLst>
        </c:ser>
        <c:ser>
          <c:idx val="4"/>
          <c:order val="4"/>
          <c:tx>
            <c:strRef>
              <c:f>Sheet1!$F$2:$F$3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Sheet1!$F$4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51-4CC7-B130-1A6D2D51264D}"/>
            </c:ext>
          </c:extLst>
        </c:ser>
        <c:ser>
          <c:idx val="5"/>
          <c:order val="5"/>
          <c:tx>
            <c:strRef>
              <c:f>Sheet1!$G$2:$G$3</c:f>
              <c:strCache>
                <c:ptCount val="1"/>
                <c:pt idx="0">
                  <c:v>Backlog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Sheet1!$G$4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251-4CC7-B130-1A6D2D512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5513480"/>
        <c:axId val="1265515528"/>
      </c:barChart>
      <c:catAx>
        <c:axId val="1265513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515528"/>
        <c:crosses val="autoZero"/>
        <c:auto val="1"/>
        <c:lblAlgn val="ctr"/>
        <c:lblOffset val="100"/>
        <c:noMultiLvlLbl val="0"/>
      </c:catAx>
      <c:valAx>
        <c:axId val="1265515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513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20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20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A47D0D-CB5C-48D2-824F-7F6C2F8912A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E9AF6F35-AD70-41B4-BFF3-2794583F91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cap="none"/>
            <a:t>Solution overview</a:t>
          </a:r>
          <a:endParaRPr lang="en-US" cap="none"/>
        </a:p>
      </dgm:t>
    </dgm:pt>
    <dgm:pt modelId="{ED51D043-DB73-4878-A792-6D1BFCCEB5B4}" type="parTrans" cxnId="{32AC8663-294A-4E88-AF02-35BF3464315A}">
      <dgm:prSet/>
      <dgm:spPr/>
      <dgm:t>
        <a:bodyPr/>
        <a:lstStyle/>
        <a:p>
          <a:endParaRPr lang="en-US"/>
        </a:p>
      </dgm:t>
    </dgm:pt>
    <dgm:pt modelId="{1BDEDD2F-B68D-4E38-8073-29C7C1E77249}" type="sibTrans" cxnId="{32AC8663-294A-4E88-AF02-35BF3464315A}">
      <dgm:prSet/>
      <dgm:spPr/>
      <dgm:t>
        <a:bodyPr/>
        <a:lstStyle/>
        <a:p>
          <a:endParaRPr lang="en-US"/>
        </a:p>
      </dgm:t>
    </dgm:pt>
    <dgm:pt modelId="{A5DC9065-8805-4CE2-ADDE-0F4C599E65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cap="none"/>
            <a:t>Scrum process used</a:t>
          </a:r>
          <a:endParaRPr lang="en-US" cap="none"/>
        </a:p>
      </dgm:t>
    </dgm:pt>
    <dgm:pt modelId="{0AABB0E5-AB2D-4E2A-AB01-5D195356C588}" type="parTrans" cxnId="{2A253B4B-A969-48FF-AA9A-FCC9C4139629}">
      <dgm:prSet/>
      <dgm:spPr/>
      <dgm:t>
        <a:bodyPr/>
        <a:lstStyle/>
        <a:p>
          <a:endParaRPr lang="en-US"/>
        </a:p>
      </dgm:t>
    </dgm:pt>
    <dgm:pt modelId="{F483C1CC-57B4-450B-82A7-9C3A4796CAA3}" type="sibTrans" cxnId="{2A253B4B-A969-48FF-AA9A-FCC9C4139629}">
      <dgm:prSet/>
      <dgm:spPr/>
      <dgm:t>
        <a:bodyPr/>
        <a:lstStyle/>
        <a:p>
          <a:endParaRPr lang="en-US"/>
        </a:p>
      </dgm:t>
    </dgm:pt>
    <dgm:pt modelId="{82B0FC16-82C2-4565-9E3F-A74A70E4C0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cap="none"/>
            <a:t>Scrum progress</a:t>
          </a:r>
          <a:endParaRPr lang="en-US" cap="none"/>
        </a:p>
      </dgm:t>
    </dgm:pt>
    <dgm:pt modelId="{7C73A803-7CE4-4E33-A338-A5387E00E453}" type="parTrans" cxnId="{234B5803-FADE-4040-836C-E04B08AE9658}">
      <dgm:prSet/>
      <dgm:spPr/>
      <dgm:t>
        <a:bodyPr/>
        <a:lstStyle/>
        <a:p>
          <a:endParaRPr lang="en-US"/>
        </a:p>
      </dgm:t>
    </dgm:pt>
    <dgm:pt modelId="{3BADF1B9-B496-4B16-9F7A-B5471450D504}" type="sibTrans" cxnId="{234B5803-FADE-4040-836C-E04B08AE9658}">
      <dgm:prSet/>
      <dgm:spPr/>
      <dgm:t>
        <a:bodyPr/>
        <a:lstStyle/>
        <a:p>
          <a:endParaRPr lang="en-US"/>
        </a:p>
      </dgm:t>
    </dgm:pt>
    <dgm:pt modelId="{9C845743-8222-487D-A8C1-CAD6E69CC14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cap="none"/>
            <a:t>Challenges</a:t>
          </a:r>
          <a:endParaRPr lang="en-US" cap="none"/>
        </a:p>
      </dgm:t>
    </dgm:pt>
    <dgm:pt modelId="{4BC81E20-D40F-4ACA-BD6E-FE03F5CC09D4}" type="parTrans" cxnId="{56429795-2A24-416F-AF11-A5D8075BCBBD}">
      <dgm:prSet/>
      <dgm:spPr/>
      <dgm:t>
        <a:bodyPr/>
        <a:lstStyle/>
        <a:p>
          <a:endParaRPr lang="en-US"/>
        </a:p>
      </dgm:t>
    </dgm:pt>
    <dgm:pt modelId="{29E22DB2-4BFC-4BD5-9753-B8915B042072}" type="sibTrans" cxnId="{56429795-2A24-416F-AF11-A5D8075BCBBD}">
      <dgm:prSet/>
      <dgm:spPr/>
      <dgm:t>
        <a:bodyPr/>
        <a:lstStyle/>
        <a:p>
          <a:endParaRPr lang="en-US"/>
        </a:p>
      </dgm:t>
    </dgm:pt>
    <dgm:pt modelId="{AD3FE793-3C7E-4AA7-8D8B-6326A4E50B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cap="none"/>
            <a:t>Lessons learned</a:t>
          </a:r>
          <a:endParaRPr lang="en-US" cap="none"/>
        </a:p>
      </dgm:t>
    </dgm:pt>
    <dgm:pt modelId="{BD9F3E5C-6446-4732-B453-4AC6D6B073E2}" type="parTrans" cxnId="{44C50A94-4D92-4061-A97C-C1658AD4BBF6}">
      <dgm:prSet/>
      <dgm:spPr/>
      <dgm:t>
        <a:bodyPr/>
        <a:lstStyle/>
        <a:p>
          <a:endParaRPr lang="en-US"/>
        </a:p>
      </dgm:t>
    </dgm:pt>
    <dgm:pt modelId="{6B980444-4573-4F30-A0A2-9AF6A811AA90}" type="sibTrans" cxnId="{44C50A94-4D92-4061-A97C-C1658AD4BBF6}">
      <dgm:prSet/>
      <dgm:spPr/>
      <dgm:t>
        <a:bodyPr/>
        <a:lstStyle/>
        <a:p>
          <a:endParaRPr lang="en-US"/>
        </a:p>
      </dgm:t>
    </dgm:pt>
    <dgm:pt modelId="{74B423A9-ED88-483A-A16A-F0D9068A4454}" type="pres">
      <dgm:prSet presAssocID="{11A47D0D-CB5C-48D2-824F-7F6C2F8912AE}" presName="root" presStyleCnt="0">
        <dgm:presLayoutVars>
          <dgm:dir/>
          <dgm:resizeHandles val="exact"/>
        </dgm:presLayoutVars>
      </dgm:prSet>
      <dgm:spPr/>
    </dgm:pt>
    <dgm:pt modelId="{1F832A24-403E-4569-B8DF-0A1E60AA3EBA}" type="pres">
      <dgm:prSet presAssocID="{E9AF6F35-AD70-41B4-BFF3-2794583F9110}" presName="compNode" presStyleCnt="0"/>
      <dgm:spPr/>
    </dgm:pt>
    <dgm:pt modelId="{D0B6E7B8-3C39-437E-A362-A23501977565}" type="pres">
      <dgm:prSet presAssocID="{E9AF6F35-AD70-41B4-BFF3-2794583F9110}" presName="iconBgRect" presStyleLbl="bgShp" presStyleIdx="0" presStyleCnt="5"/>
      <dgm:spPr/>
    </dgm:pt>
    <dgm:pt modelId="{28EEB9E4-16F5-4442-82D6-303E311C9B93}" type="pres">
      <dgm:prSet presAssocID="{E9AF6F35-AD70-41B4-BFF3-2794583F911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45F03E6-C44E-4C77-B7AA-BC89F6B93169}" type="pres">
      <dgm:prSet presAssocID="{E9AF6F35-AD70-41B4-BFF3-2794583F9110}" presName="spaceRect" presStyleCnt="0"/>
      <dgm:spPr/>
    </dgm:pt>
    <dgm:pt modelId="{5A26ECD7-F161-4888-A20D-E7256DC4A31E}" type="pres">
      <dgm:prSet presAssocID="{E9AF6F35-AD70-41B4-BFF3-2794583F9110}" presName="textRect" presStyleLbl="revTx" presStyleIdx="0" presStyleCnt="5">
        <dgm:presLayoutVars>
          <dgm:chMax val="1"/>
          <dgm:chPref val="1"/>
        </dgm:presLayoutVars>
      </dgm:prSet>
      <dgm:spPr/>
    </dgm:pt>
    <dgm:pt modelId="{F635C782-16A7-4BCB-9770-EF4548ABDB44}" type="pres">
      <dgm:prSet presAssocID="{1BDEDD2F-B68D-4E38-8073-29C7C1E77249}" presName="sibTrans" presStyleCnt="0"/>
      <dgm:spPr/>
    </dgm:pt>
    <dgm:pt modelId="{BCCB214B-BC26-4F71-B97B-B909E251076E}" type="pres">
      <dgm:prSet presAssocID="{A5DC9065-8805-4CE2-ADDE-0F4C599E6536}" presName="compNode" presStyleCnt="0"/>
      <dgm:spPr/>
    </dgm:pt>
    <dgm:pt modelId="{C15BF841-6268-40CF-B615-45076809C058}" type="pres">
      <dgm:prSet presAssocID="{A5DC9065-8805-4CE2-ADDE-0F4C599E6536}" presName="iconBgRect" presStyleLbl="bgShp" presStyleIdx="1" presStyleCnt="5"/>
      <dgm:spPr/>
    </dgm:pt>
    <dgm:pt modelId="{3A6C8200-0ED7-4C82-B741-CC1F40210E1D}" type="pres">
      <dgm:prSet presAssocID="{A5DC9065-8805-4CE2-ADDE-0F4C599E653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926C28D-8EBC-4289-A472-94FE75C7A354}" type="pres">
      <dgm:prSet presAssocID="{A5DC9065-8805-4CE2-ADDE-0F4C599E6536}" presName="spaceRect" presStyleCnt="0"/>
      <dgm:spPr/>
    </dgm:pt>
    <dgm:pt modelId="{C1849FA3-A222-4BC2-8500-BC7CDEE05FB8}" type="pres">
      <dgm:prSet presAssocID="{A5DC9065-8805-4CE2-ADDE-0F4C599E6536}" presName="textRect" presStyleLbl="revTx" presStyleIdx="1" presStyleCnt="5">
        <dgm:presLayoutVars>
          <dgm:chMax val="1"/>
          <dgm:chPref val="1"/>
        </dgm:presLayoutVars>
      </dgm:prSet>
      <dgm:spPr/>
    </dgm:pt>
    <dgm:pt modelId="{1EF8237A-41BD-47A4-9747-B8877124F175}" type="pres">
      <dgm:prSet presAssocID="{F483C1CC-57B4-450B-82A7-9C3A4796CAA3}" presName="sibTrans" presStyleCnt="0"/>
      <dgm:spPr/>
    </dgm:pt>
    <dgm:pt modelId="{A168E2EA-E246-4704-B9FA-34073902F972}" type="pres">
      <dgm:prSet presAssocID="{82B0FC16-82C2-4565-9E3F-A74A70E4C0A5}" presName="compNode" presStyleCnt="0"/>
      <dgm:spPr/>
    </dgm:pt>
    <dgm:pt modelId="{2E3EC31D-E7F6-4EE5-84FD-453F0E202A44}" type="pres">
      <dgm:prSet presAssocID="{82B0FC16-82C2-4565-9E3F-A74A70E4C0A5}" presName="iconBgRect" presStyleLbl="bgShp" presStyleIdx="2" presStyleCnt="5"/>
      <dgm:spPr/>
    </dgm:pt>
    <dgm:pt modelId="{FF3CCE02-D832-4829-AF59-B43674C9F0E2}" type="pres">
      <dgm:prSet presAssocID="{82B0FC16-82C2-4565-9E3F-A74A70E4C0A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ABB36B5-3E84-41EA-8F2A-2952BE009790}" type="pres">
      <dgm:prSet presAssocID="{82B0FC16-82C2-4565-9E3F-A74A70E4C0A5}" presName="spaceRect" presStyleCnt="0"/>
      <dgm:spPr/>
    </dgm:pt>
    <dgm:pt modelId="{DE0E673A-6389-4223-BB59-BB676A5A36B9}" type="pres">
      <dgm:prSet presAssocID="{82B0FC16-82C2-4565-9E3F-A74A70E4C0A5}" presName="textRect" presStyleLbl="revTx" presStyleIdx="2" presStyleCnt="5">
        <dgm:presLayoutVars>
          <dgm:chMax val="1"/>
          <dgm:chPref val="1"/>
        </dgm:presLayoutVars>
      </dgm:prSet>
      <dgm:spPr/>
    </dgm:pt>
    <dgm:pt modelId="{80B66E96-AA95-4D7A-80D7-DF4BFE26EB53}" type="pres">
      <dgm:prSet presAssocID="{3BADF1B9-B496-4B16-9F7A-B5471450D504}" presName="sibTrans" presStyleCnt="0"/>
      <dgm:spPr/>
    </dgm:pt>
    <dgm:pt modelId="{925E31F6-1008-4D65-ACA4-A4A0579B55F1}" type="pres">
      <dgm:prSet presAssocID="{9C845743-8222-487D-A8C1-CAD6E69CC145}" presName="compNode" presStyleCnt="0"/>
      <dgm:spPr/>
    </dgm:pt>
    <dgm:pt modelId="{1DB6055B-8C5F-45AE-9752-BECAA87211C4}" type="pres">
      <dgm:prSet presAssocID="{9C845743-8222-487D-A8C1-CAD6E69CC145}" presName="iconBgRect" presStyleLbl="bgShp" presStyleIdx="3" presStyleCnt="5"/>
      <dgm:spPr/>
    </dgm:pt>
    <dgm:pt modelId="{07E97D1F-4D92-4CA6-90BA-718C0F55A66C}" type="pres">
      <dgm:prSet presAssocID="{9C845743-8222-487D-A8C1-CAD6E69CC14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9268E07-2025-4BC1-BB4F-317665AA7794}" type="pres">
      <dgm:prSet presAssocID="{9C845743-8222-487D-A8C1-CAD6E69CC145}" presName="spaceRect" presStyleCnt="0"/>
      <dgm:spPr/>
    </dgm:pt>
    <dgm:pt modelId="{8D99D7B2-C897-4642-8A5C-3278AEF21066}" type="pres">
      <dgm:prSet presAssocID="{9C845743-8222-487D-A8C1-CAD6E69CC145}" presName="textRect" presStyleLbl="revTx" presStyleIdx="3" presStyleCnt="5">
        <dgm:presLayoutVars>
          <dgm:chMax val="1"/>
          <dgm:chPref val="1"/>
        </dgm:presLayoutVars>
      </dgm:prSet>
      <dgm:spPr/>
    </dgm:pt>
    <dgm:pt modelId="{78AAF750-59E6-440D-9B32-6EF589B54558}" type="pres">
      <dgm:prSet presAssocID="{29E22DB2-4BFC-4BD5-9753-B8915B042072}" presName="sibTrans" presStyleCnt="0"/>
      <dgm:spPr/>
    </dgm:pt>
    <dgm:pt modelId="{E95C65F2-56FF-424B-BD8A-CEEDF675FB46}" type="pres">
      <dgm:prSet presAssocID="{AD3FE793-3C7E-4AA7-8D8B-6326A4E50BEF}" presName="compNode" presStyleCnt="0"/>
      <dgm:spPr/>
    </dgm:pt>
    <dgm:pt modelId="{E2F3C46D-1C66-4A19-BC9F-1C73FF217EA5}" type="pres">
      <dgm:prSet presAssocID="{AD3FE793-3C7E-4AA7-8D8B-6326A4E50BEF}" presName="iconBgRect" presStyleLbl="bgShp" presStyleIdx="4" presStyleCnt="5"/>
      <dgm:spPr/>
    </dgm:pt>
    <dgm:pt modelId="{286412A8-A578-400B-AF80-01755782820E}" type="pres">
      <dgm:prSet presAssocID="{AD3FE793-3C7E-4AA7-8D8B-6326A4E50B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7D9E559-3C1C-4F84-A61B-113DB4128770}" type="pres">
      <dgm:prSet presAssocID="{AD3FE793-3C7E-4AA7-8D8B-6326A4E50BEF}" presName="spaceRect" presStyleCnt="0"/>
      <dgm:spPr/>
    </dgm:pt>
    <dgm:pt modelId="{03F47247-7EC1-4FE7-BA7B-412159E13810}" type="pres">
      <dgm:prSet presAssocID="{AD3FE793-3C7E-4AA7-8D8B-6326A4E50BE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34B5803-FADE-4040-836C-E04B08AE9658}" srcId="{11A47D0D-CB5C-48D2-824F-7F6C2F8912AE}" destId="{82B0FC16-82C2-4565-9E3F-A74A70E4C0A5}" srcOrd="2" destOrd="0" parTransId="{7C73A803-7CE4-4E33-A338-A5387E00E453}" sibTransId="{3BADF1B9-B496-4B16-9F7A-B5471450D504}"/>
    <dgm:cxn modelId="{5F3C3617-A5C5-45AC-A1E3-49B1370E75D5}" type="presOf" srcId="{E9AF6F35-AD70-41B4-BFF3-2794583F9110}" destId="{5A26ECD7-F161-4888-A20D-E7256DC4A31E}" srcOrd="0" destOrd="0" presId="urn:microsoft.com/office/officeart/2018/5/layout/IconCircleLabelList"/>
    <dgm:cxn modelId="{03742529-3D85-4134-973D-09675CFDE3A9}" type="presOf" srcId="{9C845743-8222-487D-A8C1-CAD6E69CC145}" destId="{8D99D7B2-C897-4642-8A5C-3278AEF21066}" srcOrd="0" destOrd="0" presId="urn:microsoft.com/office/officeart/2018/5/layout/IconCircleLabelList"/>
    <dgm:cxn modelId="{8E104E62-DD6F-41EC-BC1C-59D4D1D543B8}" type="presOf" srcId="{82B0FC16-82C2-4565-9E3F-A74A70E4C0A5}" destId="{DE0E673A-6389-4223-BB59-BB676A5A36B9}" srcOrd="0" destOrd="0" presId="urn:microsoft.com/office/officeart/2018/5/layout/IconCircleLabelList"/>
    <dgm:cxn modelId="{32AC8663-294A-4E88-AF02-35BF3464315A}" srcId="{11A47D0D-CB5C-48D2-824F-7F6C2F8912AE}" destId="{E9AF6F35-AD70-41B4-BFF3-2794583F9110}" srcOrd="0" destOrd="0" parTransId="{ED51D043-DB73-4878-A792-6D1BFCCEB5B4}" sibTransId="{1BDEDD2F-B68D-4E38-8073-29C7C1E77249}"/>
    <dgm:cxn modelId="{6EEC656A-6BF7-43BA-B082-8BFA56604CCC}" type="presOf" srcId="{A5DC9065-8805-4CE2-ADDE-0F4C599E6536}" destId="{C1849FA3-A222-4BC2-8500-BC7CDEE05FB8}" srcOrd="0" destOrd="0" presId="urn:microsoft.com/office/officeart/2018/5/layout/IconCircleLabelList"/>
    <dgm:cxn modelId="{2A253B4B-A969-48FF-AA9A-FCC9C4139629}" srcId="{11A47D0D-CB5C-48D2-824F-7F6C2F8912AE}" destId="{A5DC9065-8805-4CE2-ADDE-0F4C599E6536}" srcOrd="1" destOrd="0" parTransId="{0AABB0E5-AB2D-4E2A-AB01-5D195356C588}" sibTransId="{F483C1CC-57B4-450B-82A7-9C3A4796CAA3}"/>
    <dgm:cxn modelId="{B0D7EC82-0F6B-4194-B2DF-2A90E2930AED}" type="presOf" srcId="{11A47D0D-CB5C-48D2-824F-7F6C2F8912AE}" destId="{74B423A9-ED88-483A-A16A-F0D9068A4454}" srcOrd="0" destOrd="0" presId="urn:microsoft.com/office/officeart/2018/5/layout/IconCircleLabelList"/>
    <dgm:cxn modelId="{44C50A94-4D92-4061-A97C-C1658AD4BBF6}" srcId="{11A47D0D-CB5C-48D2-824F-7F6C2F8912AE}" destId="{AD3FE793-3C7E-4AA7-8D8B-6326A4E50BEF}" srcOrd="4" destOrd="0" parTransId="{BD9F3E5C-6446-4732-B453-4AC6D6B073E2}" sibTransId="{6B980444-4573-4F30-A0A2-9AF6A811AA90}"/>
    <dgm:cxn modelId="{56429795-2A24-416F-AF11-A5D8075BCBBD}" srcId="{11A47D0D-CB5C-48D2-824F-7F6C2F8912AE}" destId="{9C845743-8222-487D-A8C1-CAD6E69CC145}" srcOrd="3" destOrd="0" parTransId="{4BC81E20-D40F-4ACA-BD6E-FE03F5CC09D4}" sibTransId="{29E22DB2-4BFC-4BD5-9753-B8915B042072}"/>
    <dgm:cxn modelId="{8A2A1FDD-9BD6-4308-9882-6921FE68328D}" type="presOf" srcId="{AD3FE793-3C7E-4AA7-8D8B-6326A4E50BEF}" destId="{03F47247-7EC1-4FE7-BA7B-412159E13810}" srcOrd="0" destOrd="0" presId="urn:microsoft.com/office/officeart/2018/5/layout/IconCircleLabelList"/>
    <dgm:cxn modelId="{A98E1E3C-804A-4814-983F-8BC6414A0179}" type="presParOf" srcId="{74B423A9-ED88-483A-A16A-F0D9068A4454}" destId="{1F832A24-403E-4569-B8DF-0A1E60AA3EBA}" srcOrd="0" destOrd="0" presId="urn:microsoft.com/office/officeart/2018/5/layout/IconCircleLabelList"/>
    <dgm:cxn modelId="{3A773C86-0237-4F0B-958A-FA682101FA64}" type="presParOf" srcId="{1F832A24-403E-4569-B8DF-0A1E60AA3EBA}" destId="{D0B6E7B8-3C39-437E-A362-A23501977565}" srcOrd="0" destOrd="0" presId="urn:microsoft.com/office/officeart/2018/5/layout/IconCircleLabelList"/>
    <dgm:cxn modelId="{3D603A0E-C846-47C0-9FAF-C185749BA12D}" type="presParOf" srcId="{1F832A24-403E-4569-B8DF-0A1E60AA3EBA}" destId="{28EEB9E4-16F5-4442-82D6-303E311C9B93}" srcOrd="1" destOrd="0" presId="urn:microsoft.com/office/officeart/2018/5/layout/IconCircleLabelList"/>
    <dgm:cxn modelId="{122B7550-9F35-48EC-94D1-57237969B028}" type="presParOf" srcId="{1F832A24-403E-4569-B8DF-0A1E60AA3EBA}" destId="{245F03E6-C44E-4C77-B7AA-BC89F6B93169}" srcOrd="2" destOrd="0" presId="urn:microsoft.com/office/officeart/2018/5/layout/IconCircleLabelList"/>
    <dgm:cxn modelId="{1EF21026-2ABC-4E0B-8452-24D2394AF0D6}" type="presParOf" srcId="{1F832A24-403E-4569-B8DF-0A1E60AA3EBA}" destId="{5A26ECD7-F161-4888-A20D-E7256DC4A31E}" srcOrd="3" destOrd="0" presId="urn:microsoft.com/office/officeart/2018/5/layout/IconCircleLabelList"/>
    <dgm:cxn modelId="{0BFE8230-21F6-476A-8685-FCFFC17B0E84}" type="presParOf" srcId="{74B423A9-ED88-483A-A16A-F0D9068A4454}" destId="{F635C782-16A7-4BCB-9770-EF4548ABDB44}" srcOrd="1" destOrd="0" presId="urn:microsoft.com/office/officeart/2018/5/layout/IconCircleLabelList"/>
    <dgm:cxn modelId="{B947E76C-005E-404C-80AF-6B390C8D03F6}" type="presParOf" srcId="{74B423A9-ED88-483A-A16A-F0D9068A4454}" destId="{BCCB214B-BC26-4F71-B97B-B909E251076E}" srcOrd="2" destOrd="0" presId="urn:microsoft.com/office/officeart/2018/5/layout/IconCircleLabelList"/>
    <dgm:cxn modelId="{84EEF05B-963F-4CC5-8333-975D40832CD9}" type="presParOf" srcId="{BCCB214B-BC26-4F71-B97B-B909E251076E}" destId="{C15BF841-6268-40CF-B615-45076809C058}" srcOrd="0" destOrd="0" presId="urn:microsoft.com/office/officeart/2018/5/layout/IconCircleLabelList"/>
    <dgm:cxn modelId="{D13E33CF-4C0F-4B7C-B1F7-0EBE56A592FC}" type="presParOf" srcId="{BCCB214B-BC26-4F71-B97B-B909E251076E}" destId="{3A6C8200-0ED7-4C82-B741-CC1F40210E1D}" srcOrd="1" destOrd="0" presId="urn:microsoft.com/office/officeart/2018/5/layout/IconCircleLabelList"/>
    <dgm:cxn modelId="{6BCD1079-999C-43E6-98A5-7D2D15F62CDC}" type="presParOf" srcId="{BCCB214B-BC26-4F71-B97B-B909E251076E}" destId="{7926C28D-8EBC-4289-A472-94FE75C7A354}" srcOrd="2" destOrd="0" presId="urn:microsoft.com/office/officeart/2018/5/layout/IconCircleLabelList"/>
    <dgm:cxn modelId="{CCBE994A-5EA4-443B-A6B2-F07FEA6B6A15}" type="presParOf" srcId="{BCCB214B-BC26-4F71-B97B-B909E251076E}" destId="{C1849FA3-A222-4BC2-8500-BC7CDEE05FB8}" srcOrd="3" destOrd="0" presId="urn:microsoft.com/office/officeart/2018/5/layout/IconCircleLabelList"/>
    <dgm:cxn modelId="{3A64FAB3-AC69-49AB-9ADA-077C0A351898}" type="presParOf" srcId="{74B423A9-ED88-483A-A16A-F0D9068A4454}" destId="{1EF8237A-41BD-47A4-9747-B8877124F175}" srcOrd="3" destOrd="0" presId="urn:microsoft.com/office/officeart/2018/5/layout/IconCircleLabelList"/>
    <dgm:cxn modelId="{19E0D3CB-AD33-4735-A1FE-FE16667E7721}" type="presParOf" srcId="{74B423A9-ED88-483A-A16A-F0D9068A4454}" destId="{A168E2EA-E246-4704-B9FA-34073902F972}" srcOrd="4" destOrd="0" presId="urn:microsoft.com/office/officeart/2018/5/layout/IconCircleLabelList"/>
    <dgm:cxn modelId="{5D903DD0-A6C7-4E18-80B1-96415D3A80E5}" type="presParOf" srcId="{A168E2EA-E246-4704-B9FA-34073902F972}" destId="{2E3EC31D-E7F6-4EE5-84FD-453F0E202A44}" srcOrd="0" destOrd="0" presId="urn:microsoft.com/office/officeart/2018/5/layout/IconCircleLabelList"/>
    <dgm:cxn modelId="{B31E81DE-990E-4A55-A5D7-0CB36CC285A6}" type="presParOf" srcId="{A168E2EA-E246-4704-B9FA-34073902F972}" destId="{FF3CCE02-D832-4829-AF59-B43674C9F0E2}" srcOrd="1" destOrd="0" presId="urn:microsoft.com/office/officeart/2018/5/layout/IconCircleLabelList"/>
    <dgm:cxn modelId="{70574E9E-442A-47A7-871D-5EABED46DA75}" type="presParOf" srcId="{A168E2EA-E246-4704-B9FA-34073902F972}" destId="{DABB36B5-3E84-41EA-8F2A-2952BE009790}" srcOrd="2" destOrd="0" presId="urn:microsoft.com/office/officeart/2018/5/layout/IconCircleLabelList"/>
    <dgm:cxn modelId="{083A15B0-776F-4A5A-A5FF-2506ED52E621}" type="presParOf" srcId="{A168E2EA-E246-4704-B9FA-34073902F972}" destId="{DE0E673A-6389-4223-BB59-BB676A5A36B9}" srcOrd="3" destOrd="0" presId="urn:microsoft.com/office/officeart/2018/5/layout/IconCircleLabelList"/>
    <dgm:cxn modelId="{27FB0263-54E4-4FE1-B157-49260F1ACC39}" type="presParOf" srcId="{74B423A9-ED88-483A-A16A-F0D9068A4454}" destId="{80B66E96-AA95-4D7A-80D7-DF4BFE26EB53}" srcOrd="5" destOrd="0" presId="urn:microsoft.com/office/officeart/2018/5/layout/IconCircleLabelList"/>
    <dgm:cxn modelId="{AA709A0A-0C13-4E6E-9B06-295BF7E87289}" type="presParOf" srcId="{74B423A9-ED88-483A-A16A-F0D9068A4454}" destId="{925E31F6-1008-4D65-ACA4-A4A0579B55F1}" srcOrd="6" destOrd="0" presId="urn:microsoft.com/office/officeart/2018/5/layout/IconCircleLabelList"/>
    <dgm:cxn modelId="{48C40F66-29F7-4A08-A4BC-17F904EB496E}" type="presParOf" srcId="{925E31F6-1008-4D65-ACA4-A4A0579B55F1}" destId="{1DB6055B-8C5F-45AE-9752-BECAA87211C4}" srcOrd="0" destOrd="0" presId="urn:microsoft.com/office/officeart/2018/5/layout/IconCircleLabelList"/>
    <dgm:cxn modelId="{EAA88A5D-AF1A-4B1B-A733-ACC84BD4D23E}" type="presParOf" srcId="{925E31F6-1008-4D65-ACA4-A4A0579B55F1}" destId="{07E97D1F-4D92-4CA6-90BA-718C0F55A66C}" srcOrd="1" destOrd="0" presId="urn:microsoft.com/office/officeart/2018/5/layout/IconCircleLabelList"/>
    <dgm:cxn modelId="{3490C4B9-5260-4B86-A350-D28DACDD1720}" type="presParOf" srcId="{925E31F6-1008-4D65-ACA4-A4A0579B55F1}" destId="{F9268E07-2025-4BC1-BB4F-317665AA7794}" srcOrd="2" destOrd="0" presId="urn:microsoft.com/office/officeart/2018/5/layout/IconCircleLabelList"/>
    <dgm:cxn modelId="{138A21F3-D60D-4325-A73B-5F7CF1EEC66A}" type="presParOf" srcId="{925E31F6-1008-4D65-ACA4-A4A0579B55F1}" destId="{8D99D7B2-C897-4642-8A5C-3278AEF21066}" srcOrd="3" destOrd="0" presId="urn:microsoft.com/office/officeart/2018/5/layout/IconCircleLabelList"/>
    <dgm:cxn modelId="{CDFC73AB-523E-47D4-BA3F-359A0BE5F886}" type="presParOf" srcId="{74B423A9-ED88-483A-A16A-F0D9068A4454}" destId="{78AAF750-59E6-440D-9B32-6EF589B54558}" srcOrd="7" destOrd="0" presId="urn:microsoft.com/office/officeart/2018/5/layout/IconCircleLabelList"/>
    <dgm:cxn modelId="{B677A59E-1351-4233-9493-181343837E83}" type="presParOf" srcId="{74B423A9-ED88-483A-A16A-F0D9068A4454}" destId="{E95C65F2-56FF-424B-BD8A-CEEDF675FB46}" srcOrd="8" destOrd="0" presId="urn:microsoft.com/office/officeart/2018/5/layout/IconCircleLabelList"/>
    <dgm:cxn modelId="{C2EB765A-7830-4BE9-9819-4FE32D32953E}" type="presParOf" srcId="{E95C65F2-56FF-424B-BD8A-CEEDF675FB46}" destId="{E2F3C46D-1C66-4A19-BC9F-1C73FF217EA5}" srcOrd="0" destOrd="0" presId="urn:microsoft.com/office/officeart/2018/5/layout/IconCircleLabelList"/>
    <dgm:cxn modelId="{CB447F77-D62F-4F4F-9C28-6AD451A78CE6}" type="presParOf" srcId="{E95C65F2-56FF-424B-BD8A-CEEDF675FB46}" destId="{286412A8-A578-400B-AF80-01755782820E}" srcOrd="1" destOrd="0" presId="urn:microsoft.com/office/officeart/2018/5/layout/IconCircleLabelList"/>
    <dgm:cxn modelId="{481F608E-D0A2-4BDD-ADDF-86E350B3CAB0}" type="presParOf" srcId="{E95C65F2-56FF-424B-BD8A-CEEDF675FB46}" destId="{B7D9E559-3C1C-4F84-A61B-113DB4128770}" srcOrd="2" destOrd="0" presId="urn:microsoft.com/office/officeart/2018/5/layout/IconCircleLabelList"/>
    <dgm:cxn modelId="{00349C3F-F8B0-4F94-A542-E33CE69B32CF}" type="presParOf" srcId="{E95C65F2-56FF-424B-BD8A-CEEDF675FB46}" destId="{03F47247-7EC1-4FE7-BA7B-412159E1381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81558B-5D92-4BCC-98D8-1626D64F42F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1244733-7564-40BA-A55E-C62CC518C4DD}">
      <dgm:prSet/>
      <dgm:spPr/>
      <dgm:t>
        <a:bodyPr/>
        <a:lstStyle/>
        <a:p>
          <a:r>
            <a:rPr lang="en-IN" b="1"/>
            <a:t>Project</a:t>
          </a:r>
          <a:endParaRPr lang="en-IN"/>
        </a:p>
      </dgm:t>
    </dgm:pt>
    <dgm:pt modelId="{988EC643-8623-47A4-AFC5-FA70C6F2AF34}" type="parTrans" cxnId="{B6AF4BCB-84B1-4499-8A66-EC34E027A29E}">
      <dgm:prSet/>
      <dgm:spPr/>
      <dgm:t>
        <a:bodyPr/>
        <a:lstStyle/>
        <a:p>
          <a:endParaRPr lang="en-US"/>
        </a:p>
      </dgm:t>
    </dgm:pt>
    <dgm:pt modelId="{4CBBA364-BA21-464B-A747-D42414A2582E}" type="sibTrans" cxnId="{B6AF4BCB-84B1-4499-8A66-EC34E027A29E}">
      <dgm:prSet/>
      <dgm:spPr/>
      <dgm:t>
        <a:bodyPr/>
        <a:lstStyle/>
        <a:p>
          <a:endParaRPr lang="en-US"/>
        </a:p>
      </dgm:t>
    </dgm:pt>
    <dgm:pt modelId="{F57A4468-C184-4C54-B2F4-48053DFB3E71}">
      <dgm:prSet/>
      <dgm:spPr/>
      <dgm:t>
        <a:bodyPr/>
        <a:lstStyle/>
        <a:p>
          <a:pPr rtl="0"/>
          <a:r>
            <a:rPr lang="en-IN">
              <a:latin typeface="Aptos Display" panose="02110004020202020204"/>
            </a:rPr>
            <a:t>Design Infrastructure to Integrating</a:t>
          </a:r>
          <a:r>
            <a:rPr lang="en-IN"/>
            <a:t> Autonomous Vehicles (AVs) in cities with human-driven cars</a:t>
          </a:r>
          <a:endParaRPr lang="en-US"/>
        </a:p>
      </dgm:t>
    </dgm:pt>
    <dgm:pt modelId="{2A92E4AF-9AF0-44D5-88F1-27F258E5C8DA}" type="parTrans" cxnId="{0B3AC77F-B8C4-434F-AEA2-87A9E808B5F7}">
      <dgm:prSet/>
      <dgm:spPr/>
      <dgm:t>
        <a:bodyPr/>
        <a:lstStyle/>
        <a:p>
          <a:endParaRPr lang="en-US"/>
        </a:p>
      </dgm:t>
    </dgm:pt>
    <dgm:pt modelId="{B4B4B671-F855-4524-9108-D3215A23074D}" type="sibTrans" cxnId="{0B3AC77F-B8C4-434F-AEA2-87A9E808B5F7}">
      <dgm:prSet/>
      <dgm:spPr/>
      <dgm:t>
        <a:bodyPr/>
        <a:lstStyle/>
        <a:p>
          <a:endParaRPr lang="en-US"/>
        </a:p>
      </dgm:t>
    </dgm:pt>
    <dgm:pt modelId="{A3E52600-541F-4D3D-8D4D-E8F5E40BF384}">
      <dgm:prSet/>
      <dgm:spPr/>
      <dgm:t>
        <a:bodyPr/>
        <a:lstStyle/>
        <a:p>
          <a:r>
            <a:rPr lang="en-IN" b="1"/>
            <a:t>Functionality</a:t>
          </a:r>
          <a:endParaRPr lang="en-IN"/>
        </a:p>
      </dgm:t>
    </dgm:pt>
    <dgm:pt modelId="{5BE09282-81EF-47DD-81D3-B19B74B38D81}" type="parTrans" cxnId="{503D9CDA-84C4-4FB3-99B7-7354E02AC6A2}">
      <dgm:prSet/>
      <dgm:spPr/>
      <dgm:t>
        <a:bodyPr/>
        <a:lstStyle/>
        <a:p>
          <a:endParaRPr lang="en-US"/>
        </a:p>
      </dgm:t>
    </dgm:pt>
    <dgm:pt modelId="{A3210279-F102-47EC-84B4-2C40AF4C244A}" type="sibTrans" cxnId="{503D9CDA-84C4-4FB3-99B7-7354E02AC6A2}">
      <dgm:prSet/>
      <dgm:spPr/>
      <dgm:t>
        <a:bodyPr/>
        <a:lstStyle/>
        <a:p>
          <a:endParaRPr lang="en-US"/>
        </a:p>
      </dgm:t>
    </dgm:pt>
    <dgm:pt modelId="{69BED964-F1F4-42C4-8635-240A54A9F20F}">
      <dgm:prSet/>
      <dgm:spPr/>
      <dgm:t>
        <a:bodyPr/>
        <a:lstStyle/>
        <a:p>
          <a:r>
            <a:rPr lang="en-IN"/>
            <a:t>Separate lanes for AVs</a:t>
          </a:r>
          <a:endParaRPr lang="en-US"/>
        </a:p>
      </dgm:t>
    </dgm:pt>
    <dgm:pt modelId="{1BC36578-A65D-4A54-B757-6C06A28A1B78}" type="parTrans" cxnId="{03CBB0AB-225F-4183-A42B-9D0C52ACD1BE}">
      <dgm:prSet/>
      <dgm:spPr/>
      <dgm:t>
        <a:bodyPr/>
        <a:lstStyle/>
        <a:p>
          <a:endParaRPr lang="en-US"/>
        </a:p>
      </dgm:t>
    </dgm:pt>
    <dgm:pt modelId="{49E40908-B474-4751-97B8-3D70C5AC495A}" type="sibTrans" cxnId="{03CBB0AB-225F-4183-A42B-9D0C52ACD1BE}">
      <dgm:prSet/>
      <dgm:spPr/>
      <dgm:t>
        <a:bodyPr/>
        <a:lstStyle/>
        <a:p>
          <a:endParaRPr lang="en-US"/>
        </a:p>
      </dgm:t>
    </dgm:pt>
    <dgm:pt modelId="{20EC9C61-D144-418C-A0EC-B5D4D60DBBE2}">
      <dgm:prSet/>
      <dgm:spPr/>
      <dgm:t>
        <a:bodyPr/>
        <a:lstStyle/>
        <a:p>
          <a:r>
            <a:rPr lang="en-IN"/>
            <a:t>Traffic Management System (TMS) with AI</a:t>
          </a:r>
          <a:endParaRPr lang="en-US"/>
        </a:p>
      </dgm:t>
    </dgm:pt>
    <dgm:pt modelId="{7F5B3291-2594-4F97-B694-53DAE729DD45}" type="parTrans" cxnId="{DFA245CE-2A08-4910-8FAD-817AC088652F}">
      <dgm:prSet/>
      <dgm:spPr/>
      <dgm:t>
        <a:bodyPr/>
        <a:lstStyle/>
        <a:p>
          <a:endParaRPr lang="en-US"/>
        </a:p>
      </dgm:t>
    </dgm:pt>
    <dgm:pt modelId="{6FC9C31B-AD34-45C4-96BA-547831F59DC9}" type="sibTrans" cxnId="{DFA245CE-2A08-4910-8FAD-817AC088652F}">
      <dgm:prSet/>
      <dgm:spPr/>
      <dgm:t>
        <a:bodyPr/>
        <a:lstStyle/>
        <a:p>
          <a:endParaRPr lang="en-US"/>
        </a:p>
      </dgm:t>
    </dgm:pt>
    <dgm:pt modelId="{22D381B8-9EFF-4875-92C7-051B522AB03A}">
      <dgm:prSet/>
      <dgm:spPr/>
      <dgm:t>
        <a:bodyPr/>
        <a:lstStyle/>
        <a:p>
          <a:r>
            <a:rPr lang="en-IN"/>
            <a:t>Vehicle-to-Vehicle (V2V) communication</a:t>
          </a:r>
          <a:endParaRPr lang="en-US"/>
        </a:p>
      </dgm:t>
    </dgm:pt>
    <dgm:pt modelId="{A46A2B8E-0218-4881-8C74-F46C116ACB96}" type="parTrans" cxnId="{5F43FE04-C14B-4917-8C67-BB212E13354D}">
      <dgm:prSet/>
      <dgm:spPr/>
      <dgm:t>
        <a:bodyPr/>
        <a:lstStyle/>
        <a:p>
          <a:endParaRPr lang="en-US"/>
        </a:p>
      </dgm:t>
    </dgm:pt>
    <dgm:pt modelId="{86913119-CF7B-422B-9B52-D1EF2D953BB1}" type="sibTrans" cxnId="{5F43FE04-C14B-4917-8C67-BB212E13354D}">
      <dgm:prSet/>
      <dgm:spPr/>
      <dgm:t>
        <a:bodyPr/>
        <a:lstStyle/>
        <a:p>
          <a:endParaRPr lang="en-US"/>
        </a:p>
      </dgm:t>
    </dgm:pt>
    <dgm:pt modelId="{4533B5FF-482E-4223-A503-FF0AD454049F}">
      <dgm:prSet/>
      <dgm:spPr/>
      <dgm:t>
        <a:bodyPr/>
        <a:lstStyle/>
        <a:p>
          <a:r>
            <a:rPr lang="en-IN" b="1"/>
            <a:t>Key Features</a:t>
          </a:r>
          <a:endParaRPr lang="en-IN"/>
        </a:p>
      </dgm:t>
    </dgm:pt>
    <dgm:pt modelId="{77114F43-AFEE-4FCC-87C5-4BAD63145616}" type="parTrans" cxnId="{C2E9BBB6-5373-4DCD-BE3E-20122FFD49DC}">
      <dgm:prSet/>
      <dgm:spPr/>
      <dgm:t>
        <a:bodyPr/>
        <a:lstStyle/>
        <a:p>
          <a:endParaRPr lang="en-US"/>
        </a:p>
      </dgm:t>
    </dgm:pt>
    <dgm:pt modelId="{71C7B0FE-B553-4233-B63A-A4F77A3F03E8}" type="sibTrans" cxnId="{C2E9BBB6-5373-4DCD-BE3E-20122FFD49DC}">
      <dgm:prSet/>
      <dgm:spPr/>
      <dgm:t>
        <a:bodyPr/>
        <a:lstStyle/>
        <a:p>
          <a:endParaRPr lang="en-US"/>
        </a:p>
      </dgm:t>
    </dgm:pt>
    <dgm:pt modelId="{75D7CCD5-5ED0-4EA9-B944-3B3255A9390D}">
      <dgm:prSet/>
      <dgm:spPr/>
      <dgm:t>
        <a:bodyPr/>
        <a:lstStyle/>
        <a:p>
          <a:r>
            <a:rPr lang="en-IN"/>
            <a:t>Smart traffic lights &amp; road sensors</a:t>
          </a:r>
          <a:endParaRPr lang="en-US"/>
        </a:p>
      </dgm:t>
    </dgm:pt>
    <dgm:pt modelId="{C04C774D-2C92-4BCB-95D3-9CCE390C0762}" type="parTrans" cxnId="{F33D416C-A1AA-4DA5-8430-E750B6A6D135}">
      <dgm:prSet/>
      <dgm:spPr/>
      <dgm:t>
        <a:bodyPr/>
        <a:lstStyle/>
        <a:p>
          <a:endParaRPr lang="en-US"/>
        </a:p>
      </dgm:t>
    </dgm:pt>
    <dgm:pt modelId="{C86CF8F2-1AD3-4C14-8957-07207CBC7D99}" type="sibTrans" cxnId="{F33D416C-A1AA-4DA5-8430-E750B6A6D135}">
      <dgm:prSet/>
      <dgm:spPr/>
      <dgm:t>
        <a:bodyPr/>
        <a:lstStyle/>
        <a:p>
          <a:endParaRPr lang="en-US"/>
        </a:p>
      </dgm:t>
    </dgm:pt>
    <dgm:pt modelId="{E51713CC-1B3E-4E2F-A15F-CB138A8B3E83}">
      <dgm:prSet/>
      <dgm:spPr/>
      <dgm:t>
        <a:bodyPr/>
        <a:lstStyle/>
        <a:p>
          <a:r>
            <a:rPr lang="en-IN"/>
            <a:t>Real-time traffic data integration</a:t>
          </a:r>
          <a:endParaRPr lang="en-US"/>
        </a:p>
      </dgm:t>
    </dgm:pt>
    <dgm:pt modelId="{98A1089D-9EE0-4A10-83CD-1D4E1C5513ED}" type="parTrans" cxnId="{E8158794-5D74-4D62-8AF2-B83EC5F47680}">
      <dgm:prSet/>
      <dgm:spPr/>
      <dgm:t>
        <a:bodyPr/>
        <a:lstStyle/>
        <a:p>
          <a:endParaRPr lang="en-US"/>
        </a:p>
      </dgm:t>
    </dgm:pt>
    <dgm:pt modelId="{DB13BFD4-F0F5-470E-B35E-00DD65EDF6A7}" type="sibTrans" cxnId="{E8158794-5D74-4D62-8AF2-B83EC5F47680}">
      <dgm:prSet/>
      <dgm:spPr/>
      <dgm:t>
        <a:bodyPr/>
        <a:lstStyle/>
        <a:p>
          <a:endParaRPr lang="en-US"/>
        </a:p>
      </dgm:t>
    </dgm:pt>
    <dgm:pt modelId="{1D97894A-74D8-4066-ADFF-6C944C43C35B}">
      <dgm:prSet/>
      <dgm:spPr/>
      <dgm:t>
        <a:bodyPr/>
        <a:lstStyle/>
        <a:p>
          <a:r>
            <a:rPr lang="en-IN"/>
            <a:t>5G for fast </a:t>
          </a:r>
          <a:r>
            <a:rPr lang="en-IN">
              <a:latin typeface="Aptos Display" panose="02110004020202020204"/>
            </a:rPr>
            <a:t>communication</a:t>
          </a:r>
          <a:endParaRPr lang="en-US"/>
        </a:p>
      </dgm:t>
    </dgm:pt>
    <dgm:pt modelId="{655C04B9-77C1-4B0D-B045-74BA1F215A78}" type="parTrans" cxnId="{6AAC06C8-B590-4407-A408-3B13AEA5155E}">
      <dgm:prSet/>
      <dgm:spPr/>
      <dgm:t>
        <a:bodyPr/>
        <a:lstStyle/>
        <a:p>
          <a:endParaRPr lang="en-US"/>
        </a:p>
      </dgm:t>
    </dgm:pt>
    <dgm:pt modelId="{25163B90-0609-4F7C-A322-6BD6721CCAED}" type="sibTrans" cxnId="{6AAC06C8-B590-4407-A408-3B13AEA5155E}">
      <dgm:prSet/>
      <dgm:spPr/>
      <dgm:t>
        <a:bodyPr/>
        <a:lstStyle/>
        <a:p>
          <a:endParaRPr lang="en-US"/>
        </a:p>
      </dgm:t>
    </dgm:pt>
    <dgm:pt modelId="{52A26FEC-9994-412B-B871-5A9D1D30EEAA}" type="pres">
      <dgm:prSet presAssocID="{6081558B-5D92-4BCC-98D8-1626D64F42F5}" presName="Name0" presStyleCnt="0">
        <dgm:presLayoutVars>
          <dgm:dir/>
          <dgm:animLvl val="lvl"/>
          <dgm:resizeHandles val="exact"/>
        </dgm:presLayoutVars>
      </dgm:prSet>
      <dgm:spPr/>
    </dgm:pt>
    <dgm:pt modelId="{BA80C99B-23A3-4223-A107-5C94D98756CB}" type="pres">
      <dgm:prSet presAssocID="{71244733-7564-40BA-A55E-C62CC518C4DD}" presName="composite" presStyleCnt="0"/>
      <dgm:spPr/>
    </dgm:pt>
    <dgm:pt modelId="{2294DB8B-6E96-42CF-8E79-F444A6DE039E}" type="pres">
      <dgm:prSet presAssocID="{71244733-7564-40BA-A55E-C62CC518C4D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27C6669-D2EF-46E2-8AEC-E3BCDC8FC56C}" type="pres">
      <dgm:prSet presAssocID="{71244733-7564-40BA-A55E-C62CC518C4DD}" presName="desTx" presStyleLbl="revTx" presStyleIdx="0" presStyleCnt="3">
        <dgm:presLayoutVars>
          <dgm:bulletEnabled val="1"/>
        </dgm:presLayoutVars>
      </dgm:prSet>
      <dgm:spPr/>
    </dgm:pt>
    <dgm:pt modelId="{7D5EBE11-BB99-41B4-9EE4-86E9A43CD00B}" type="pres">
      <dgm:prSet presAssocID="{4CBBA364-BA21-464B-A747-D42414A2582E}" presName="space" presStyleCnt="0"/>
      <dgm:spPr/>
    </dgm:pt>
    <dgm:pt modelId="{FD29FFB2-1976-4695-9EFF-FDB805920C36}" type="pres">
      <dgm:prSet presAssocID="{A3E52600-541F-4D3D-8D4D-E8F5E40BF384}" presName="composite" presStyleCnt="0"/>
      <dgm:spPr/>
    </dgm:pt>
    <dgm:pt modelId="{F95FA257-0CF2-4943-9435-420795F21DB9}" type="pres">
      <dgm:prSet presAssocID="{A3E52600-541F-4D3D-8D4D-E8F5E40BF384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DEDC01F-92AE-4592-BD79-9950A012DA9D}" type="pres">
      <dgm:prSet presAssocID="{A3E52600-541F-4D3D-8D4D-E8F5E40BF384}" presName="desTx" presStyleLbl="revTx" presStyleIdx="1" presStyleCnt="3">
        <dgm:presLayoutVars>
          <dgm:bulletEnabled val="1"/>
        </dgm:presLayoutVars>
      </dgm:prSet>
      <dgm:spPr/>
    </dgm:pt>
    <dgm:pt modelId="{00E3FA1F-3D17-4808-92BD-2C168CED6327}" type="pres">
      <dgm:prSet presAssocID="{A3210279-F102-47EC-84B4-2C40AF4C244A}" presName="space" presStyleCnt="0"/>
      <dgm:spPr/>
    </dgm:pt>
    <dgm:pt modelId="{5054B657-DFE3-4DE7-9296-9EF3B5DAB3B0}" type="pres">
      <dgm:prSet presAssocID="{4533B5FF-482E-4223-A503-FF0AD454049F}" presName="composite" presStyleCnt="0"/>
      <dgm:spPr/>
    </dgm:pt>
    <dgm:pt modelId="{7BABDF37-FC91-4800-939F-B64424F262F4}" type="pres">
      <dgm:prSet presAssocID="{4533B5FF-482E-4223-A503-FF0AD454049F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1CF16E67-7557-4AE4-BC28-3A4C3B2C2F5F}" type="pres">
      <dgm:prSet presAssocID="{4533B5FF-482E-4223-A503-FF0AD454049F}" presName="desTx" presStyleLbl="revTx" presStyleIdx="2" presStyleCnt="3">
        <dgm:presLayoutVars>
          <dgm:bulletEnabled val="1"/>
        </dgm:presLayoutVars>
      </dgm:prSet>
      <dgm:spPr/>
    </dgm:pt>
  </dgm:ptLst>
  <dgm:cxnLst>
    <dgm:cxn modelId="{98146901-7D8E-4806-B704-9BDBD3320D8C}" type="presOf" srcId="{1D97894A-74D8-4066-ADFF-6C944C43C35B}" destId="{1CF16E67-7557-4AE4-BC28-3A4C3B2C2F5F}" srcOrd="0" destOrd="2" presId="urn:microsoft.com/office/officeart/2005/8/layout/chevron1"/>
    <dgm:cxn modelId="{5F43FE04-C14B-4917-8C67-BB212E13354D}" srcId="{A3E52600-541F-4D3D-8D4D-E8F5E40BF384}" destId="{22D381B8-9EFF-4875-92C7-051B522AB03A}" srcOrd="2" destOrd="0" parTransId="{A46A2B8E-0218-4881-8C74-F46C116ACB96}" sibTransId="{86913119-CF7B-422B-9B52-D1EF2D953BB1}"/>
    <dgm:cxn modelId="{D230F905-C2E4-47F5-9C99-64D74567463A}" type="presOf" srcId="{E51713CC-1B3E-4E2F-A15F-CB138A8B3E83}" destId="{1CF16E67-7557-4AE4-BC28-3A4C3B2C2F5F}" srcOrd="0" destOrd="1" presId="urn:microsoft.com/office/officeart/2005/8/layout/chevron1"/>
    <dgm:cxn modelId="{7D7BE70A-98F7-451C-B7BE-C63136F23D91}" type="presOf" srcId="{F57A4468-C184-4C54-B2F4-48053DFB3E71}" destId="{C27C6669-D2EF-46E2-8AEC-E3BCDC8FC56C}" srcOrd="0" destOrd="0" presId="urn:microsoft.com/office/officeart/2005/8/layout/chevron1"/>
    <dgm:cxn modelId="{A463F30E-1DDE-4227-BF51-E21C72BED47E}" type="presOf" srcId="{69BED964-F1F4-42C4-8635-240A54A9F20F}" destId="{DDEDC01F-92AE-4592-BD79-9950A012DA9D}" srcOrd="0" destOrd="0" presId="urn:microsoft.com/office/officeart/2005/8/layout/chevron1"/>
    <dgm:cxn modelId="{9A00F728-981E-4602-97EE-A6957033DFBA}" type="presOf" srcId="{22D381B8-9EFF-4875-92C7-051B522AB03A}" destId="{DDEDC01F-92AE-4592-BD79-9950A012DA9D}" srcOrd="0" destOrd="2" presId="urn:microsoft.com/office/officeart/2005/8/layout/chevron1"/>
    <dgm:cxn modelId="{7D531B6C-CF9C-4B2E-BDFF-81176C67EF87}" type="presOf" srcId="{6081558B-5D92-4BCC-98D8-1626D64F42F5}" destId="{52A26FEC-9994-412B-B871-5A9D1D30EEAA}" srcOrd="0" destOrd="0" presId="urn:microsoft.com/office/officeart/2005/8/layout/chevron1"/>
    <dgm:cxn modelId="{F33D416C-A1AA-4DA5-8430-E750B6A6D135}" srcId="{4533B5FF-482E-4223-A503-FF0AD454049F}" destId="{75D7CCD5-5ED0-4EA9-B944-3B3255A9390D}" srcOrd="0" destOrd="0" parTransId="{C04C774D-2C92-4BCB-95D3-9CCE390C0762}" sibTransId="{C86CF8F2-1AD3-4C14-8957-07207CBC7D99}"/>
    <dgm:cxn modelId="{0B3AC77F-B8C4-434F-AEA2-87A9E808B5F7}" srcId="{71244733-7564-40BA-A55E-C62CC518C4DD}" destId="{F57A4468-C184-4C54-B2F4-48053DFB3E71}" srcOrd="0" destOrd="0" parTransId="{2A92E4AF-9AF0-44D5-88F1-27F258E5C8DA}" sibTransId="{B4B4B671-F855-4524-9108-D3215A23074D}"/>
    <dgm:cxn modelId="{CEF54980-A3D1-4D15-8687-B5141F5ACB36}" type="presOf" srcId="{71244733-7564-40BA-A55E-C62CC518C4DD}" destId="{2294DB8B-6E96-42CF-8E79-F444A6DE039E}" srcOrd="0" destOrd="0" presId="urn:microsoft.com/office/officeart/2005/8/layout/chevron1"/>
    <dgm:cxn modelId="{E8158794-5D74-4D62-8AF2-B83EC5F47680}" srcId="{4533B5FF-482E-4223-A503-FF0AD454049F}" destId="{E51713CC-1B3E-4E2F-A15F-CB138A8B3E83}" srcOrd="1" destOrd="0" parTransId="{98A1089D-9EE0-4A10-83CD-1D4E1C5513ED}" sibTransId="{DB13BFD4-F0F5-470E-B35E-00DD65EDF6A7}"/>
    <dgm:cxn modelId="{A1025D9A-F114-4FBE-8159-D4DF55EEAC2C}" type="presOf" srcId="{75D7CCD5-5ED0-4EA9-B944-3B3255A9390D}" destId="{1CF16E67-7557-4AE4-BC28-3A4C3B2C2F5F}" srcOrd="0" destOrd="0" presId="urn:microsoft.com/office/officeart/2005/8/layout/chevron1"/>
    <dgm:cxn modelId="{03CBB0AB-225F-4183-A42B-9D0C52ACD1BE}" srcId="{A3E52600-541F-4D3D-8D4D-E8F5E40BF384}" destId="{69BED964-F1F4-42C4-8635-240A54A9F20F}" srcOrd="0" destOrd="0" parTransId="{1BC36578-A65D-4A54-B757-6C06A28A1B78}" sibTransId="{49E40908-B474-4751-97B8-3D70C5AC495A}"/>
    <dgm:cxn modelId="{C2E9BBB6-5373-4DCD-BE3E-20122FFD49DC}" srcId="{6081558B-5D92-4BCC-98D8-1626D64F42F5}" destId="{4533B5FF-482E-4223-A503-FF0AD454049F}" srcOrd="2" destOrd="0" parTransId="{77114F43-AFEE-4FCC-87C5-4BAD63145616}" sibTransId="{71C7B0FE-B553-4233-B63A-A4F77A3F03E8}"/>
    <dgm:cxn modelId="{6AAC06C8-B590-4407-A408-3B13AEA5155E}" srcId="{4533B5FF-482E-4223-A503-FF0AD454049F}" destId="{1D97894A-74D8-4066-ADFF-6C944C43C35B}" srcOrd="2" destOrd="0" parTransId="{655C04B9-77C1-4B0D-B045-74BA1F215A78}" sibTransId="{25163B90-0609-4F7C-A322-6BD6721CCAED}"/>
    <dgm:cxn modelId="{B6AF4BCB-84B1-4499-8A66-EC34E027A29E}" srcId="{6081558B-5D92-4BCC-98D8-1626D64F42F5}" destId="{71244733-7564-40BA-A55E-C62CC518C4DD}" srcOrd="0" destOrd="0" parTransId="{988EC643-8623-47A4-AFC5-FA70C6F2AF34}" sibTransId="{4CBBA364-BA21-464B-A747-D42414A2582E}"/>
    <dgm:cxn modelId="{DFA245CE-2A08-4910-8FAD-817AC088652F}" srcId="{A3E52600-541F-4D3D-8D4D-E8F5E40BF384}" destId="{20EC9C61-D144-418C-A0EC-B5D4D60DBBE2}" srcOrd="1" destOrd="0" parTransId="{7F5B3291-2594-4F97-B694-53DAE729DD45}" sibTransId="{6FC9C31B-AD34-45C4-96BA-547831F59DC9}"/>
    <dgm:cxn modelId="{85EC75D5-94DA-4FC3-A0D1-BBE39B2C1AD1}" type="presOf" srcId="{4533B5FF-482E-4223-A503-FF0AD454049F}" destId="{7BABDF37-FC91-4800-939F-B64424F262F4}" srcOrd="0" destOrd="0" presId="urn:microsoft.com/office/officeart/2005/8/layout/chevron1"/>
    <dgm:cxn modelId="{58F9AAD7-BCF4-47D2-A878-277F7673C4B8}" type="presOf" srcId="{A3E52600-541F-4D3D-8D4D-E8F5E40BF384}" destId="{F95FA257-0CF2-4943-9435-420795F21DB9}" srcOrd="0" destOrd="0" presId="urn:microsoft.com/office/officeart/2005/8/layout/chevron1"/>
    <dgm:cxn modelId="{503D9CDA-84C4-4FB3-99B7-7354E02AC6A2}" srcId="{6081558B-5D92-4BCC-98D8-1626D64F42F5}" destId="{A3E52600-541F-4D3D-8D4D-E8F5E40BF384}" srcOrd="1" destOrd="0" parTransId="{5BE09282-81EF-47DD-81D3-B19B74B38D81}" sibTransId="{A3210279-F102-47EC-84B4-2C40AF4C244A}"/>
    <dgm:cxn modelId="{5EAA0EEB-4065-4E20-B530-ED952992B595}" type="presOf" srcId="{20EC9C61-D144-418C-A0EC-B5D4D60DBBE2}" destId="{DDEDC01F-92AE-4592-BD79-9950A012DA9D}" srcOrd="0" destOrd="1" presId="urn:microsoft.com/office/officeart/2005/8/layout/chevron1"/>
    <dgm:cxn modelId="{5251E68E-9C24-4BEC-82AC-DF22B13F00EF}" type="presParOf" srcId="{52A26FEC-9994-412B-B871-5A9D1D30EEAA}" destId="{BA80C99B-23A3-4223-A107-5C94D98756CB}" srcOrd="0" destOrd="0" presId="urn:microsoft.com/office/officeart/2005/8/layout/chevron1"/>
    <dgm:cxn modelId="{1513BA49-429F-4FAA-BE41-5BEDA36300FC}" type="presParOf" srcId="{BA80C99B-23A3-4223-A107-5C94D98756CB}" destId="{2294DB8B-6E96-42CF-8E79-F444A6DE039E}" srcOrd="0" destOrd="0" presId="urn:microsoft.com/office/officeart/2005/8/layout/chevron1"/>
    <dgm:cxn modelId="{4CA70FAD-798E-471B-94B0-E9ED43D3DB03}" type="presParOf" srcId="{BA80C99B-23A3-4223-A107-5C94D98756CB}" destId="{C27C6669-D2EF-46E2-8AEC-E3BCDC8FC56C}" srcOrd="1" destOrd="0" presId="urn:microsoft.com/office/officeart/2005/8/layout/chevron1"/>
    <dgm:cxn modelId="{D0185DAD-DE97-4052-8459-2204089E9AC0}" type="presParOf" srcId="{52A26FEC-9994-412B-B871-5A9D1D30EEAA}" destId="{7D5EBE11-BB99-41B4-9EE4-86E9A43CD00B}" srcOrd="1" destOrd="0" presId="urn:microsoft.com/office/officeart/2005/8/layout/chevron1"/>
    <dgm:cxn modelId="{82253510-8630-4746-AC9A-1FDAC88976E5}" type="presParOf" srcId="{52A26FEC-9994-412B-B871-5A9D1D30EEAA}" destId="{FD29FFB2-1976-4695-9EFF-FDB805920C36}" srcOrd="2" destOrd="0" presId="urn:microsoft.com/office/officeart/2005/8/layout/chevron1"/>
    <dgm:cxn modelId="{A0D2FEBD-04A9-4F27-95B5-E0B187B79F49}" type="presParOf" srcId="{FD29FFB2-1976-4695-9EFF-FDB805920C36}" destId="{F95FA257-0CF2-4943-9435-420795F21DB9}" srcOrd="0" destOrd="0" presId="urn:microsoft.com/office/officeart/2005/8/layout/chevron1"/>
    <dgm:cxn modelId="{B0F45F7A-AF94-4626-9319-24419BDC81C3}" type="presParOf" srcId="{FD29FFB2-1976-4695-9EFF-FDB805920C36}" destId="{DDEDC01F-92AE-4592-BD79-9950A012DA9D}" srcOrd="1" destOrd="0" presId="urn:microsoft.com/office/officeart/2005/8/layout/chevron1"/>
    <dgm:cxn modelId="{43954494-0712-4D72-9985-609232580432}" type="presParOf" srcId="{52A26FEC-9994-412B-B871-5A9D1D30EEAA}" destId="{00E3FA1F-3D17-4808-92BD-2C168CED6327}" srcOrd="3" destOrd="0" presId="urn:microsoft.com/office/officeart/2005/8/layout/chevron1"/>
    <dgm:cxn modelId="{2C6F0B8F-F9F0-47CF-A198-08941851A8BE}" type="presParOf" srcId="{52A26FEC-9994-412B-B871-5A9D1D30EEAA}" destId="{5054B657-DFE3-4DE7-9296-9EF3B5DAB3B0}" srcOrd="4" destOrd="0" presId="urn:microsoft.com/office/officeart/2005/8/layout/chevron1"/>
    <dgm:cxn modelId="{81DEB964-6E2B-4444-85DF-C6072A8C719C}" type="presParOf" srcId="{5054B657-DFE3-4DE7-9296-9EF3B5DAB3B0}" destId="{7BABDF37-FC91-4800-939F-B64424F262F4}" srcOrd="0" destOrd="0" presId="urn:microsoft.com/office/officeart/2005/8/layout/chevron1"/>
    <dgm:cxn modelId="{B1B7859F-AD71-44CC-926D-ECEDCA7C7D31}" type="presParOf" srcId="{5054B657-DFE3-4DE7-9296-9EF3B5DAB3B0}" destId="{1CF16E67-7557-4AE4-BC28-3A4C3B2C2F5F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8FC8E1-F957-4549-9BF3-99383B5943A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662290-858A-4194-B371-3469B20AAB1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Scrum Methodology:</a:t>
          </a:r>
        </a:p>
      </dgm:t>
    </dgm:pt>
    <dgm:pt modelId="{C92826AD-73AD-46B3-A274-4DF5B06D3B2A}" type="parTrans" cxnId="{B7D4BAA5-5DD1-4689-8BCF-65DCC2AFD978}">
      <dgm:prSet/>
      <dgm:spPr/>
      <dgm:t>
        <a:bodyPr/>
        <a:lstStyle/>
        <a:p>
          <a:endParaRPr lang="en-US"/>
        </a:p>
      </dgm:t>
    </dgm:pt>
    <dgm:pt modelId="{57DD8F3D-7789-4EDB-9C24-7D51BE83FDF8}" type="sibTrans" cxnId="{B7D4BAA5-5DD1-4689-8BCF-65DCC2AFD978}">
      <dgm:prSet/>
      <dgm:spPr/>
      <dgm:t>
        <a:bodyPr/>
        <a:lstStyle/>
        <a:p>
          <a:endParaRPr lang="en-US"/>
        </a:p>
      </dgm:t>
    </dgm:pt>
    <dgm:pt modelId="{B163E734-6588-4222-8957-858D5F7974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Iterative development with sprints.</a:t>
          </a:r>
        </a:p>
      </dgm:t>
    </dgm:pt>
    <dgm:pt modelId="{1ECAAF9F-5AAC-48C9-9F79-55907C659CCC}" type="parTrans" cxnId="{BC578716-3376-4AB3-867C-A2B3F92085B9}">
      <dgm:prSet/>
      <dgm:spPr/>
      <dgm:t>
        <a:bodyPr/>
        <a:lstStyle/>
        <a:p>
          <a:endParaRPr lang="en-US"/>
        </a:p>
      </dgm:t>
    </dgm:pt>
    <dgm:pt modelId="{8581AE19-2AE6-49FD-9B09-D111225121B5}" type="sibTrans" cxnId="{BC578716-3376-4AB3-867C-A2B3F92085B9}">
      <dgm:prSet/>
      <dgm:spPr/>
      <dgm:t>
        <a:bodyPr/>
        <a:lstStyle/>
        <a:p>
          <a:endParaRPr lang="en-US"/>
        </a:p>
      </dgm:t>
    </dgm:pt>
    <dgm:pt modelId="{E7C2DA38-F672-46F3-86BC-C7ADFEE4867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Aptos Display" panose="02110004020202020204"/>
            </a:rPr>
            <a:t> </a:t>
          </a:r>
          <a:r>
            <a:rPr lang="en-US"/>
            <a:t>Sprint goals focused on infrastructure, V2V, and public education.</a:t>
          </a:r>
        </a:p>
      </dgm:t>
    </dgm:pt>
    <dgm:pt modelId="{C697EABA-ED6F-4369-A524-8FCD2134F9E4}" type="parTrans" cxnId="{7520F724-DD5B-457F-A61C-8A9E646D958C}">
      <dgm:prSet/>
      <dgm:spPr/>
      <dgm:t>
        <a:bodyPr/>
        <a:lstStyle/>
        <a:p>
          <a:endParaRPr lang="en-US"/>
        </a:p>
      </dgm:t>
    </dgm:pt>
    <dgm:pt modelId="{9BABE9A0-650F-451D-A627-44404236ABC2}" type="sibTrans" cxnId="{7520F724-DD5B-457F-A61C-8A9E646D958C}">
      <dgm:prSet/>
      <dgm:spPr/>
      <dgm:t>
        <a:bodyPr/>
        <a:lstStyle/>
        <a:p>
          <a:endParaRPr lang="en-US"/>
        </a:p>
      </dgm:t>
    </dgm:pt>
    <dgm:pt modelId="{26ABF444-ED8B-4AE1-B4E2-357C19FF5CB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Team Roles:</a:t>
          </a:r>
        </a:p>
      </dgm:t>
    </dgm:pt>
    <dgm:pt modelId="{9CC3A10C-8D66-44D1-8EF5-AECC74BBDCAD}" type="parTrans" cxnId="{5C6FE9CE-7B03-4420-BD8C-195974D91059}">
      <dgm:prSet/>
      <dgm:spPr/>
      <dgm:t>
        <a:bodyPr/>
        <a:lstStyle/>
        <a:p>
          <a:endParaRPr lang="en-US"/>
        </a:p>
      </dgm:t>
    </dgm:pt>
    <dgm:pt modelId="{4722726E-3D71-4B78-A8EE-4463F654C732}" type="sibTrans" cxnId="{5C6FE9CE-7B03-4420-BD8C-195974D91059}">
      <dgm:prSet/>
      <dgm:spPr/>
      <dgm:t>
        <a:bodyPr/>
        <a:lstStyle/>
        <a:p>
          <a:endParaRPr lang="en-US"/>
        </a:p>
      </dgm:t>
    </dgm:pt>
    <dgm:pt modelId="{928F9DAA-99B9-4BF8-AB9D-7F6B977BE3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Product Owner</a:t>
          </a:r>
        </a:p>
      </dgm:t>
    </dgm:pt>
    <dgm:pt modelId="{DC794D4B-FDA3-4373-BF53-B6EFD96F8B3B}" type="parTrans" cxnId="{AB7D2833-FD29-4696-BD6E-7221BDD95929}">
      <dgm:prSet/>
      <dgm:spPr/>
      <dgm:t>
        <a:bodyPr/>
        <a:lstStyle/>
        <a:p>
          <a:endParaRPr lang="en-US"/>
        </a:p>
      </dgm:t>
    </dgm:pt>
    <dgm:pt modelId="{A1A585A1-ED3E-4355-B954-4D1613E4E42D}" type="sibTrans" cxnId="{AB7D2833-FD29-4696-BD6E-7221BDD95929}">
      <dgm:prSet/>
      <dgm:spPr/>
      <dgm:t>
        <a:bodyPr/>
        <a:lstStyle/>
        <a:p>
          <a:endParaRPr lang="en-US"/>
        </a:p>
      </dgm:t>
    </dgm:pt>
    <dgm:pt modelId="{5321BAED-B092-464B-B965-A2A2BE0DBF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Scrum Master</a:t>
          </a:r>
        </a:p>
      </dgm:t>
    </dgm:pt>
    <dgm:pt modelId="{74FB63F3-435D-4265-A8DF-4FCE2347A26B}" type="parTrans" cxnId="{D4E0FAFC-4B07-44CF-9B3E-D52F88652164}">
      <dgm:prSet/>
      <dgm:spPr/>
      <dgm:t>
        <a:bodyPr/>
        <a:lstStyle/>
        <a:p>
          <a:endParaRPr lang="en-US"/>
        </a:p>
      </dgm:t>
    </dgm:pt>
    <dgm:pt modelId="{6C0E81FC-D08C-4F2E-B5E1-0BBE2D91598A}" type="sibTrans" cxnId="{D4E0FAFC-4B07-44CF-9B3E-D52F88652164}">
      <dgm:prSet/>
      <dgm:spPr/>
      <dgm:t>
        <a:bodyPr/>
        <a:lstStyle/>
        <a:p>
          <a:endParaRPr lang="en-US"/>
        </a:p>
      </dgm:t>
    </dgm:pt>
    <dgm:pt modelId="{DBF4C702-8AEB-46BC-9B17-4B5B397EA7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Development Team (Tech Lead, Engineers, etc.)</a:t>
          </a:r>
        </a:p>
      </dgm:t>
    </dgm:pt>
    <dgm:pt modelId="{87A27545-AAF7-4165-B142-99728810FE1D}" type="parTrans" cxnId="{D5C56F32-71AB-4053-9938-5595DAF13AF7}">
      <dgm:prSet/>
      <dgm:spPr/>
      <dgm:t>
        <a:bodyPr/>
        <a:lstStyle/>
        <a:p>
          <a:endParaRPr lang="en-US"/>
        </a:p>
      </dgm:t>
    </dgm:pt>
    <dgm:pt modelId="{7A78440B-4079-43F3-94C5-C8B32B14C443}" type="sibTrans" cxnId="{D5C56F32-71AB-4053-9938-5595DAF13AF7}">
      <dgm:prSet/>
      <dgm:spPr/>
      <dgm:t>
        <a:bodyPr/>
        <a:lstStyle/>
        <a:p>
          <a:endParaRPr lang="en-US"/>
        </a:p>
      </dgm:t>
    </dgm:pt>
    <dgm:pt modelId="{3B0F90F5-607F-4227-B424-E99168D3A6D1}" type="pres">
      <dgm:prSet presAssocID="{838FC8E1-F957-4549-9BF3-99383B5943AC}" presName="root" presStyleCnt="0">
        <dgm:presLayoutVars>
          <dgm:dir/>
          <dgm:resizeHandles val="exact"/>
        </dgm:presLayoutVars>
      </dgm:prSet>
      <dgm:spPr/>
    </dgm:pt>
    <dgm:pt modelId="{E2389180-CDF8-46F9-B268-B753605BF0C7}" type="pres">
      <dgm:prSet presAssocID="{76662290-858A-4194-B371-3469B20AAB1E}" presName="compNode" presStyleCnt="0"/>
      <dgm:spPr/>
    </dgm:pt>
    <dgm:pt modelId="{778D7AF6-0018-45FF-BC64-5AD67766FC9A}" type="pres">
      <dgm:prSet presAssocID="{76662290-858A-4194-B371-3469B20AAB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5E7E10C9-4CDA-438B-BA2B-45FA3713833B}" type="pres">
      <dgm:prSet presAssocID="{76662290-858A-4194-B371-3469B20AAB1E}" presName="iconSpace" presStyleCnt="0"/>
      <dgm:spPr/>
    </dgm:pt>
    <dgm:pt modelId="{564FA9C3-8D55-4F42-9761-B0BFA0621E1C}" type="pres">
      <dgm:prSet presAssocID="{76662290-858A-4194-B371-3469B20AAB1E}" presName="parTx" presStyleLbl="revTx" presStyleIdx="0" presStyleCnt="4">
        <dgm:presLayoutVars>
          <dgm:chMax val="0"/>
          <dgm:chPref val="0"/>
        </dgm:presLayoutVars>
      </dgm:prSet>
      <dgm:spPr/>
    </dgm:pt>
    <dgm:pt modelId="{C6F4B356-FC60-4AE0-8854-3CDB08631E69}" type="pres">
      <dgm:prSet presAssocID="{76662290-858A-4194-B371-3469B20AAB1E}" presName="txSpace" presStyleCnt="0"/>
      <dgm:spPr/>
    </dgm:pt>
    <dgm:pt modelId="{F20EED37-53AB-4182-87CC-A2EDEC19AE97}" type="pres">
      <dgm:prSet presAssocID="{76662290-858A-4194-B371-3469B20AAB1E}" presName="desTx" presStyleLbl="revTx" presStyleIdx="1" presStyleCnt="4">
        <dgm:presLayoutVars/>
      </dgm:prSet>
      <dgm:spPr/>
    </dgm:pt>
    <dgm:pt modelId="{E22FAE80-E4EE-41B4-B478-51D16FC95F90}" type="pres">
      <dgm:prSet presAssocID="{57DD8F3D-7789-4EDB-9C24-7D51BE83FDF8}" presName="sibTrans" presStyleCnt="0"/>
      <dgm:spPr/>
    </dgm:pt>
    <dgm:pt modelId="{C6F06396-79C8-46CD-AB09-E47741266768}" type="pres">
      <dgm:prSet presAssocID="{26ABF444-ED8B-4AE1-B4E2-357C19FF5CB6}" presName="compNode" presStyleCnt="0"/>
      <dgm:spPr/>
    </dgm:pt>
    <dgm:pt modelId="{3C47F888-6F3E-4107-98FC-6E5829888E87}" type="pres">
      <dgm:prSet presAssocID="{26ABF444-ED8B-4AE1-B4E2-357C19FF5CB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32A7A17-0EE9-439E-971F-882AF874F22B}" type="pres">
      <dgm:prSet presAssocID="{26ABF444-ED8B-4AE1-B4E2-357C19FF5CB6}" presName="iconSpace" presStyleCnt="0"/>
      <dgm:spPr/>
    </dgm:pt>
    <dgm:pt modelId="{3CCCDC5B-65F3-4037-9C09-A1E044799BEE}" type="pres">
      <dgm:prSet presAssocID="{26ABF444-ED8B-4AE1-B4E2-357C19FF5CB6}" presName="parTx" presStyleLbl="revTx" presStyleIdx="2" presStyleCnt="4">
        <dgm:presLayoutVars>
          <dgm:chMax val="0"/>
          <dgm:chPref val="0"/>
        </dgm:presLayoutVars>
      </dgm:prSet>
      <dgm:spPr/>
    </dgm:pt>
    <dgm:pt modelId="{3A39E8C9-8DE0-40D1-8758-F7BFAC55AB04}" type="pres">
      <dgm:prSet presAssocID="{26ABF444-ED8B-4AE1-B4E2-357C19FF5CB6}" presName="txSpace" presStyleCnt="0"/>
      <dgm:spPr/>
    </dgm:pt>
    <dgm:pt modelId="{BC283BB9-5F58-4111-B189-E00E3636E193}" type="pres">
      <dgm:prSet presAssocID="{26ABF444-ED8B-4AE1-B4E2-357C19FF5CB6}" presName="desTx" presStyleLbl="revTx" presStyleIdx="3" presStyleCnt="4">
        <dgm:presLayoutVars/>
      </dgm:prSet>
      <dgm:spPr/>
    </dgm:pt>
  </dgm:ptLst>
  <dgm:cxnLst>
    <dgm:cxn modelId="{E412930C-580C-4AE3-8741-4FE97EFFDBBE}" type="presOf" srcId="{928F9DAA-99B9-4BF8-AB9D-7F6B977BE3C8}" destId="{BC283BB9-5F58-4111-B189-E00E3636E193}" srcOrd="0" destOrd="0" presId="urn:microsoft.com/office/officeart/2018/2/layout/IconLabelDescriptionList"/>
    <dgm:cxn modelId="{BC578716-3376-4AB3-867C-A2B3F92085B9}" srcId="{76662290-858A-4194-B371-3469B20AAB1E}" destId="{B163E734-6588-4222-8957-858D5F79747B}" srcOrd="0" destOrd="0" parTransId="{1ECAAF9F-5AAC-48C9-9F79-55907C659CCC}" sibTransId="{8581AE19-2AE6-49FD-9B09-D111225121B5}"/>
    <dgm:cxn modelId="{7520F724-DD5B-457F-A61C-8A9E646D958C}" srcId="{76662290-858A-4194-B371-3469B20AAB1E}" destId="{E7C2DA38-F672-46F3-86BC-C7ADFEE48676}" srcOrd="1" destOrd="0" parTransId="{C697EABA-ED6F-4369-A524-8FCD2134F9E4}" sibTransId="{9BABE9A0-650F-451D-A627-44404236ABC2}"/>
    <dgm:cxn modelId="{D5C56F32-71AB-4053-9938-5595DAF13AF7}" srcId="{26ABF444-ED8B-4AE1-B4E2-357C19FF5CB6}" destId="{DBF4C702-8AEB-46BC-9B17-4B5B397EA79F}" srcOrd="2" destOrd="0" parTransId="{87A27545-AAF7-4165-B142-99728810FE1D}" sibTransId="{7A78440B-4079-43F3-94C5-C8B32B14C443}"/>
    <dgm:cxn modelId="{AB7D2833-FD29-4696-BD6E-7221BDD95929}" srcId="{26ABF444-ED8B-4AE1-B4E2-357C19FF5CB6}" destId="{928F9DAA-99B9-4BF8-AB9D-7F6B977BE3C8}" srcOrd="0" destOrd="0" parTransId="{DC794D4B-FDA3-4373-BF53-B6EFD96F8B3B}" sibTransId="{A1A585A1-ED3E-4355-B954-4D1613E4E42D}"/>
    <dgm:cxn modelId="{0D6F9340-7D4C-4611-948D-614F108DA0B5}" type="presOf" srcId="{B163E734-6588-4222-8957-858D5F79747B}" destId="{F20EED37-53AB-4182-87CC-A2EDEC19AE97}" srcOrd="0" destOrd="0" presId="urn:microsoft.com/office/officeart/2018/2/layout/IconLabelDescriptionList"/>
    <dgm:cxn modelId="{898F8E7A-43A4-42C5-BB9A-14D4869F4170}" type="presOf" srcId="{76662290-858A-4194-B371-3469B20AAB1E}" destId="{564FA9C3-8D55-4F42-9761-B0BFA0621E1C}" srcOrd="0" destOrd="0" presId="urn:microsoft.com/office/officeart/2018/2/layout/IconLabelDescriptionList"/>
    <dgm:cxn modelId="{B7D4BAA5-5DD1-4689-8BCF-65DCC2AFD978}" srcId="{838FC8E1-F957-4549-9BF3-99383B5943AC}" destId="{76662290-858A-4194-B371-3469B20AAB1E}" srcOrd="0" destOrd="0" parTransId="{C92826AD-73AD-46B3-A274-4DF5B06D3B2A}" sibTransId="{57DD8F3D-7789-4EDB-9C24-7D51BE83FDF8}"/>
    <dgm:cxn modelId="{5C6FE9CE-7B03-4420-BD8C-195974D91059}" srcId="{838FC8E1-F957-4549-9BF3-99383B5943AC}" destId="{26ABF444-ED8B-4AE1-B4E2-357C19FF5CB6}" srcOrd="1" destOrd="0" parTransId="{9CC3A10C-8D66-44D1-8EF5-AECC74BBDCAD}" sibTransId="{4722726E-3D71-4B78-A8EE-4463F654C732}"/>
    <dgm:cxn modelId="{0A9409D2-279C-4FF2-89FB-0B0675207321}" type="presOf" srcId="{5321BAED-B092-464B-B965-A2A2BE0DBF57}" destId="{BC283BB9-5F58-4111-B189-E00E3636E193}" srcOrd="0" destOrd="1" presId="urn:microsoft.com/office/officeart/2018/2/layout/IconLabelDescriptionList"/>
    <dgm:cxn modelId="{B02AB1D2-D757-41D6-8CE7-9FEFE12D9ADE}" type="presOf" srcId="{E7C2DA38-F672-46F3-86BC-C7ADFEE48676}" destId="{F20EED37-53AB-4182-87CC-A2EDEC19AE97}" srcOrd="0" destOrd="1" presId="urn:microsoft.com/office/officeart/2018/2/layout/IconLabelDescriptionList"/>
    <dgm:cxn modelId="{B39FB2DE-2604-4868-90F3-30EC4528543E}" type="presOf" srcId="{DBF4C702-8AEB-46BC-9B17-4B5B397EA79F}" destId="{BC283BB9-5F58-4111-B189-E00E3636E193}" srcOrd="0" destOrd="2" presId="urn:microsoft.com/office/officeart/2018/2/layout/IconLabelDescriptionList"/>
    <dgm:cxn modelId="{8DE55DE1-578D-4049-ACF1-8FC65783C0F9}" type="presOf" srcId="{26ABF444-ED8B-4AE1-B4E2-357C19FF5CB6}" destId="{3CCCDC5B-65F3-4037-9C09-A1E044799BEE}" srcOrd="0" destOrd="0" presId="urn:microsoft.com/office/officeart/2018/2/layout/IconLabelDescriptionList"/>
    <dgm:cxn modelId="{0266B3E4-43E7-4280-8E1D-9DF2FFBA35A3}" type="presOf" srcId="{838FC8E1-F957-4549-9BF3-99383B5943AC}" destId="{3B0F90F5-607F-4227-B424-E99168D3A6D1}" srcOrd="0" destOrd="0" presId="urn:microsoft.com/office/officeart/2018/2/layout/IconLabelDescriptionList"/>
    <dgm:cxn modelId="{D4E0FAFC-4B07-44CF-9B3E-D52F88652164}" srcId="{26ABF444-ED8B-4AE1-B4E2-357C19FF5CB6}" destId="{5321BAED-B092-464B-B965-A2A2BE0DBF57}" srcOrd="1" destOrd="0" parTransId="{74FB63F3-435D-4265-A8DF-4FCE2347A26B}" sibTransId="{6C0E81FC-D08C-4F2E-B5E1-0BBE2D91598A}"/>
    <dgm:cxn modelId="{CA809EC1-189C-43AF-B9EF-865FECA724CE}" type="presParOf" srcId="{3B0F90F5-607F-4227-B424-E99168D3A6D1}" destId="{E2389180-CDF8-46F9-B268-B753605BF0C7}" srcOrd="0" destOrd="0" presId="urn:microsoft.com/office/officeart/2018/2/layout/IconLabelDescriptionList"/>
    <dgm:cxn modelId="{82671991-50D2-4D86-9D58-6AA609D8A2F5}" type="presParOf" srcId="{E2389180-CDF8-46F9-B268-B753605BF0C7}" destId="{778D7AF6-0018-45FF-BC64-5AD67766FC9A}" srcOrd="0" destOrd="0" presId="urn:microsoft.com/office/officeart/2018/2/layout/IconLabelDescriptionList"/>
    <dgm:cxn modelId="{0F79EFE3-4B5A-48F1-9CBE-7847A518DE91}" type="presParOf" srcId="{E2389180-CDF8-46F9-B268-B753605BF0C7}" destId="{5E7E10C9-4CDA-438B-BA2B-45FA3713833B}" srcOrd="1" destOrd="0" presId="urn:microsoft.com/office/officeart/2018/2/layout/IconLabelDescriptionList"/>
    <dgm:cxn modelId="{A5E4E763-E5E6-47EB-AC4A-535BFA302E87}" type="presParOf" srcId="{E2389180-CDF8-46F9-B268-B753605BF0C7}" destId="{564FA9C3-8D55-4F42-9761-B0BFA0621E1C}" srcOrd="2" destOrd="0" presId="urn:microsoft.com/office/officeart/2018/2/layout/IconLabelDescriptionList"/>
    <dgm:cxn modelId="{5FC55FDA-93B1-4D81-8578-7344D1F0841A}" type="presParOf" srcId="{E2389180-CDF8-46F9-B268-B753605BF0C7}" destId="{C6F4B356-FC60-4AE0-8854-3CDB08631E69}" srcOrd="3" destOrd="0" presId="urn:microsoft.com/office/officeart/2018/2/layout/IconLabelDescriptionList"/>
    <dgm:cxn modelId="{0C88A199-F101-4393-97B7-44BDA0D00B28}" type="presParOf" srcId="{E2389180-CDF8-46F9-B268-B753605BF0C7}" destId="{F20EED37-53AB-4182-87CC-A2EDEC19AE97}" srcOrd="4" destOrd="0" presId="urn:microsoft.com/office/officeart/2018/2/layout/IconLabelDescriptionList"/>
    <dgm:cxn modelId="{5889EEE7-5278-48E3-A3CF-CE1115A9EBFB}" type="presParOf" srcId="{3B0F90F5-607F-4227-B424-E99168D3A6D1}" destId="{E22FAE80-E4EE-41B4-B478-51D16FC95F90}" srcOrd="1" destOrd="0" presId="urn:microsoft.com/office/officeart/2018/2/layout/IconLabelDescriptionList"/>
    <dgm:cxn modelId="{5E069527-B4B8-43E1-A267-4F5E669A7EC6}" type="presParOf" srcId="{3B0F90F5-607F-4227-B424-E99168D3A6D1}" destId="{C6F06396-79C8-46CD-AB09-E47741266768}" srcOrd="2" destOrd="0" presId="urn:microsoft.com/office/officeart/2018/2/layout/IconLabelDescriptionList"/>
    <dgm:cxn modelId="{AB484058-B0D1-48E5-9F43-10D53D7FB20C}" type="presParOf" srcId="{C6F06396-79C8-46CD-AB09-E47741266768}" destId="{3C47F888-6F3E-4107-98FC-6E5829888E87}" srcOrd="0" destOrd="0" presId="urn:microsoft.com/office/officeart/2018/2/layout/IconLabelDescriptionList"/>
    <dgm:cxn modelId="{7F4F4FD0-8CAB-4B37-BA07-AD1C3C0E12CB}" type="presParOf" srcId="{C6F06396-79C8-46CD-AB09-E47741266768}" destId="{132A7A17-0EE9-439E-971F-882AF874F22B}" srcOrd="1" destOrd="0" presId="urn:microsoft.com/office/officeart/2018/2/layout/IconLabelDescriptionList"/>
    <dgm:cxn modelId="{3407DF45-BC8C-41DB-9FC1-8ECB127C9087}" type="presParOf" srcId="{C6F06396-79C8-46CD-AB09-E47741266768}" destId="{3CCCDC5B-65F3-4037-9C09-A1E044799BEE}" srcOrd="2" destOrd="0" presId="urn:microsoft.com/office/officeart/2018/2/layout/IconLabelDescriptionList"/>
    <dgm:cxn modelId="{3101823D-6DD9-49CA-96E2-5BBEF6B1D6DF}" type="presParOf" srcId="{C6F06396-79C8-46CD-AB09-E47741266768}" destId="{3A39E8C9-8DE0-40D1-8758-F7BFAC55AB04}" srcOrd="3" destOrd="0" presId="urn:microsoft.com/office/officeart/2018/2/layout/IconLabelDescriptionList"/>
    <dgm:cxn modelId="{E0720A5B-A1CF-4182-BACF-875F7F558AAA}" type="presParOf" srcId="{C6F06396-79C8-46CD-AB09-E47741266768}" destId="{BC283BB9-5F58-4111-B189-E00E3636E19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914AD9-44EA-4D55-BE6E-E137C2AEA9A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35CCF8D-A732-4517-95C5-22369E07FFA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Scrum Events:</a:t>
          </a:r>
        </a:p>
      </dgm:t>
    </dgm:pt>
    <dgm:pt modelId="{C2E49209-B18D-4630-A976-6588701D2401}" type="parTrans" cxnId="{CB690C03-757E-4A9B-84B7-8BEB5521B66E}">
      <dgm:prSet/>
      <dgm:spPr/>
      <dgm:t>
        <a:bodyPr/>
        <a:lstStyle/>
        <a:p>
          <a:endParaRPr lang="en-US"/>
        </a:p>
      </dgm:t>
    </dgm:pt>
    <dgm:pt modelId="{5042F308-6DA0-4E80-B85A-46E80DA7C05B}" type="sibTrans" cxnId="{CB690C03-757E-4A9B-84B7-8BEB5521B66E}">
      <dgm:prSet/>
      <dgm:spPr/>
      <dgm:t>
        <a:bodyPr/>
        <a:lstStyle/>
        <a:p>
          <a:endParaRPr lang="en-US"/>
        </a:p>
      </dgm:t>
    </dgm:pt>
    <dgm:pt modelId="{EF7675F8-AEC9-400F-8BC2-6E2E6A32B0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Sprint planning</a:t>
          </a:r>
        </a:p>
      </dgm:t>
    </dgm:pt>
    <dgm:pt modelId="{B7D94BB6-2F64-42BC-87AE-B93B3D14800D}" type="parTrans" cxnId="{FC788ACD-61F1-4058-A0A5-26108A1F532B}">
      <dgm:prSet/>
      <dgm:spPr/>
      <dgm:t>
        <a:bodyPr/>
        <a:lstStyle/>
        <a:p>
          <a:endParaRPr lang="en-US"/>
        </a:p>
      </dgm:t>
    </dgm:pt>
    <dgm:pt modelId="{0B3E1A15-6900-482B-AA09-BB8D75812370}" type="sibTrans" cxnId="{FC788ACD-61F1-4058-A0A5-26108A1F532B}">
      <dgm:prSet/>
      <dgm:spPr/>
      <dgm:t>
        <a:bodyPr/>
        <a:lstStyle/>
        <a:p>
          <a:endParaRPr lang="en-US"/>
        </a:p>
      </dgm:t>
    </dgm:pt>
    <dgm:pt modelId="{3FE1EFDE-F77A-4A4A-ACBC-6AA5EDBCC7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Backlog grooming</a:t>
          </a:r>
        </a:p>
      </dgm:t>
    </dgm:pt>
    <dgm:pt modelId="{2521B804-E2F1-4EDE-AC66-2C5999F6D975}" type="parTrans" cxnId="{B3D7FEF0-3D14-4539-A4B1-7B49985E23CC}">
      <dgm:prSet/>
      <dgm:spPr/>
      <dgm:t>
        <a:bodyPr/>
        <a:lstStyle/>
        <a:p>
          <a:endParaRPr lang="en-US"/>
        </a:p>
      </dgm:t>
    </dgm:pt>
    <dgm:pt modelId="{C2CBF34F-3828-480C-A59A-168C3282FCA5}" type="sibTrans" cxnId="{B3D7FEF0-3D14-4539-A4B1-7B49985E23CC}">
      <dgm:prSet/>
      <dgm:spPr/>
      <dgm:t>
        <a:bodyPr/>
        <a:lstStyle/>
        <a:p>
          <a:endParaRPr lang="en-US"/>
        </a:p>
      </dgm:t>
    </dgm:pt>
    <dgm:pt modelId="{7733067C-1C84-4629-86D7-A36F67DDA8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Daily stand-ups</a:t>
          </a:r>
        </a:p>
      </dgm:t>
    </dgm:pt>
    <dgm:pt modelId="{DDD7F666-9A41-40FD-81F7-E0A63C4D4673}" type="parTrans" cxnId="{D5F76DAA-8B7D-4F17-A59F-F6CD05ED18A1}">
      <dgm:prSet/>
      <dgm:spPr/>
      <dgm:t>
        <a:bodyPr/>
        <a:lstStyle/>
        <a:p>
          <a:endParaRPr lang="en-US"/>
        </a:p>
      </dgm:t>
    </dgm:pt>
    <dgm:pt modelId="{28C718EA-B714-48E4-BE30-A5C84506DAC3}" type="sibTrans" cxnId="{D5F76DAA-8B7D-4F17-A59F-F6CD05ED18A1}">
      <dgm:prSet/>
      <dgm:spPr/>
      <dgm:t>
        <a:bodyPr/>
        <a:lstStyle/>
        <a:p>
          <a:endParaRPr lang="en-US"/>
        </a:p>
      </dgm:t>
    </dgm:pt>
    <dgm:pt modelId="{B1E156B5-F029-496B-B2F5-A4CC52ACDF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Sprint Retrospective</a:t>
          </a:r>
        </a:p>
      </dgm:t>
    </dgm:pt>
    <dgm:pt modelId="{F26F33A5-58E0-4032-B280-E5CFA657DDF8}" type="parTrans" cxnId="{E93347EC-4711-4C8C-9219-7AC6B83D1BC1}">
      <dgm:prSet/>
      <dgm:spPr/>
      <dgm:t>
        <a:bodyPr/>
        <a:lstStyle/>
        <a:p>
          <a:endParaRPr lang="en-US"/>
        </a:p>
      </dgm:t>
    </dgm:pt>
    <dgm:pt modelId="{DAAEEAE5-A341-48D9-ADA3-5846D583840A}" type="sibTrans" cxnId="{E93347EC-4711-4C8C-9219-7AC6B83D1BC1}">
      <dgm:prSet/>
      <dgm:spPr/>
      <dgm:t>
        <a:bodyPr/>
        <a:lstStyle/>
        <a:p>
          <a:endParaRPr lang="en-US"/>
        </a:p>
      </dgm:t>
    </dgm:pt>
    <dgm:pt modelId="{C049DFB7-2703-432B-A2F2-C01A94EDC8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Sprint Review</a:t>
          </a:r>
        </a:p>
      </dgm:t>
    </dgm:pt>
    <dgm:pt modelId="{1163E6FE-6D0A-4B08-802C-F7331560DA40}" type="parTrans" cxnId="{6D9E3A1C-0092-47D1-81FC-8EF922757993}">
      <dgm:prSet/>
      <dgm:spPr/>
      <dgm:t>
        <a:bodyPr/>
        <a:lstStyle/>
        <a:p>
          <a:endParaRPr lang="en-US"/>
        </a:p>
      </dgm:t>
    </dgm:pt>
    <dgm:pt modelId="{005C9E0C-96D4-4B1D-9C67-7BA518352107}" type="sibTrans" cxnId="{6D9E3A1C-0092-47D1-81FC-8EF922757993}">
      <dgm:prSet/>
      <dgm:spPr/>
      <dgm:t>
        <a:bodyPr/>
        <a:lstStyle/>
        <a:p>
          <a:endParaRPr lang="en-US"/>
        </a:p>
      </dgm:t>
    </dgm:pt>
    <dgm:pt modelId="{2C4F94CF-4FB2-4052-9BCA-15F958F091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Estimation:</a:t>
          </a:r>
        </a:p>
      </dgm:t>
    </dgm:pt>
    <dgm:pt modelId="{C7FC5085-A4D0-4D0D-A73D-BAB022E2733D}" type="parTrans" cxnId="{3AEBCF04-ED45-47E0-B568-FD7B8592B81E}">
      <dgm:prSet/>
      <dgm:spPr/>
      <dgm:t>
        <a:bodyPr/>
        <a:lstStyle/>
        <a:p>
          <a:endParaRPr lang="en-US"/>
        </a:p>
      </dgm:t>
    </dgm:pt>
    <dgm:pt modelId="{52213941-AE82-40D7-B8D9-F4D26231C3CA}" type="sibTrans" cxnId="{3AEBCF04-ED45-47E0-B568-FD7B8592B81E}">
      <dgm:prSet/>
      <dgm:spPr/>
      <dgm:t>
        <a:bodyPr/>
        <a:lstStyle/>
        <a:p>
          <a:endParaRPr lang="en-US"/>
        </a:p>
      </dgm:t>
    </dgm:pt>
    <dgm:pt modelId="{239F78F2-D71C-4A98-9D9F-A5C2DFC4C42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Aptos Display" panose="02110004020202020204"/>
            </a:rPr>
            <a:t>Managed</a:t>
          </a:r>
          <a:r>
            <a:rPr lang="en-US"/>
            <a:t> through a collaborative </a:t>
          </a:r>
          <a:br>
            <a:rPr lang="en-US"/>
          </a:br>
          <a:r>
            <a:rPr lang="en-US"/>
            <a:t>backlog and user stories tracking</a:t>
          </a:r>
        </a:p>
      </dgm:t>
    </dgm:pt>
    <dgm:pt modelId="{C2C93AA4-152F-4BAD-B90F-FE765BD31BF9}" type="parTrans" cxnId="{3B6DCFC3-29B6-42DB-9893-A420A77ADCBB}">
      <dgm:prSet/>
      <dgm:spPr/>
      <dgm:t>
        <a:bodyPr/>
        <a:lstStyle/>
        <a:p>
          <a:endParaRPr lang="en-US"/>
        </a:p>
      </dgm:t>
    </dgm:pt>
    <dgm:pt modelId="{BF9B485E-BC7A-4115-AFF5-7E7DC0E0B6B8}" type="sibTrans" cxnId="{3B6DCFC3-29B6-42DB-9893-A420A77ADCBB}">
      <dgm:prSet/>
      <dgm:spPr/>
      <dgm:t>
        <a:bodyPr/>
        <a:lstStyle/>
        <a:p>
          <a:endParaRPr lang="en-US"/>
        </a:p>
      </dgm:t>
    </dgm:pt>
    <dgm:pt modelId="{8192B17F-5635-4FB6-87A9-BFC78510EF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Planning poker</a:t>
          </a:r>
        </a:p>
        <a:p>
          <a:pPr>
            <a:lnSpc>
              <a:spcPct val="100000"/>
            </a:lnSpc>
          </a:pPr>
          <a:r>
            <a:rPr lang="en-US"/>
            <a:t>Size (XS, S, M, L, XL, XXL, ?)</a:t>
          </a:r>
        </a:p>
      </dgm:t>
    </dgm:pt>
    <dgm:pt modelId="{C229DD94-E840-4AF6-830F-25E3EC87AC38}" type="parTrans" cxnId="{C24C00B2-0DA6-423A-B0B3-08A28DFB78DE}">
      <dgm:prSet/>
      <dgm:spPr/>
      <dgm:t>
        <a:bodyPr/>
        <a:lstStyle/>
        <a:p>
          <a:endParaRPr lang="en-US"/>
        </a:p>
      </dgm:t>
    </dgm:pt>
    <dgm:pt modelId="{4475CB4F-7153-4601-9CCA-A2EDB379C437}" type="sibTrans" cxnId="{C24C00B2-0DA6-423A-B0B3-08A28DFB78DE}">
      <dgm:prSet/>
      <dgm:spPr/>
      <dgm:t>
        <a:bodyPr/>
        <a:lstStyle/>
        <a:p>
          <a:endParaRPr lang="en-US"/>
        </a:p>
      </dgm:t>
    </dgm:pt>
    <dgm:pt modelId="{F46F8C44-8705-4B9A-B289-1F610D760A7D}" type="pres">
      <dgm:prSet presAssocID="{07914AD9-44EA-4D55-BE6E-E137C2AEA9AD}" presName="root" presStyleCnt="0">
        <dgm:presLayoutVars>
          <dgm:dir/>
          <dgm:resizeHandles val="exact"/>
        </dgm:presLayoutVars>
      </dgm:prSet>
      <dgm:spPr/>
    </dgm:pt>
    <dgm:pt modelId="{4691D517-7560-4CE0-A4CF-A55A69F764F8}" type="pres">
      <dgm:prSet presAssocID="{C35CCF8D-A732-4517-95C5-22369E07FFAB}" presName="compNode" presStyleCnt="0"/>
      <dgm:spPr/>
    </dgm:pt>
    <dgm:pt modelId="{ECE0421A-C8F7-4546-BB88-CE3C08CA8139}" type="pres">
      <dgm:prSet presAssocID="{C35CCF8D-A732-4517-95C5-22369E07FFAB}" presName="iconRect" presStyleLbl="node1" presStyleIdx="0" presStyleCnt="2" custLinFactNeighborX="42961" custLinFactNeighborY="433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AF97377-E432-4A6D-AD81-26181304E82A}" type="pres">
      <dgm:prSet presAssocID="{C35CCF8D-A732-4517-95C5-22369E07FFAB}" presName="iconSpace" presStyleCnt="0"/>
      <dgm:spPr/>
    </dgm:pt>
    <dgm:pt modelId="{42E8BA95-6B11-4136-A39B-2E4F0977E13F}" type="pres">
      <dgm:prSet presAssocID="{C35CCF8D-A732-4517-95C5-22369E07FFAB}" presName="parTx" presStyleLbl="revTx" presStyleIdx="0" presStyleCnt="4">
        <dgm:presLayoutVars>
          <dgm:chMax val="0"/>
          <dgm:chPref val="0"/>
        </dgm:presLayoutVars>
      </dgm:prSet>
      <dgm:spPr/>
    </dgm:pt>
    <dgm:pt modelId="{5D783DD0-AB54-44C6-9D7C-213FC2F9DDAE}" type="pres">
      <dgm:prSet presAssocID="{C35CCF8D-A732-4517-95C5-22369E07FFAB}" presName="txSpace" presStyleCnt="0"/>
      <dgm:spPr/>
    </dgm:pt>
    <dgm:pt modelId="{2BD1C8E7-7D66-43C1-B3BA-10C6AF27B086}" type="pres">
      <dgm:prSet presAssocID="{C35CCF8D-A732-4517-95C5-22369E07FFAB}" presName="desTx" presStyleLbl="revTx" presStyleIdx="1" presStyleCnt="4">
        <dgm:presLayoutVars/>
      </dgm:prSet>
      <dgm:spPr/>
    </dgm:pt>
    <dgm:pt modelId="{34E6F2BE-1216-4FAE-9E33-9318F90C630F}" type="pres">
      <dgm:prSet presAssocID="{5042F308-6DA0-4E80-B85A-46E80DA7C05B}" presName="sibTrans" presStyleCnt="0"/>
      <dgm:spPr/>
    </dgm:pt>
    <dgm:pt modelId="{1A53912E-8145-461C-949D-560DDD5C1F97}" type="pres">
      <dgm:prSet presAssocID="{2C4F94CF-4FB2-4052-9BCA-15F958F0917F}" presName="compNode" presStyleCnt="0"/>
      <dgm:spPr/>
    </dgm:pt>
    <dgm:pt modelId="{8D111A40-9D36-49CB-9762-E6D74FB22E13}" type="pres">
      <dgm:prSet presAssocID="{2C4F94CF-4FB2-4052-9BCA-15F958F0917F}" presName="iconRect" presStyleLbl="node1" presStyleIdx="1" presStyleCnt="2" custLinFactNeighborX="24735" custLinFactNeighborY="468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1AB728A2-2DB9-46DC-A496-1352851C7B85}" type="pres">
      <dgm:prSet presAssocID="{2C4F94CF-4FB2-4052-9BCA-15F958F0917F}" presName="iconSpace" presStyleCnt="0"/>
      <dgm:spPr/>
    </dgm:pt>
    <dgm:pt modelId="{0F891CA2-C867-4E86-9292-9979AB46E0CD}" type="pres">
      <dgm:prSet presAssocID="{2C4F94CF-4FB2-4052-9BCA-15F958F0917F}" presName="parTx" presStyleLbl="revTx" presStyleIdx="2" presStyleCnt="4">
        <dgm:presLayoutVars>
          <dgm:chMax val="0"/>
          <dgm:chPref val="0"/>
        </dgm:presLayoutVars>
      </dgm:prSet>
      <dgm:spPr/>
    </dgm:pt>
    <dgm:pt modelId="{2B006668-0A6C-4F03-A3A1-7A9F4387554D}" type="pres">
      <dgm:prSet presAssocID="{2C4F94CF-4FB2-4052-9BCA-15F958F0917F}" presName="txSpace" presStyleCnt="0"/>
      <dgm:spPr/>
    </dgm:pt>
    <dgm:pt modelId="{7305CED9-9166-4FC6-988F-B32D48FCFCB2}" type="pres">
      <dgm:prSet presAssocID="{2C4F94CF-4FB2-4052-9BCA-15F958F0917F}" presName="desTx" presStyleLbl="revTx" presStyleIdx="3" presStyleCnt="4">
        <dgm:presLayoutVars/>
      </dgm:prSet>
      <dgm:spPr/>
    </dgm:pt>
  </dgm:ptLst>
  <dgm:cxnLst>
    <dgm:cxn modelId="{CB690C03-757E-4A9B-84B7-8BEB5521B66E}" srcId="{07914AD9-44EA-4D55-BE6E-E137C2AEA9AD}" destId="{C35CCF8D-A732-4517-95C5-22369E07FFAB}" srcOrd="0" destOrd="0" parTransId="{C2E49209-B18D-4630-A976-6588701D2401}" sibTransId="{5042F308-6DA0-4E80-B85A-46E80DA7C05B}"/>
    <dgm:cxn modelId="{3AEBCF04-ED45-47E0-B568-FD7B8592B81E}" srcId="{07914AD9-44EA-4D55-BE6E-E137C2AEA9AD}" destId="{2C4F94CF-4FB2-4052-9BCA-15F958F0917F}" srcOrd="1" destOrd="0" parTransId="{C7FC5085-A4D0-4D0D-A73D-BAB022E2733D}" sibTransId="{52213941-AE82-40D7-B8D9-F4D26231C3CA}"/>
    <dgm:cxn modelId="{F87DA209-0888-46D2-AE81-4488546168E4}" type="presOf" srcId="{C049DFB7-2703-432B-A2F2-C01A94EDC8FE}" destId="{2BD1C8E7-7D66-43C1-B3BA-10C6AF27B086}" srcOrd="0" destOrd="4" presId="urn:microsoft.com/office/officeart/2018/2/layout/IconLabelDescriptionList"/>
    <dgm:cxn modelId="{0974EF0D-F446-46D5-9415-19A521789ECA}" type="presOf" srcId="{EF7675F8-AEC9-400F-8BC2-6E2E6A32B0ED}" destId="{2BD1C8E7-7D66-43C1-B3BA-10C6AF27B086}" srcOrd="0" destOrd="0" presId="urn:microsoft.com/office/officeart/2018/2/layout/IconLabelDescriptionList"/>
    <dgm:cxn modelId="{6D9E3A1C-0092-47D1-81FC-8EF922757993}" srcId="{C35CCF8D-A732-4517-95C5-22369E07FFAB}" destId="{C049DFB7-2703-432B-A2F2-C01A94EDC8FE}" srcOrd="4" destOrd="0" parTransId="{1163E6FE-6D0A-4B08-802C-F7331560DA40}" sibTransId="{005C9E0C-96D4-4B1D-9C67-7BA518352107}"/>
    <dgm:cxn modelId="{71A5702F-75D5-4AEF-87FD-07946C4FAF1B}" type="presOf" srcId="{3FE1EFDE-F77A-4A4A-ACBC-6AA5EDBCC76A}" destId="{2BD1C8E7-7D66-43C1-B3BA-10C6AF27B086}" srcOrd="0" destOrd="1" presId="urn:microsoft.com/office/officeart/2018/2/layout/IconLabelDescriptionList"/>
    <dgm:cxn modelId="{794DCD6F-2DFB-4103-A370-BE283D9EBE98}" type="presOf" srcId="{239F78F2-D71C-4A98-9D9F-A5C2DFC4C425}" destId="{7305CED9-9166-4FC6-988F-B32D48FCFCB2}" srcOrd="0" destOrd="0" presId="urn:microsoft.com/office/officeart/2018/2/layout/IconLabelDescriptionList"/>
    <dgm:cxn modelId="{DAFE4D70-6DB3-417F-9737-933A0C53807F}" type="presOf" srcId="{07914AD9-44EA-4D55-BE6E-E137C2AEA9AD}" destId="{F46F8C44-8705-4B9A-B289-1F610D760A7D}" srcOrd="0" destOrd="0" presId="urn:microsoft.com/office/officeart/2018/2/layout/IconLabelDescriptionList"/>
    <dgm:cxn modelId="{81A6F87F-E875-4094-8117-3DF71578AAE5}" type="presOf" srcId="{2C4F94CF-4FB2-4052-9BCA-15F958F0917F}" destId="{0F891CA2-C867-4E86-9292-9979AB46E0CD}" srcOrd="0" destOrd="0" presId="urn:microsoft.com/office/officeart/2018/2/layout/IconLabelDescriptionList"/>
    <dgm:cxn modelId="{A7262C87-FAB3-4EAD-8E48-456040B78EC8}" type="presOf" srcId="{8192B17F-5635-4FB6-87A9-BFC78510EF9F}" destId="{7305CED9-9166-4FC6-988F-B32D48FCFCB2}" srcOrd="0" destOrd="1" presId="urn:microsoft.com/office/officeart/2018/2/layout/IconLabelDescriptionList"/>
    <dgm:cxn modelId="{0FFDF789-A02D-4738-B297-DCB3DE7151B7}" type="presOf" srcId="{7733067C-1C84-4629-86D7-A36F67DDA8B9}" destId="{2BD1C8E7-7D66-43C1-B3BA-10C6AF27B086}" srcOrd="0" destOrd="2" presId="urn:microsoft.com/office/officeart/2018/2/layout/IconLabelDescriptionList"/>
    <dgm:cxn modelId="{90046CA5-0C41-487C-A369-946D00603ADE}" type="presOf" srcId="{C35CCF8D-A732-4517-95C5-22369E07FFAB}" destId="{42E8BA95-6B11-4136-A39B-2E4F0977E13F}" srcOrd="0" destOrd="0" presId="urn:microsoft.com/office/officeart/2018/2/layout/IconLabelDescriptionList"/>
    <dgm:cxn modelId="{D5F76DAA-8B7D-4F17-A59F-F6CD05ED18A1}" srcId="{C35CCF8D-A732-4517-95C5-22369E07FFAB}" destId="{7733067C-1C84-4629-86D7-A36F67DDA8B9}" srcOrd="2" destOrd="0" parTransId="{DDD7F666-9A41-40FD-81F7-E0A63C4D4673}" sibTransId="{28C718EA-B714-48E4-BE30-A5C84506DAC3}"/>
    <dgm:cxn modelId="{C24C00B2-0DA6-423A-B0B3-08A28DFB78DE}" srcId="{2C4F94CF-4FB2-4052-9BCA-15F958F0917F}" destId="{8192B17F-5635-4FB6-87A9-BFC78510EF9F}" srcOrd="1" destOrd="0" parTransId="{C229DD94-E840-4AF6-830F-25E3EC87AC38}" sibTransId="{4475CB4F-7153-4601-9CCA-A2EDB379C437}"/>
    <dgm:cxn modelId="{3B6DCFC3-29B6-42DB-9893-A420A77ADCBB}" srcId="{2C4F94CF-4FB2-4052-9BCA-15F958F0917F}" destId="{239F78F2-D71C-4A98-9D9F-A5C2DFC4C425}" srcOrd="0" destOrd="0" parTransId="{C2C93AA4-152F-4BAD-B90F-FE765BD31BF9}" sibTransId="{BF9B485E-BC7A-4115-AFF5-7E7DC0E0B6B8}"/>
    <dgm:cxn modelId="{FC788ACD-61F1-4058-A0A5-26108A1F532B}" srcId="{C35CCF8D-A732-4517-95C5-22369E07FFAB}" destId="{EF7675F8-AEC9-400F-8BC2-6E2E6A32B0ED}" srcOrd="0" destOrd="0" parTransId="{B7D94BB6-2F64-42BC-87AE-B93B3D14800D}" sibTransId="{0B3E1A15-6900-482B-AA09-BB8D75812370}"/>
    <dgm:cxn modelId="{9FDC81E7-44E4-4CF6-B8D4-5044EFA20C98}" type="presOf" srcId="{B1E156B5-F029-496B-B2F5-A4CC52ACDFA2}" destId="{2BD1C8E7-7D66-43C1-B3BA-10C6AF27B086}" srcOrd="0" destOrd="3" presId="urn:microsoft.com/office/officeart/2018/2/layout/IconLabelDescriptionList"/>
    <dgm:cxn modelId="{E93347EC-4711-4C8C-9219-7AC6B83D1BC1}" srcId="{C35CCF8D-A732-4517-95C5-22369E07FFAB}" destId="{B1E156B5-F029-496B-B2F5-A4CC52ACDFA2}" srcOrd="3" destOrd="0" parTransId="{F26F33A5-58E0-4032-B280-E5CFA657DDF8}" sibTransId="{DAAEEAE5-A341-48D9-ADA3-5846D583840A}"/>
    <dgm:cxn modelId="{B3D7FEF0-3D14-4539-A4B1-7B49985E23CC}" srcId="{C35CCF8D-A732-4517-95C5-22369E07FFAB}" destId="{3FE1EFDE-F77A-4A4A-ACBC-6AA5EDBCC76A}" srcOrd="1" destOrd="0" parTransId="{2521B804-E2F1-4EDE-AC66-2C5999F6D975}" sibTransId="{C2CBF34F-3828-480C-A59A-168C3282FCA5}"/>
    <dgm:cxn modelId="{35A5EE39-E536-4AEE-B1E9-EB5D86B2EA30}" type="presParOf" srcId="{F46F8C44-8705-4B9A-B289-1F610D760A7D}" destId="{4691D517-7560-4CE0-A4CF-A55A69F764F8}" srcOrd="0" destOrd="0" presId="urn:microsoft.com/office/officeart/2018/2/layout/IconLabelDescriptionList"/>
    <dgm:cxn modelId="{4489F122-14F4-4A33-942F-55327BBE958E}" type="presParOf" srcId="{4691D517-7560-4CE0-A4CF-A55A69F764F8}" destId="{ECE0421A-C8F7-4546-BB88-CE3C08CA8139}" srcOrd="0" destOrd="0" presId="urn:microsoft.com/office/officeart/2018/2/layout/IconLabelDescriptionList"/>
    <dgm:cxn modelId="{88E81D5E-3C8B-4AAD-AAD3-2595936417CE}" type="presParOf" srcId="{4691D517-7560-4CE0-A4CF-A55A69F764F8}" destId="{3AF97377-E432-4A6D-AD81-26181304E82A}" srcOrd="1" destOrd="0" presId="urn:microsoft.com/office/officeart/2018/2/layout/IconLabelDescriptionList"/>
    <dgm:cxn modelId="{610B0745-08C2-49D7-9076-C9AD0B3E474F}" type="presParOf" srcId="{4691D517-7560-4CE0-A4CF-A55A69F764F8}" destId="{42E8BA95-6B11-4136-A39B-2E4F0977E13F}" srcOrd="2" destOrd="0" presId="urn:microsoft.com/office/officeart/2018/2/layout/IconLabelDescriptionList"/>
    <dgm:cxn modelId="{6C1B6518-3087-46C3-BC34-25AF79D6A21F}" type="presParOf" srcId="{4691D517-7560-4CE0-A4CF-A55A69F764F8}" destId="{5D783DD0-AB54-44C6-9D7C-213FC2F9DDAE}" srcOrd="3" destOrd="0" presId="urn:microsoft.com/office/officeart/2018/2/layout/IconLabelDescriptionList"/>
    <dgm:cxn modelId="{9737269A-BA0A-46C4-863B-3A4F8D958800}" type="presParOf" srcId="{4691D517-7560-4CE0-A4CF-A55A69F764F8}" destId="{2BD1C8E7-7D66-43C1-B3BA-10C6AF27B086}" srcOrd="4" destOrd="0" presId="urn:microsoft.com/office/officeart/2018/2/layout/IconLabelDescriptionList"/>
    <dgm:cxn modelId="{4D5D58A8-F88A-4E91-9215-87683A485E66}" type="presParOf" srcId="{F46F8C44-8705-4B9A-B289-1F610D760A7D}" destId="{34E6F2BE-1216-4FAE-9E33-9318F90C630F}" srcOrd="1" destOrd="0" presId="urn:microsoft.com/office/officeart/2018/2/layout/IconLabelDescriptionList"/>
    <dgm:cxn modelId="{15AEB352-8399-42D4-8DB5-52548BD638D5}" type="presParOf" srcId="{F46F8C44-8705-4B9A-B289-1F610D760A7D}" destId="{1A53912E-8145-461C-949D-560DDD5C1F97}" srcOrd="2" destOrd="0" presId="urn:microsoft.com/office/officeart/2018/2/layout/IconLabelDescriptionList"/>
    <dgm:cxn modelId="{047FB921-465A-4911-9073-6CDD51CE503E}" type="presParOf" srcId="{1A53912E-8145-461C-949D-560DDD5C1F97}" destId="{8D111A40-9D36-49CB-9762-E6D74FB22E13}" srcOrd="0" destOrd="0" presId="urn:microsoft.com/office/officeart/2018/2/layout/IconLabelDescriptionList"/>
    <dgm:cxn modelId="{A01FFA62-F6EF-4FD9-82E4-10C99FC787B9}" type="presParOf" srcId="{1A53912E-8145-461C-949D-560DDD5C1F97}" destId="{1AB728A2-2DB9-46DC-A496-1352851C7B85}" srcOrd="1" destOrd="0" presId="urn:microsoft.com/office/officeart/2018/2/layout/IconLabelDescriptionList"/>
    <dgm:cxn modelId="{88F9E063-3455-452F-984A-8F320DF63F6B}" type="presParOf" srcId="{1A53912E-8145-461C-949D-560DDD5C1F97}" destId="{0F891CA2-C867-4E86-9292-9979AB46E0CD}" srcOrd="2" destOrd="0" presId="urn:microsoft.com/office/officeart/2018/2/layout/IconLabelDescriptionList"/>
    <dgm:cxn modelId="{6786336E-C9DB-45B0-BBC0-80230B92AC9F}" type="presParOf" srcId="{1A53912E-8145-461C-949D-560DDD5C1F97}" destId="{2B006668-0A6C-4F03-A3A1-7A9F4387554D}" srcOrd="3" destOrd="0" presId="urn:microsoft.com/office/officeart/2018/2/layout/IconLabelDescriptionList"/>
    <dgm:cxn modelId="{BD9130E8-A51E-444A-8142-AB8FF3B98234}" type="presParOf" srcId="{1A53912E-8145-461C-949D-560DDD5C1F97}" destId="{7305CED9-9166-4FC6-988F-B32D48FCFCB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C8D4CA-5758-473D-82B3-D39F36A9747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1CD4C2-7250-472B-BE6A-4316A38AFD1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Sprint 1</a:t>
          </a:r>
          <a:endParaRPr lang="en-US"/>
        </a:p>
      </dgm:t>
    </dgm:pt>
    <dgm:pt modelId="{71CD9C12-0E09-4E9D-B12A-3854F3BFB116}" type="parTrans" cxnId="{78FD3081-7780-4D96-8E46-1A3B4553B377}">
      <dgm:prSet/>
      <dgm:spPr/>
      <dgm:t>
        <a:bodyPr/>
        <a:lstStyle/>
        <a:p>
          <a:endParaRPr lang="en-US"/>
        </a:p>
      </dgm:t>
    </dgm:pt>
    <dgm:pt modelId="{1E64E0FA-A3DB-4F54-BF7E-A3CD1C58FB32}" type="sibTrans" cxnId="{78FD3081-7780-4D96-8E46-1A3B4553B377}">
      <dgm:prSet phldrT="1"/>
      <dgm:spPr/>
      <dgm:t>
        <a:bodyPr/>
        <a:lstStyle/>
        <a:p>
          <a:endParaRPr lang="en-US"/>
        </a:p>
      </dgm:t>
    </dgm:pt>
    <dgm:pt modelId="{A86BD4DC-7915-4150-A421-C988941BBAB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Focus</a:t>
          </a:r>
          <a:r>
            <a:rPr lang="en-IN"/>
            <a:t>: V2V communication protocol and basic infrastructure for autonomous vehicles.</a:t>
          </a:r>
          <a:endParaRPr lang="en-US"/>
        </a:p>
      </dgm:t>
    </dgm:pt>
    <dgm:pt modelId="{C311719B-A166-47B8-B66E-BA58CA615A8C}" type="parTrans" cxnId="{5D338110-BA4F-409F-8B14-E1921B013E58}">
      <dgm:prSet/>
      <dgm:spPr/>
      <dgm:t>
        <a:bodyPr/>
        <a:lstStyle/>
        <a:p>
          <a:endParaRPr lang="en-US"/>
        </a:p>
      </dgm:t>
    </dgm:pt>
    <dgm:pt modelId="{FDCC8ED0-0262-4EEE-A60B-9250D4233621}" type="sibTrans" cxnId="{5D338110-BA4F-409F-8B14-E1921B013E58}">
      <dgm:prSet/>
      <dgm:spPr/>
      <dgm:t>
        <a:bodyPr/>
        <a:lstStyle/>
        <a:p>
          <a:endParaRPr lang="en-US"/>
        </a:p>
      </dgm:t>
    </dgm:pt>
    <dgm:pt modelId="{B8E8C6F8-FDDF-4D32-BBCB-81D38A69EE9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Outcome</a:t>
          </a:r>
          <a:r>
            <a:rPr lang="en-IN"/>
            <a:t>: Initial infrastructure established, V2V communication tested.</a:t>
          </a:r>
          <a:endParaRPr lang="en-US"/>
        </a:p>
      </dgm:t>
    </dgm:pt>
    <dgm:pt modelId="{AD7E42E7-BBC7-4048-AC2D-7E9C2E94C3EF}" type="parTrans" cxnId="{8AE15438-DDBC-4953-B354-1C198F2F11C8}">
      <dgm:prSet/>
      <dgm:spPr/>
      <dgm:t>
        <a:bodyPr/>
        <a:lstStyle/>
        <a:p>
          <a:endParaRPr lang="en-US"/>
        </a:p>
      </dgm:t>
    </dgm:pt>
    <dgm:pt modelId="{523104A7-DB7B-428A-BD75-C6A879870074}" type="sibTrans" cxnId="{8AE15438-DDBC-4953-B354-1C198F2F11C8}">
      <dgm:prSet/>
      <dgm:spPr/>
      <dgm:t>
        <a:bodyPr/>
        <a:lstStyle/>
        <a:p>
          <a:endParaRPr lang="en-US"/>
        </a:p>
      </dgm:t>
    </dgm:pt>
    <dgm:pt modelId="{93D59428-633A-4031-92A1-6297974279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Sprint 2</a:t>
          </a:r>
          <a:endParaRPr lang="en-US"/>
        </a:p>
      </dgm:t>
    </dgm:pt>
    <dgm:pt modelId="{54170DBB-12DC-4B61-8035-639550A7349B}" type="parTrans" cxnId="{1512B25C-E35E-4DD6-B44A-89262A341D39}">
      <dgm:prSet/>
      <dgm:spPr/>
      <dgm:t>
        <a:bodyPr/>
        <a:lstStyle/>
        <a:p>
          <a:endParaRPr lang="en-US"/>
        </a:p>
      </dgm:t>
    </dgm:pt>
    <dgm:pt modelId="{347B9CD8-D23B-45ED-9676-C908BFCA7B50}" type="sibTrans" cxnId="{1512B25C-E35E-4DD6-B44A-89262A341D39}">
      <dgm:prSet phldrT="2"/>
      <dgm:spPr/>
      <dgm:t>
        <a:bodyPr/>
        <a:lstStyle/>
        <a:p>
          <a:endParaRPr lang="en-US"/>
        </a:p>
      </dgm:t>
    </dgm:pt>
    <dgm:pt modelId="{DCD410CD-CA66-40DA-88CF-F579F436F56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Focus</a:t>
          </a:r>
          <a:r>
            <a:rPr lang="en-IN"/>
            <a:t>: Public education and collaboration with stakeholders.</a:t>
          </a:r>
          <a:endParaRPr lang="en-US"/>
        </a:p>
      </dgm:t>
    </dgm:pt>
    <dgm:pt modelId="{A0AA547F-BF38-47C3-8D81-B7AC7D3D4024}" type="parTrans" cxnId="{85519FE6-A749-4AF8-8815-4A8BA052D01F}">
      <dgm:prSet/>
      <dgm:spPr/>
      <dgm:t>
        <a:bodyPr/>
        <a:lstStyle/>
        <a:p>
          <a:endParaRPr lang="en-US"/>
        </a:p>
      </dgm:t>
    </dgm:pt>
    <dgm:pt modelId="{2FD9A560-D1B3-4904-94D3-B4679852546A}" type="sibTrans" cxnId="{85519FE6-A749-4AF8-8815-4A8BA052D01F}">
      <dgm:prSet/>
      <dgm:spPr/>
      <dgm:t>
        <a:bodyPr/>
        <a:lstStyle/>
        <a:p>
          <a:endParaRPr lang="en-US"/>
        </a:p>
      </dgm:t>
    </dgm:pt>
    <dgm:pt modelId="{CF029599-58FC-4AB7-AF2F-FEC902EB5F0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Outcome</a:t>
          </a:r>
          <a:r>
            <a:rPr lang="en-IN"/>
            <a:t>: Educational campaign launched, agreements with government and tech companies secured.</a:t>
          </a:r>
          <a:endParaRPr lang="en-US"/>
        </a:p>
      </dgm:t>
    </dgm:pt>
    <dgm:pt modelId="{126F95EC-F812-4574-BE30-B4882ACDD658}" type="parTrans" cxnId="{EDDF6CC7-2661-4A1D-A29C-9A92E7ACED16}">
      <dgm:prSet/>
      <dgm:spPr/>
      <dgm:t>
        <a:bodyPr/>
        <a:lstStyle/>
        <a:p>
          <a:endParaRPr lang="en-US"/>
        </a:p>
      </dgm:t>
    </dgm:pt>
    <dgm:pt modelId="{05750215-874E-4B53-BA1E-F42A30E99735}" type="sibTrans" cxnId="{EDDF6CC7-2661-4A1D-A29C-9A92E7ACED16}">
      <dgm:prSet/>
      <dgm:spPr/>
      <dgm:t>
        <a:bodyPr/>
        <a:lstStyle/>
        <a:p>
          <a:endParaRPr lang="en-US"/>
        </a:p>
      </dgm:t>
    </dgm:pt>
    <dgm:pt modelId="{82810041-DC18-4B94-A211-6B7629A171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Sprint 3</a:t>
          </a:r>
          <a:endParaRPr lang="en-US"/>
        </a:p>
      </dgm:t>
    </dgm:pt>
    <dgm:pt modelId="{8D2FE0D8-0CA3-4C0C-B164-CBE69FC98D52}" type="parTrans" cxnId="{87FEC5A7-98F8-471D-A907-21DB8E6B58A6}">
      <dgm:prSet/>
      <dgm:spPr/>
      <dgm:t>
        <a:bodyPr/>
        <a:lstStyle/>
        <a:p>
          <a:endParaRPr lang="en-US"/>
        </a:p>
      </dgm:t>
    </dgm:pt>
    <dgm:pt modelId="{33A44C54-D37E-4897-927D-60A645285950}" type="sibTrans" cxnId="{87FEC5A7-98F8-471D-A907-21DB8E6B58A6}">
      <dgm:prSet phldrT="3"/>
      <dgm:spPr/>
      <dgm:t>
        <a:bodyPr/>
        <a:lstStyle/>
        <a:p>
          <a:endParaRPr lang="en-US"/>
        </a:p>
      </dgm:t>
    </dgm:pt>
    <dgm:pt modelId="{50954D69-1D58-461D-BC8B-7F4E4F087B6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Focus</a:t>
          </a:r>
          <a:r>
            <a:rPr lang="en-IN"/>
            <a:t>: AI-driven traffic management system.</a:t>
          </a:r>
          <a:endParaRPr lang="en-US"/>
        </a:p>
      </dgm:t>
    </dgm:pt>
    <dgm:pt modelId="{35F6825D-1E52-4B28-9E62-49B5B668D2A5}" type="parTrans" cxnId="{C9DAA877-855B-464C-B26D-2B584BA91F1F}">
      <dgm:prSet/>
      <dgm:spPr/>
      <dgm:t>
        <a:bodyPr/>
        <a:lstStyle/>
        <a:p>
          <a:endParaRPr lang="en-US"/>
        </a:p>
      </dgm:t>
    </dgm:pt>
    <dgm:pt modelId="{A17771D5-B026-4F0E-82D1-5776656CBB33}" type="sibTrans" cxnId="{C9DAA877-855B-464C-B26D-2B584BA91F1F}">
      <dgm:prSet/>
      <dgm:spPr/>
      <dgm:t>
        <a:bodyPr/>
        <a:lstStyle/>
        <a:p>
          <a:endParaRPr lang="en-US"/>
        </a:p>
      </dgm:t>
    </dgm:pt>
    <dgm:pt modelId="{8C798C10-DD5A-4645-AA67-CE9FE4E6F68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Outcome</a:t>
          </a:r>
          <a:r>
            <a:rPr lang="en-IN"/>
            <a:t>: Traffic monitoring system integrated with AVs and human-driven cars.</a:t>
          </a:r>
          <a:endParaRPr lang="en-US"/>
        </a:p>
      </dgm:t>
    </dgm:pt>
    <dgm:pt modelId="{8D03E6A8-B04A-49DB-A4CB-796A50C9DC41}" type="parTrans" cxnId="{D664AC94-8EE2-4461-9061-20F47EB5C9B1}">
      <dgm:prSet/>
      <dgm:spPr/>
      <dgm:t>
        <a:bodyPr/>
        <a:lstStyle/>
        <a:p>
          <a:endParaRPr lang="en-US"/>
        </a:p>
      </dgm:t>
    </dgm:pt>
    <dgm:pt modelId="{227EAABD-4B1B-48BF-A56F-DE4154BB1212}" type="sibTrans" cxnId="{D664AC94-8EE2-4461-9061-20F47EB5C9B1}">
      <dgm:prSet/>
      <dgm:spPr/>
      <dgm:t>
        <a:bodyPr/>
        <a:lstStyle/>
        <a:p>
          <a:endParaRPr lang="en-US"/>
        </a:p>
      </dgm:t>
    </dgm:pt>
    <dgm:pt modelId="{2E1E133A-A3CC-470F-BAE1-131BE0CC3F3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Sprint 4</a:t>
          </a:r>
          <a:endParaRPr lang="en-US"/>
        </a:p>
      </dgm:t>
    </dgm:pt>
    <dgm:pt modelId="{AB4EAFA8-A4B9-4C48-986D-068965F3E60C}" type="parTrans" cxnId="{E06427F8-6BBF-46FE-807E-D32B6639EFEA}">
      <dgm:prSet/>
      <dgm:spPr/>
      <dgm:t>
        <a:bodyPr/>
        <a:lstStyle/>
        <a:p>
          <a:endParaRPr lang="en-US"/>
        </a:p>
      </dgm:t>
    </dgm:pt>
    <dgm:pt modelId="{642758BF-8EF6-42BD-83FF-E0569E8ABBD9}" type="sibTrans" cxnId="{E06427F8-6BBF-46FE-807E-D32B6639EFEA}">
      <dgm:prSet phldrT="4"/>
      <dgm:spPr/>
      <dgm:t>
        <a:bodyPr/>
        <a:lstStyle/>
        <a:p>
          <a:endParaRPr lang="en-US"/>
        </a:p>
      </dgm:t>
    </dgm:pt>
    <dgm:pt modelId="{0D430AE4-8810-403A-B29F-70B546A7001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Focus</a:t>
          </a:r>
          <a:r>
            <a:rPr lang="en-IN"/>
            <a:t>: Enhancing AV infrastructure and legal frameworks.</a:t>
          </a:r>
          <a:endParaRPr lang="en-US"/>
        </a:p>
      </dgm:t>
    </dgm:pt>
    <dgm:pt modelId="{C9796DC9-68AC-4BEA-9DCF-AFDF64D6DC54}" type="parTrans" cxnId="{826F8F08-8351-4051-A93E-E7B1D510CEEF}">
      <dgm:prSet/>
      <dgm:spPr/>
      <dgm:t>
        <a:bodyPr/>
        <a:lstStyle/>
        <a:p>
          <a:endParaRPr lang="en-US"/>
        </a:p>
      </dgm:t>
    </dgm:pt>
    <dgm:pt modelId="{1EB5A3BF-C229-4C91-A046-B50EA321A999}" type="sibTrans" cxnId="{826F8F08-8351-4051-A93E-E7B1D510CEEF}">
      <dgm:prSet/>
      <dgm:spPr/>
      <dgm:t>
        <a:bodyPr/>
        <a:lstStyle/>
        <a:p>
          <a:endParaRPr lang="en-US"/>
        </a:p>
      </dgm:t>
    </dgm:pt>
    <dgm:pt modelId="{3CE3DD73-E1F7-4FB8-B1B6-A4BC100F3A2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Outcome</a:t>
          </a:r>
          <a:r>
            <a:rPr lang="en-IN"/>
            <a:t>: Legal frameworks established, smart traffic systems upgraded.</a:t>
          </a:r>
          <a:endParaRPr lang="en-US"/>
        </a:p>
      </dgm:t>
    </dgm:pt>
    <dgm:pt modelId="{6A72A1BC-0F03-4B6D-B941-987B02D8B611}" type="parTrans" cxnId="{4213D655-F7B4-4765-BDC2-4F7D25B6C27A}">
      <dgm:prSet/>
      <dgm:spPr/>
      <dgm:t>
        <a:bodyPr/>
        <a:lstStyle/>
        <a:p>
          <a:endParaRPr lang="en-US"/>
        </a:p>
      </dgm:t>
    </dgm:pt>
    <dgm:pt modelId="{6D816939-8B08-4685-8B72-541A5C2E4039}" type="sibTrans" cxnId="{4213D655-F7B4-4765-BDC2-4F7D25B6C27A}">
      <dgm:prSet/>
      <dgm:spPr/>
      <dgm:t>
        <a:bodyPr/>
        <a:lstStyle/>
        <a:p>
          <a:endParaRPr lang="en-US"/>
        </a:p>
      </dgm:t>
    </dgm:pt>
    <dgm:pt modelId="{A0823B11-1942-40AD-98D5-5D30ABADEF9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Sprint 5</a:t>
          </a:r>
          <a:endParaRPr lang="en-US"/>
        </a:p>
      </dgm:t>
    </dgm:pt>
    <dgm:pt modelId="{DD97E636-C940-41C8-8CF4-10AE791A5665}" type="parTrans" cxnId="{76FBCD16-58F1-4B63-BE07-32C03431EDF1}">
      <dgm:prSet/>
      <dgm:spPr/>
      <dgm:t>
        <a:bodyPr/>
        <a:lstStyle/>
        <a:p>
          <a:endParaRPr lang="en-US"/>
        </a:p>
      </dgm:t>
    </dgm:pt>
    <dgm:pt modelId="{75104E06-5C47-4DF0-BD93-46243F72633E}" type="sibTrans" cxnId="{76FBCD16-58F1-4B63-BE07-32C03431EDF1}">
      <dgm:prSet phldrT="5"/>
      <dgm:spPr/>
      <dgm:t>
        <a:bodyPr/>
        <a:lstStyle/>
        <a:p>
          <a:endParaRPr lang="en-US"/>
        </a:p>
      </dgm:t>
    </dgm:pt>
    <dgm:pt modelId="{B3192E5A-CFD3-4140-A7DB-E6BC74A2933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Focus</a:t>
          </a:r>
          <a:r>
            <a:rPr lang="en-IN"/>
            <a:t>: Testing, simulation, and continuous deployment.</a:t>
          </a:r>
          <a:endParaRPr lang="en-US"/>
        </a:p>
      </dgm:t>
    </dgm:pt>
    <dgm:pt modelId="{BB299726-F666-4A79-AF80-8FCED03D62CA}" type="parTrans" cxnId="{2D1C6E50-48DE-4CFF-8370-28F4A087EDF4}">
      <dgm:prSet/>
      <dgm:spPr/>
      <dgm:t>
        <a:bodyPr/>
        <a:lstStyle/>
        <a:p>
          <a:endParaRPr lang="en-US"/>
        </a:p>
      </dgm:t>
    </dgm:pt>
    <dgm:pt modelId="{B6B91E39-E134-4A60-A3D2-953F3546C0CB}" type="sibTrans" cxnId="{2D1C6E50-48DE-4CFF-8370-28F4A087EDF4}">
      <dgm:prSet/>
      <dgm:spPr/>
      <dgm:t>
        <a:bodyPr/>
        <a:lstStyle/>
        <a:p>
          <a:endParaRPr lang="en-US"/>
        </a:p>
      </dgm:t>
    </dgm:pt>
    <dgm:pt modelId="{EF44C496-1D8B-4F31-9EE1-FF17E729F6F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Outcome</a:t>
          </a:r>
          <a:r>
            <a:rPr lang="en-IN"/>
            <a:t>: System-wide testing completed, continuous deployment pipeline set up.</a:t>
          </a:r>
          <a:endParaRPr lang="en-US"/>
        </a:p>
      </dgm:t>
    </dgm:pt>
    <dgm:pt modelId="{47E30526-557B-4D0B-A9B5-6F1B4CCB2B4C}" type="parTrans" cxnId="{607E67B3-311B-4C47-8BF2-4A157BF3D969}">
      <dgm:prSet/>
      <dgm:spPr/>
      <dgm:t>
        <a:bodyPr/>
        <a:lstStyle/>
        <a:p>
          <a:endParaRPr lang="en-US"/>
        </a:p>
      </dgm:t>
    </dgm:pt>
    <dgm:pt modelId="{787D9A25-70E9-4372-971B-F0483E0B60BC}" type="sibTrans" cxnId="{607E67B3-311B-4C47-8BF2-4A157BF3D969}">
      <dgm:prSet/>
      <dgm:spPr/>
      <dgm:t>
        <a:bodyPr/>
        <a:lstStyle/>
        <a:p>
          <a:endParaRPr lang="en-US"/>
        </a:p>
      </dgm:t>
    </dgm:pt>
    <dgm:pt modelId="{CE47D917-9F4C-41F9-95D4-1B859FB61128}" type="pres">
      <dgm:prSet presAssocID="{36C8D4CA-5758-473D-82B3-D39F36A9747D}" presName="root" presStyleCnt="0">
        <dgm:presLayoutVars>
          <dgm:dir/>
          <dgm:resizeHandles val="exact"/>
        </dgm:presLayoutVars>
      </dgm:prSet>
      <dgm:spPr/>
    </dgm:pt>
    <dgm:pt modelId="{91CFB5FC-0FB4-4AD7-8E33-F8C4258705C9}" type="pres">
      <dgm:prSet presAssocID="{2A1CD4C2-7250-472B-BE6A-4316A38AFD16}" presName="compNode" presStyleCnt="0"/>
      <dgm:spPr/>
    </dgm:pt>
    <dgm:pt modelId="{617E8C73-AB95-4E50-8C14-B551F7722E91}" type="pres">
      <dgm:prSet presAssocID="{2A1CD4C2-7250-472B-BE6A-4316A38AFD1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88898D2-D95B-477B-BDEB-C462D3EAAB0E}" type="pres">
      <dgm:prSet presAssocID="{2A1CD4C2-7250-472B-BE6A-4316A38AFD16}" presName="iconSpace" presStyleCnt="0"/>
      <dgm:spPr/>
    </dgm:pt>
    <dgm:pt modelId="{DA36F532-0FC2-4F95-ACE6-76C52348821F}" type="pres">
      <dgm:prSet presAssocID="{2A1CD4C2-7250-472B-BE6A-4316A38AFD16}" presName="parTx" presStyleLbl="revTx" presStyleIdx="0" presStyleCnt="10">
        <dgm:presLayoutVars>
          <dgm:chMax val="0"/>
          <dgm:chPref val="0"/>
        </dgm:presLayoutVars>
      </dgm:prSet>
      <dgm:spPr/>
    </dgm:pt>
    <dgm:pt modelId="{84FB434E-D0E5-4A55-A4EA-9BC5FCFAEBFF}" type="pres">
      <dgm:prSet presAssocID="{2A1CD4C2-7250-472B-BE6A-4316A38AFD16}" presName="txSpace" presStyleCnt="0"/>
      <dgm:spPr/>
    </dgm:pt>
    <dgm:pt modelId="{09BC238C-9600-4084-87CA-AB5B9F90B7E2}" type="pres">
      <dgm:prSet presAssocID="{2A1CD4C2-7250-472B-BE6A-4316A38AFD16}" presName="desTx" presStyleLbl="revTx" presStyleIdx="1" presStyleCnt="10">
        <dgm:presLayoutVars/>
      </dgm:prSet>
      <dgm:spPr/>
    </dgm:pt>
    <dgm:pt modelId="{867F8F29-09ED-439A-9889-F4396DCBF9CA}" type="pres">
      <dgm:prSet presAssocID="{1E64E0FA-A3DB-4F54-BF7E-A3CD1C58FB32}" presName="sibTrans" presStyleCnt="0"/>
      <dgm:spPr/>
    </dgm:pt>
    <dgm:pt modelId="{CFD041C6-55A3-4622-AB4C-A2090D981265}" type="pres">
      <dgm:prSet presAssocID="{93D59428-633A-4031-92A1-62979742799B}" presName="compNode" presStyleCnt="0"/>
      <dgm:spPr/>
    </dgm:pt>
    <dgm:pt modelId="{E9C957E1-E678-4406-A3D1-1CFCE2E614E1}" type="pres">
      <dgm:prSet presAssocID="{93D59428-633A-4031-92A1-62979742799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01846FC-58CE-4CBC-ABB2-5D6E50D239B3}" type="pres">
      <dgm:prSet presAssocID="{93D59428-633A-4031-92A1-62979742799B}" presName="iconSpace" presStyleCnt="0"/>
      <dgm:spPr/>
    </dgm:pt>
    <dgm:pt modelId="{1A6874B7-C97D-4EF1-9498-742E7955C316}" type="pres">
      <dgm:prSet presAssocID="{93D59428-633A-4031-92A1-62979742799B}" presName="parTx" presStyleLbl="revTx" presStyleIdx="2" presStyleCnt="10">
        <dgm:presLayoutVars>
          <dgm:chMax val="0"/>
          <dgm:chPref val="0"/>
        </dgm:presLayoutVars>
      </dgm:prSet>
      <dgm:spPr/>
    </dgm:pt>
    <dgm:pt modelId="{3F3C61EE-8219-49F6-B5B0-A6F501BA7A89}" type="pres">
      <dgm:prSet presAssocID="{93D59428-633A-4031-92A1-62979742799B}" presName="txSpace" presStyleCnt="0"/>
      <dgm:spPr/>
    </dgm:pt>
    <dgm:pt modelId="{BF532327-421C-4AC0-AAA6-7E0F5888CC82}" type="pres">
      <dgm:prSet presAssocID="{93D59428-633A-4031-92A1-62979742799B}" presName="desTx" presStyleLbl="revTx" presStyleIdx="3" presStyleCnt="10">
        <dgm:presLayoutVars/>
      </dgm:prSet>
      <dgm:spPr/>
    </dgm:pt>
    <dgm:pt modelId="{BDB960B4-2755-4C35-84BC-55DB18CC406D}" type="pres">
      <dgm:prSet presAssocID="{347B9CD8-D23B-45ED-9676-C908BFCA7B50}" presName="sibTrans" presStyleCnt="0"/>
      <dgm:spPr/>
    </dgm:pt>
    <dgm:pt modelId="{293D8564-EAB8-4C56-863A-BF9E44287B17}" type="pres">
      <dgm:prSet presAssocID="{82810041-DC18-4B94-A211-6B7629A1711A}" presName="compNode" presStyleCnt="0"/>
      <dgm:spPr/>
    </dgm:pt>
    <dgm:pt modelId="{C83F5515-4602-4F9F-8FA1-698171CB3051}" type="pres">
      <dgm:prSet presAssocID="{82810041-DC18-4B94-A211-6B7629A1711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8E46EE3C-7163-4BD7-BCFF-78BB8B8260CE}" type="pres">
      <dgm:prSet presAssocID="{82810041-DC18-4B94-A211-6B7629A1711A}" presName="iconSpace" presStyleCnt="0"/>
      <dgm:spPr/>
    </dgm:pt>
    <dgm:pt modelId="{86B00B97-0F02-4697-9EDB-A5DAB8FF84A9}" type="pres">
      <dgm:prSet presAssocID="{82810041-DC18-4B94-A211-6B7629A1711A}" presName="parTx" presStyleLbl="revTx" presStyleIdx="4" presStyleCnt="10">
        <dgm:presLayoutVars>
          <dgm:chMax val="0"/>
          <dgm:chPref val="0"/>
        </dgm:presLayoutVars>
      </dgm:prSet>
      <dgm:spPr/>
    </dgm:pt>
    <dgm:pt modelId="{93B61791-08B6-406A-9D4E-12F7DC80D4C4}" type="pres">
      <dgm:prSet presAssocID="{82810041-DC18-4B94-A211-6B7629A1711A}" presName="txSpace" presStyleCnt="0"/>
      <dgm:spPr/>
    </dgm:pt>
    <dgm:pt modelId="{2D04A76E-1DA6-4F51-A0CB-6815B0F49324}" type="pres">
      <dgm:prSet presAssocID="{82810041-DC18-4B94-A211-6B7629A1711A}" presName="desTx" presStyleLbl="revTx" presStyleIdx="5" presStyleCnt="10">
        <dgm:presLayoutVars/>
      </dgm:prSet>
      <dgm:spPr/>
    </dgm:pt>
    <dgm:pt modelId="{00A7F0F0-C1AD-4EAC-A55F-B146E22FE925}" type="pres">
      <dgm:prSet presAssocID="{33A44C54-D37E-4897-927D-60A645285950}" presName="sibTrans" presStyleCnt="0"/>
      <dgm:spPr/>
    </dgm:pt>
    <dgm:pt modelId="{372C8124-C42C-4968-AF4F-ED6B5E3CE093}" type="pres">
      <dgm:prSet presAssocID="{2E1E133A-A3CC-470F-BAE1-131BE0CC3F32}" presName="compNode" presStyleCnt="0"/>
      <dgm:spPr/>
    </dgm:pt>
    <dgm:pt modelId="{309BB2CA-923A-4EEA-AF3E-06A566C8CBC5}" type="pres">
      <dgm:prSet presAssocID="{2E1E133A-A3CC-470F-BAE1-131BE0CC3F3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47356835-FAA1-4FB8-9DD7-129A9A42C2B4}" type="pres">
      <dgm:prSet presAssocID="{2E1E133A-A3CC-470F-BAE1-131BE0CC3F32}" presName="iconSpace" presStyleCnt="0"/>
      <dgm:spPr/>
    </dgm:pt>
    <dgm:pt modelId="{440623DA-A30B-48EA-A405-292A68DB3309}" type="pres">
      <dgm:prSet presAssocID="{2E1E133A-A3CC-470F-BAE1-131BE0CC3F32}" presName="parTx" presStyleLbl="revTx" presStyleIdx="6" presStyleCnt="10">
        <dgm:presLayoutVars>
          <dgm:chMax val="0"/>
          <dgm:chPref val="0"/>
        </dgm:presLayoutVars>
      </dgm:prSet>
      <dgm:spPr/>
    </dgm:pt>
    <dgm:pt modelId="{8503509C-DC32-4628-9F40-6E9E0CE4DC57}" type="pres">
      <dgm:prSet presAssocID="{2E1E133A-A3CC-470F-BAE1-131BE0CC3F32}" presName="txSpace" presStyleCnt="0"/>
      <dgm:spPr/>
    </dgm:pt>
    <dgm:pt modelId="{496C3984-B899-40C4-9189-16C12C81EB32}" type="pres">
      <dgm:prSet presAssocID="{2E1E133A-A3CC-470F-BAE1-131BE0CC3F32}" presName="desTx" presStyleLbl="revTx" presStyleIdx="7" presStyleCnt="10">
        <dgm:presLayoutVars/>
      </dgm:prSet>
      <dgm:spPr/>
    </dgm:pt>
    <dgm:pt modelId="{EDFF4CB3-B5EE-4061-9F20-97C8F4B1087B}" type="pres">
      <dgm:prSet presAssocID="{642758BF-8EF6-42BD-83FF-E0569E8ABBD9}" presName="sibTrans" presStyleCnt="0"/>
      <dgm:spPr/>
    </dgm:pt>
    <dgm:pt modelId="{20964BEB-6266-47FB-98B7-6850B8D647AE}" type="pres">
      <dgm:prSet presAssocID="{A0823B11-1942-40AD-98D5-5D30ABADEF99}" presName="compNode" presStyleCnt="0"/>
      <dgm:spPr/>
    </dgm:pt>
    <dgm:pt modelId="{E56DCEF4-2E54-4915-80A3-0A6437D46916}" type="pres">
      <dgm:prSet presAssocID="{A0823B11-1942-40AD-98D5-5D30ABADEF9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F797AD1-9833-4E4F-A8E4-50E5A896F6BF}" type="pres">
      <dgm:prSet presAssocID="{A0823B11-1942-40AD-98D5-5D30ABADEF99}" presName="iconSpace" presStyleCnt="0"/>
      <dgm:spPr/>
    </dgm:pt>
    <dgm:pt modelId="{F1500472-CDBA-4D1E-A7D7-B27D8429C0D1}" type="pres">
      <dgm:prSet presAssocID="{A0823B11-1942-40AD-98D5-5D30ABADEF99}" presName="parTx" presStyleLbl="revTx" presStyleIdx="8" presStyleCnt="10">
        <dgm:presLayoutVars>
          <dgm:chMax val="0"/>
          <dgm:chPref val="0"/>
        </dgm:presLayoutVars>
      </dgm:prSet>
      <dgm:spPr/>
    </dgm:pt>
    <dgm:pt modelId="{6F5649FF-6F6A-4016-BF87-8AC41C43F0B4}" type="pres">
      <dgm:prSet presAssocID="{A0823B11-1942-40AD-98D5-5D30ABADEF99}" presName="txSpace" presStyleCnt="0"/>
      <dgm:spPr/>
    </dgm:pt>
    <dgm:pt modelId="{A15B577C-C99A-42F6-8CE5-F5B60BB176E1}" type="pres">
      <dgm:prSet presAssocID="{A0823B11-1942-40AD-98D5-5D30ABADEF99}" presName="desTx" presStyleLbl="revTx" presStyleIdx="9" presStyleCnt="10">
        <dgm:presLayoutVars/>
      </dgm:prSet>
      <dgm:spPr/>
    </dgm:pt>
  </dgm:ptLst>
  <dgm:cxnLst>
    <dgm:cxn modelId="{B925B206-A0B4-4A1E-95C8-3AFD34A09C9D}" type="presOf" srcId="{93D59428-633A-4031-92A1-62979742799B}" destId="{1A6874B7-C97D-4EF1-9498-742E7955C316}" srcOrd="0" destOrd="0" presId="urn:microsoft.com/office/officeart/2018/2/layout/IconLabelDescriptionList"/>
    <dgm:cxn modelId="{826F8F08-8351-4051-A93E-E7B1D510CEEF}" srcId="{2E1E133A-A3CC-470F-BAE1-131BE0CC3F32}" destId="{0D430AE4-8810-403A-B29F-70B546A70016}" srcOrd="0" destOrd="0" parTransId="{C9796DC9-68AC-4BEA-9DCF-AFDF64D6DC54}" sibTransId="{1EB5A3BF-C229-4C91-A046-B50EA321A999}"/>
    <dgm:cxn modelId="{5D338110-BA4F-409F-8B14-E1921B013E58}" srcId="{2A1CD4C2-7250-472B-BE6A-4316A38AFD16}" destId="{A86BD4DC-7915-4150-A421-C988941BBAB9}" srcOrd="0" destOrd="0" parTransId="{C311719B-A166-47B8-B66E-BA58CA615A8C}" sibTransId="{FDCC8ED0-0262-4EEE-A60B-9250D4233621}"/>
    <dgm:cxn modelId="{11EB4712-D586-41C5-BBEC-D3A2B2005B0C}" type="presOf" srcId="{2A1CD4C2-7250-472B-BE6A-4316A38AFD16}" destId="{DA36F532-0FC2-4F95-ACE6-76C52348821F}" srcOrd="0" destOrd="0" presId="urn:microsoft.com/office/officeart/2018/2/layout/IconLabelDescriptionList"/>
    <dgm:cxn modelId="{76FBCD16-58F1-4B63-BE07-32C03431EDF1}" srcId="{36C8D4CA-5758-473D-82B3-D39F36A9747D}" destId="{A0823B11-1942-40AD-98D5-5D30ABADEF99}" srcOrd="4" destOrd="0" parTransId="{DD97E636-C940-41C8-8CF4-10AE791A5665}" sibTransId="{75104E06-5C47-4DF0-BD93-46243F72633E}"/>
    <dgm:cxn modelId="{35C72E1C-61B4-415C-A742-59169133EC41}" type="presOf" srcId="{36C8D4CA-5758-473D-82B3-D39F36A9747D}" destId="{CE47D917-9F4C-41F9-95D4-1B859FB61128}" srcOrd="0" destOrd="0" presId="urn:microsoft.com/office/officeart/2018/2/layout/IconLabelDescriptionList"/>
    <dgm:cxn modelId="{AED83121-9EB3-47F8-B16E-02308CF4EC8A}" type="presOf" srcId="{B8E8C6F8-FDDF-4D32-BBCB-81D38A69EE9C}" destId="{09BC238C-9600-4084-87CA-AB5B9F90B7E2}" srcOrd="0" destOrd="1" presId="urn:microsoft.com/office/officeart/2018/2/layout/IconLabelDescriptionList"/>
    <dgm:cxn modelId="{D75B472B-6482-4086-AD16-0566F9A09FEF}" type="presOf" srcId="{8C798C10-DD5A-4645-AA67-CE9FE4E6F683}" destId="{2D04A76E-1DA6-4F51-A0CB-6815B0F49324}" srcOrd="0" destOrd="1" presId="urn:microsoft.com/office/officeart/2018/2/layout/IconLabelDescriptionList"/>
    <dgm:cxn modelId="{8AE15438-DDBC-4953-B354-1C198F2F11C8}" srcId="{2A1CD4C2-7250-472B-BE6A-4316A38AFD16}" destId="{B8E8C6F8-FDDF-4D32-BBCB-81D38A69EE9C}" srcOrd="1" destOrd="0" parTransId="{AD7E42E7-BBC7-4048-AC2D-7E9C2E94C3EF}" sibTransId="{523104A7-DB7B-428A-BD75-C6A879870074}"/>
    <dgm:cxn modelId="{1512B25C-E35E-4DD6-B44A-89262A341D39}" srcId="{36C8D4CA-5758-473D-82B3-D39F36A9747D}" destId="{93D59428-633A-4031-92A1-62979742799B}" srcOrd="1" destOrd="0" parTransId="{54170DBB-12DC-4B61-8035-639550A7349B}" sibTransId="{347B9CD8-D23B-45ED-9676-C908BFCA7B50}"/>
    <dgm:cxn modelId="{E473B841-70CC-4B41-BC46-FDE8BE1FC4DD}" type="presOf" srcId="{CF029599-58FC-4AB7-AF2F-FEC902EB5F0D}" destId="{BF532327-421C-4AC0-AAA6-7E0F5888CC82}" srcOrd="0" destOrd="1" presId="urn:microsoft.com/office/officeart/2018/2/layout/IconLabelDescriptionList"/>
    <dgm:cxn modelId="{344BAE66-A393-4456-BE06-F0C69DE65B11}" type="presOf" srcId="{2E1E133A-A3CC-470F-BAE1-131BE0CC3F32}" destId="{440623DA-A30B-48EA-A405-292A68DB3309}" srcOrd="0" destOrd="0" presId="urn:microsoft.com/office/officeart/2018/2/layout/IconLabelDescriptionList"/>
    <dgm:cxn modelId="{6EEEC16D-1272-4B6F-8B23-4A9CB8B0586C}" type="presOf" srcId="{82810041-DC18-4B94-A211-6B7629A1711A}" destId="{86B00B97-0F02-4697-9EDB-A5DAB8FF84A9}" srcOrd="0" destOrd="0" presId="urn:microsoft.com/office/officeart/2018/2/layout/IconLabelDescriptionList"/>
    <dgm:cxn modelId="{2D1C6E50-48DE-4CFF-8370-28F4A087EDF4}" srcId="{A0823B11-1942-40AD-98D5-5D30ABADEF99}" destId="{B3192E5A-CFD3-4140-A7DB-E6BC74A29332}" srcOrd="0" destOrd="0" parTransId="{BB299726-F666-4A79-AF80-8FCED03D62CA}" sibTransId="{B6B91E39-E134-4A60-A3D2-953F3546C0CB}"/>
    <dgm:cxn modelId="{649EBC52-639A-4F80-8220-CEB0DF635171}" type="presOf" srcId="{B3192E5A-CFD3-4140-A7DB-E6BC74A29332}" destId="{A15B577C-C99A-42F6-8CE5-F5B60BB176E1}" srcOrd="0" destOrd="0" presId="urn:microsoft.com/office/officeart/2018/2/layout/IconLabelDescriptionList"/>
    <dgm:cxn modelId="{4213D655-F7B4-4765-BDC2-4F7D25B6C27A}" srcId="{2E1E133A-A3CC-470F-BAE1-131BE0CC3F32}" destId="{3CE3DD73-E1F7-4FB8-B1B6-A4BC100F3A2D}" srcOrd="1" destOrd="0" parTransId="{6A72A1BC-0F03-4B6D-B941-987B02D8B611}" sibTransId="{6D816939-8B08-4685-8B72-541A5C2E4039}"/>
    <dgm:cxn modelId="{C9DAA877-855B-464C-B26D-2B584BA91F1F}" srcId="{82810041-DC18-4B94-A211-6B7629A1711A}" destId="{50954D69-1D58-461D-BC8B-7F4E4F087B6E}" srcOrd="0" destOrd="0" parTransId="{35F6825D-1E52-4B28-9E62-49B5B668D2A5}" sibTransId="{A17771D5-B026-4F0E-82D1-5776656CBB33}"/>
    <dgm:cxn modelId="{78FD3081-7780-4D96-8E46-1A3B4553B377}" srcId="{36C8D4CA-5758-473D-82B3-D39F36A9747D}" destId="{2A1CD4C2-7250-472B-BE6A-4316A38AFD16}" srcOrd="0" destOrd="0" parTransId="{71CD9C12-0E09-4E9D-B12A-3854F3BFB116}" sibTransId="{1E64E0FA-A3DB-4F54-BF7E-A3CD1C58FB32}"/>
    <dgm:cxn modelId="{8179E581-4A54-495E-AF4E-2961954D7873}" type="presOf" srcId="{0D430AE4-8810-403A-B29F-70B546A70016}" destId="{496C3984-B899-40C4-9189-16C12C81EB32}" srcOrd="0" destOrd="0" presId="urn:microsoft.com/office/officeart/2018/2/layout/IconLabelDescriptionList"/>
    <dgm:cxn modelId="{D664AC94-8EE2-4461-9061-20F47EB5C9B1}" srcId="{82810041-DC18-4B94-A211-6B7629A1711A}" destId="{8C798C10-DD5A-4645-AA67-CE9FE4E6F683}" srcOrd="1" destOrd="0" parTransId="{8D03E6A8-B04A-49DB-A4CB-796A50C9DC41}" sibTransId="{227EAABD-4B1B-48BF-A56F-DE4154BB1212}"/>
    <dgm:cxn modelId="{87FEC5A7-98F8-471D-A907-21DB8E6B58A6}" srcId="{36C8D4CA-5758-473D-82B3-D39F36A9747D}" destId="{82810041-DC18-4B94-A211-6B7629A1711A}" srcOrd="2" destOrd="0" parTransId="{8D2FE0D8-0CA3-4C0C-B164-CBE69FC98D52}" sibTransId="{33A44C54-D37E-4897-927D-60A645285950}"/>
    <dgm:cxn modelId="{58E81AAE-2A83-400A-B420-85427395F873}" type="presOf" srcId="{EF44C496-1D8B-4F31-9EE1-FF17E729F6F0}" destId="{A15B577C-C99A-42F6-8CE5-F5B60BB176E1}" srcOrd="0" destOrd="1" presId="urn:microsoft.com/office/officeart/2018/2/layout/IconLabelDescriptionList"/>
    <dgm:cxn modelId="{F060ECB2-F748-482F-9F11-FA73DA4B6597}" type="presOf" srcId="{3CE3DD73-E1F7-4FB8-B1B6-A4BC100F3A2D}" destId="{496C3984-B899-40C4-9189-16C12C81EB32}" srcOrd="0" destOrd="1" presId="urn:microsoft.com/office/officeart/2018/2/layout/IconLabelDescriptionList"/>
    <dgm:cxn modelId="{607E67B3-311B-4C47-8BF2-4A157BF3D969}" srcId="{A0823B11-1942-40AD-98D5-5D30ABADEF99}" destId="{EF44C496-1D8B-4F31-9EE1-FF17E729F6F0}" srcOrd="1" destOrd="0" parTransId="{47E30526-557B-4D0B-A9B5-6F1B4CCB2B4C}" sibTransId="{787D9A25-70E9-4372-971B-F0483E0B60BC}"/>
    <dgm:cxn modelId="{EDDF6CC7-2661-4A1D-A29C-9A92E7ACED16}" srcId="{93D59428-633A-4031-92A1-62979742799B}" destId="{CF029599-58FC-4AB7-AF2F-FEC902EB5F0D}" srcOrd="1" destOrd="0" parTransId="{126F95EC-F812-4574-BE30-B4882ACDD658}" sibTransId="{05750215-874E-4B53-BA1E-F42A30E99735}"/>
    <dgm:cxn modelId="{8B207ACB-F197-4BA7-9D3E-007CB1251654}" type="presOf" srcId="{DCD410CD-CA66-40DA-88CF-F579F436F567}" destId="{BF532327-421C-4AC0-AAA6-7E0F5888CC82}" srcOrd="0" destOrd="0" presId="urn:microsoft.com/office/officeart/2018/2/layout/IconLabelDescriptionList"/>
    <dgm:cxn modelId="{85519FE6-A749-4AF8-8815-4A8BA052D01F}" srcId="{93D59428-633A-4031-92A1-62979742799B}" destId="{DCD410CD-CA66-40DA-88CF-F579F436F567}" srcOrd="0" destOrd="0" parTransId="{A0AA547F-BF38-47C3-8D81-B7AC7D3D4024}" sibTransId="{2FD9A560-D1B3-4904-94D3-B4679852546A}"/>
    <dgm:cxn modelId="{DFE967EC-696B-48D5-B8D4-E9ACE2119085}" type="presOf" srcId="{A0823B11-1942-40AD-98D5-5D30ABADEF99}" destId="{F1500472-CDBA-4D1E-A7D7-B27D8429C0D1}" srcOrd="0" destOrd="0" presId="urn:microsoft.com/office/officeart/2018/2/layout/IconLabelDescriptionList"/>
    <dgm:cxn modelId="{E06427F8-6BBF-46FE-807E-D32B6639EFEA}" srcId="{36C8D4CA-5758-473D-82B3-D39F36A9747D}" destId="{2E1E133A-A3CC-470F-BAE1-131BE0CC3F32}" srcOrd="3" destOrd="0" parTransId="{AB4EAFA8-A4B9-4C48-986D-068965F3E60C}" sibTransId="{642758BF-8EF6-42BD-83FF-E0569E8ABBD9}"/>
    <dgm:cxn modelId="{AD0CF9F8-AEB5-4B7D-A744-EBAAFDFDAFF2}" type="presOf" srcId="{A86BD4DC-7915-4150-A421-C988941BBAB9}" destId="{09BC238C-9600-4084-87CA-AB5B9F90B7E2}" srcOrd="0" destOrd="0" presId="urn:microsoft.com/office/officeart/2018/2/layout/IconLabelDescriptionList"/>
    <dgm:cxn modelId="{95D049FA-2354-4BBC-B4DA-BBF7806C04CD}" type="presOf" srcId="{50954D69-1D58-461D-BC8B-7F4E4F087B6E}" destId="{2D04A76E-1DA6-4F51-A0CB-6815B0F49324}" srcOrd="0" destOrd="0" presId="urn:microsoft.com/office/officeart/2018/2/layout/IconLabelDescriptionList"/>
    <dgm:cxn modelId="{6127E8FA-B639-4DD8-AD02-D78F42BD7DB1}" type="presParOf" srcId="{CE47D917-9F4C-41F9-95D4-1B859FB61128}" destId="{91CFB5FC-0FB4-4AD7-8E33-F8C4258705C9}" srcOrd="0" destOrd="0" presId="urn:microsoft.com/office/officeart/2018/2/layout/IconLabelDescriptionList"/>
    <dgm:cxn modelId="{6E57EDCA-E4B2-4C68-9462-95843B6AD06E}" type="presParOf" srcId="{91CFB5FC-0FB4-4AD7-8E33-F8C4258705C9}" destId="{617E8C73-AB95-4E50-8C14-B551F7722E91}" srcOrd="0" destOrd="0" presId="urn:microsoft.com/office/officeart/2018/2/layout/IconLabelDescriptionList"/>
    <dgm:cxn modelId="{6E536C83-2970-4C4E-8B93-FE7075718207}" type="presParOf" srcId="{91CFB5FC-0FB4-4AD7-8E33-F8C4258705C9}" destId="{E88898D2-D95B-477B-BDEB-C462D3EAAB0E}" srcOrd="1" destOrd="0" presId="urn:microsoft.com/office/officeart/2018/2/layout/IconLabelDescriptionList"/>
    <dgm:cxn modelId="{94724ABB-4BFD-4593-A116-397FE2FA3CA8}" type="presParOf" srcId="{91CFB5FC-0FB4-4AD7-8E33-F8C4258705C9}" destId="{DA36F532-0FC2-4F95-ACE6-76C52348821F}" srcOrd="2" destOrd="0" presId="urn:microsoft.com/office/officeart/2018/2/layout/IconLabelDescriptionList"/>
    <dgm:cxn modelId="{D7949727-3A7E-4B7A-B4D7-4BC5EF1C74D0}" type="presParOf" srcId="{91CFB5FC-0FB4-4AD7-8E33-F8C4258705C9}" destId="{84FB434E-D0E5-4A55-A4EA-9BC5FCFAEBFF}" srcOrd="3" destOrd="0" presId="urn:microsoft.com/office/officeart/2018/2/layout/IconLabelDescriptionList"/>
    <dgm:cxn modelId="{93208B55-2526-438A-B8D5-43298854C055}" type="presParOf" srcId="{91CFB5FC-0FB4-4AD7-8E33-F8C4258705C9}" destId="{09BC238C-9600-4084-87CA-AB5B9F90B7E2}" srcOrd="4" destOrd="0" presId="urn:microsoft.com/office/officeart/2018/2/layout/IconLabelDescriptionList"/>
    <dgm:cxn modelId="{2E451E21-610E-430A-AFCA-32C5D811E0A3}" type="presParOf" srcId="{CE47D917-9F4C-41F9-95D4-1B859FB61128}" destId="{867F8F29-09ED-439A-9889-F4396DCBF9CA}" srcOrd="1" destOrd="0" presId="urn:microsoft.com/office/officeart/2018/2/layout/IconLabelDescriptionList"/>
    <dgm:cxn modelId="{B6B70DAA-F458-4C94-BB84-813DF930E99E}" type="presParOf" srcId="{CE47D917-9F4C-41F9-95D4-1B859FB61128}" destId="{CFD041C6-55A3-4622-AB4C-A2090D981265}" srcOrd="2" destOrd="0" presId="urn:microsoft.com/office/officeart/2018/2/layout/IconLabelDescriptionList"/>
    <dgm:cxn modelId="{D5CE710D-5D6D-4356-956C-76C72D9301BE}" type="presParOf" srcId="{CFD041C6-55A3-4622-AB4C-A2090D981265}" destId="{E9C957E1-E678-4406-A3D1-1CFCE2E614E1}" srcOrd="0" destOrd="0" presId="urn:microsoft.com/office/officeart/2018/2/layout/IconLabelDescriptionList"/>
    <dgm:cxn modelId="{9F16F619-3110-4060-AD3A-A6BF91492695}" type="presParOf" srcId="{CFD041C6-55A3-4622-AB4C-A2090D981265}" destId="{E01846FC-58CE-4CBC-ABB2-5D6E50D239B3}" srcOrd="1" destOrd="0" presId="urn:microsoft.com/office/officeart/2018/2/layout/IconLabelDescriptionList"/>
    <dgm:cxn modelId="{C6A1F35E-4AF9-4C27-BBFC-D08B5B511350}" type="presParOf" srcId="{CFD041C6-55A3-4622-AB4C-A2090D981265}" destId="{1A6874B7-C97D-4EF1-9498-742E7955C316}" srcOrd="2" destOrd="0" presId="urn:microsoft.com/office/officeart/2018/2/layout/IconLabelDescriptionList"/>
    <dgm:cxn modelId="{7591394D-0868-4A27-8425-B83ED935BE52}" type="presParOf" srcId="{CFD041C6-55A3-4622-AB4C-A2090D981265}" destId="{3F3C61EE-8219-49F6-B5B0-A6F501BA7A89}" srcOrd="3" destOrd="0" presId="urn:microsoft.com/office/officeart/2018/2/layout/IconLabelDescriptionList"/>
    <dgm:cxn modelId="{C9AFFB3B-6D22-435B-8BDC-B3E4F169D893}" type="presParOf" srcId="{CFD041C6-55A3-4622-AB4C-A2090D981265}" destId="{BF532327-421C-4AC0-AAA6-7E0F5888CC82}" srcOrd="4" destOrd="0" presId="urn:microsoft.com/office/officeart/2018/2/layout/IconLabelDescriptionList"/>
    <dgm:cxn modelId="{B305B4B6-3796-4AE2-A3B7-1AFF007F2F59}" type="presParOf" srcId="{CE47D917-9F4C-41F9-95D4-1B859FB61128}" destId="{BDB960B4-2755-4C35-84BC-55DB18CC406D}" srcOrd="3" destOrd="0" presId="urn:microsoft.com/office/officeart/2018/2/layout/IconLabelDescriptionList"/>
    <dgm:cxn modelId="{09A4C94C-C236-4F58-B358-8ED931665C17}" type="presParOf" srcId="{CE47D917-9F4C-41F9-95D4-1B859FB61128}" destId="{293D8564-EAB8-4C56-863A-BF9E44287B17}" srcOrd="4" destOrd="0" presId="urn:microsoft.com/office/officeart/2018/2/layout/IconLabelDescriptionList"/>
    <dgm:cxn modelId="{918CA595-4E41-41B0-B33D-F0D1F4EBE111}" type="presParOf" srcId="{293D8564-EAB8-4C56-863A-BF9E44287B17}" destId="{C83F5515-4602-4F9F-8FA1-698171CB3051}" srcOrd="0" destOrd="0" presId="urn:microsoft.com/office/officeart/2018/2/layout/IconLabelDescriptionList"/>
    <dgm:cxn modelId="{AEFD2B13-8852-49AA-97DA-190ABC3E0EBE}" type="presParOf" srcId="{293D8564-EAB8-4C56-863A-BF9E44287B17}" destId="{8E46EE3C-7163-4BD7-BCFF-78BB8B8260CE}" srcOrd="1" destOrd="0" presId="urn:microsoft.com/office/officeart/2018/2/layout/IconLabelDescriptionList"/>
    <dgm:cxn modelId="{4DD867FE-9FF5-4CA9-A23E-5367242824D8}" type="presParOf" srcId="{293D8564-EAB8-4C56-863A-BF9E44287B17}" destId="{86B00B97-0F02-4697-9EDB-A5DAB8FF84A9}" srcOrd="2" destOrd="0" presId="urn:microsoft.com/office/officeart/2018/2/layout/IconLabelDescriptionList"/>
    <dgm:cxn modelId="{52E201EF-BA52-4DBD-9B1D-779C3D0DB5C3}" type="presParOf" srcId="{293D8564-EAB8-4C56-863A-BF9E44287B17}" destId="{93B61791-08B6-406A-9D4E-12F7DC80D4C4}" srcOrd="3" destOrd="0" presId="urn:microsoft.com/office/officeart/2018/2/layout/IconLabelDescriptionList"/>
    <dgm:cxn modelId="{F41C5672-9D88-4D30-9B52-7A15AE645519}" type="presParOf" srcId="{293D8564-EAB8-4C56-863A-BF9E44287B17}" destId="{2D04A76E-1DA6-4F51-A0CB-6815B0F49324}" srcOrd="4" destOrd="0" presId="urn:microsoft.com/office/officeart/2018/2/layout/IconLabelDescriptionList"/>
    <dgm:cxn modelId="{420C9A5F-04FB-4844-AF0F-6E4F4BD737DA}" type="presParOf" srcId="{CE47D917-9F4C-41F9-95D4-1B859FB61128}" destId="{00A7F0F0-C1AD-4EAC-A55F-B146E22FE925}" srcOrd="5" destOrd="0" presId="urn:microsoft.com/office/officeart/2018/2/layout/IconLabelDescriptionList"/>
    <dgm:cxn modelId="{E35983E8-BFE0-4A5A-84DF-3525890AE4D5}" type="presParOf" srcId="{CE47D917-9F4C-41F9-95D4-1B859FB61128}" destId="{372C8124-C42C-4968-AF4F-ED6B5E3CE093}" srcOrd="6" destOrd="0" presId="urn:microsoft.com/office/officeart/2018/2/layout/IconLabelDescriptionList"/>
    <dgm:cxn modelId="{6325EEE9-C4F0-4CDA-87DE-C86113C585A0}" type="presParOf" srcId="{372C8124-C42C-4968-AF4F-ED6B5E3CE093}" destId="{309BB2CA-923A-4EEA-AF3E-06A566C8CBC5}" srcOrd="0" destOrd="0" presId="urn:microsoft.com/office/officeart/2018/2/layout/IconLabelDescriptionList"/>
    <dgm:cxn modelId="{C9CF7EB3-E871-4EC7-BE48-58A105052D7D}" type="presParOf" srcId="{372C8124-C42C-4968-AF4F-ED6B5E3CE093}" destId="{47356835-FAA1-4FB8-9DD7-129A9A42C2B4}" srcOrd="1" destOrd="0" presId="urn:microsoft.com/office/officeart/2018/2/layout/IconLabelDescriptionList"/>
    <dgm:cxn modelId="{3DC06A30-6B8F-4492-AEC0-4B8D0DA544AC}" type="presParOf" srcId="{372C8124-C42C-4968-AF4F-ED6B5E3CE093}" destId="{440623DA-A30B-48EA-A405-292A68DB3309}" srcOrd="2" destOrd="0" presId="urn:microsoft.com/office/officeart/2018/2/layout/IconLabelDescriptionList"/>
    <dgm:cxn modelId="{E5949C91-CC8C-4872-B48C-8970C27B65CB}" type="presParOf" srcId="{372C8124-C42C-4968-AF4F-ED6B5E3CE093}" destId="{8503509C-DC32-4628-9F40-6E9E0CE4DC57}" srcOrd="3" destOrd="0" presId="urn:microsoft.com/office/officeart/2018/2/layout/IconLabelDescriptionList"/>
    <dgm:cxn modelId="{00086D44-D558-4962-9547-F0B4CBEB1730}" type="presParOf" srcId="{372C8124-C42C-4968-AF4F-ED6B5E3CE093}" destId="{496C3984-B899-40C4-9189-16C12C81EB32}" srcOrd="4" destOrd="0" presId="urn:microsoft.com/office/officeart/2018/2/layout/IconLabelDescriptionList"/>
    <dgm:cxn modelId="{C5A41EB2-B08F-4150-9A3D-F7162AEF3D44}" type="presParOf" srcId="{CE47D917-9F4C-41F9-95D4-1B859FB61128}" destId="{EDFF4CB3-B5EE-4061-9F20-97C8F4B1087B}" srcOrd="7" destOrd="0" presId="urn:microsoft.com/office/officeart/2018/2/layout/IconLabelDescriptionList"/>
    <dgm:cxn modelId="{FED15113-47FA-4E07-B3D4-6AAE89451B25}" type="presParOf" srcId="{CE47D917-9F4C-41F9-95D4-1B859FB61128}" destId="{20964BEB-6266-47FB-98B7-6850B8D647AE}" srcOrd="8" destOrd="0" presId="urn:microsoft.com/office/officeart/2018/2/layout/IconLabelDescriptionList"/>
    <dgm:cxn modelId="{1C0369DD-4A96-4CCE-9370-FBE8EA9A289D}" type="presParOf" srcId="{20964BEB-6266-47FB-98B7-6850B8D647AE}" destId="{E56DCEF4-2E54-4915-80A3-0A6437D46916}" srcOrd="0" destOrd="0" presId="urn:microsoft.com/office/officeart/2018/2/layout/IconLabelDescriptionList"/>
    <dgm:cxn modelId="{95C36563-18A2-4EBE-ADE1-EE510B7304AE}" type="presParOf" srcId="{20964BEB-6266-47FB-98B7-6850B8D647AE}" destId="{4F797AD1-9833-4E4F-A8E4-50E5A896F6BF}" srcOrd="1" destOrd="0" presId="urn:microsoft.com/office/officeart/2018/2/layout/IconLabelDescriptionList"/>
    <dgm:cxn modelId="{7206E66C-C5B5-4E34-AD22-F7FF0E8D2328}" type="presParOf" srcId="{20964BEB-6266-47FB-98B7-6850B8D647AE}" destId="{F1500472-CDBA-4D1E-A7D7-B27D8429C0D1}" srcOrd="2" destOrd="0" presId="urn:microsoft.com/office/officeart/2018/2/layout/IconLabelDescriptionList"/>
    <dgm:cxn modelId="{6E096933-3127-438E-964C-83EA740DE28C}" type="presParOf" srcId="{20964BEB-6266-47FB-98B7-6850B8D647AE}" destId="{6F5649FF-6F6A-4016-BF87-8AC41C43F0B4}" srcOrd="3" destOrd="0" presId="urn:microsoft.com/office/officeart/2018/2/layout/IconLabelDescriptionList"/>
    <dgm:cxn modelId="{BB5FDD81-C96A-4A11-82C0-D7A054A90796}" type="presParOf" srcId="{20964BEB-6266-47FB-98B7-6850B8D647AE}" destId="{A15B577C-C99A-42F6-8CE5-F5B60BB176E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1625DB-DA97-4D3E-93CB-7134AA5F3B9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771E0D-D5AC-48D3-A4A5-7A597F20397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Challenge 1: V2V communication integration with regular cars.</a:t>
          </a:r>
        </a:p>
      </dgm:t>
    </dgm:pt>
    <dgm:pt modelId="{10554BE0-B956-4C15-94E7-D81704EAA8BB}" type="parTrans" cxnId="{FD8DEBAE-1072-4F38-9493-6AFA0A02E4CA}">
      <dgm:prSet/>
      <dgm:spPr/>
      <dgm:t>
        <a:bodyPr/>
        <a:lstStyle/>
        <a:p>
          <a:endParaRPr lang="en-US"/>
        </a:p>
      </dgm:t>
    </dgm:pt>
    <dgm:pt modelId="{5FA2B316-D2F1-4494-A956-FD9F643510D1}" type="sibTrans" cxnId="{FD8DEBAE-1072-4F38-9493-6AFA0A02E4CA}">
      <dgm:prSet/>
      <dgm:spPr/>
      <dgm:t>
        <a:bodyPr/>
        <a:lstStyle/>
        <a:p>
          <a:endParaRPr lang="en-US"/>
        </a:p>
      </dgm:t>
    </dgm:pt>
    <dgm:pt modelId="{5374965F-09D1-4C13-92DD-4C799BFE6B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/>
            <a:t>Solution: Ran multiple simulations before full deployment.</a:t>
          </a:r>
        </a:p>
      </dgm:t>
    </dgm:pt>
    <dgm:pt modelId="{13796F02-F32D-4F5E-B790-EEEF63528650}" type="parTrans" cxnId="{84EEC2BC-0B19-4780-8276-603CD4705CED}">
      <dgm:prSet/>
      <dgm:spPr/>
      <dgm:t>
        <a:bodyPr/>
        <a:lstStyle/>
        <a:p>
          <a:endParaRPr lang="en-US"/>
        </a:p>
      </dgm:t>
    </dgm:pt>
    <dgm:pt modelId="{91E2691E-FA20-4709-B885-E2D79C9C9580}" type="sibTrans" cxnId="{84EEC2BC-0B19-4780-8276-603CD4705CED}">
      <dgm:prSet/>
      <dgm:spPr/>
      <dgm:t>
        <a:bodyPr/>
        <a:lstStyle/>
        <a:p>
          <a:endParaRPr lang="en-US"/>
        </a:p>
      </dgm:t>
    </dgm:pt>
    <dgm:pt modelId="{681F8DC6-CCC2-40A9-AA18-636E6FDEC58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Challenge 2: Getting permissions from the government and city planners for infrastructure changes.</a:t>
          </a:r>
        </a:p>
      </dgm:t>
    </dgm:pt>
    <dgm:pt modelId="{268C20AC-9936-4301-8F5F-7A09371D6561}" type="parTrans" cxnId="{085C824D-3EB2-45AD-AF3D-13157AC6CECF}">
      <dgm:prSet/>
      <dgm:spPr/>
      <dgm:t>
        <a:bodyPr/>
        <a:lstStyle/>
        <a:p>
          <a:endParaRPr lang="en-US"/>
        </a:p>
      </dgm:t>
    </dgm:pt>
    <dgm:pt modelId="{D65C4A48-5F54-4286-AA67-9E3E6658EB08}" type="sibTrans" cxnId="{085C824D-3EB2-45AD-AF3D-13157AC6CECF}">
      <dgm:prSet/>
      <dgm:spPr/>
      <dgm:t>
        <a:bodyPr/>
        <a:lstStyle/>
        <a:p>
          <a:endParaRPr lang="en-US"/>
        </a:p>
      </dgm:t>
    </dgm:pt>
    <dgm:pt modelId="{732CFAFC-A849-49AC-8044-D973FF254B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Solution: Frequent meetings with stakeholders to address concerns.</a:t>
          </a:r>
        </a:p>
      </dgm:t>
    </dgm:pt>
    <dgm:pt modelId="{842B1FE2-7B45-42FD-A39B-6AC98C34FD25}" type="parTrans" cxnId="{70376066-D17E-4F16-85CA-9CD30779B264}">
      <dgm:prSet/>
      <dgm:spPr/>
      <dgm:t>
        <a:bodyPr/>
        <a:lstStyle/>
        <a:p>
          <a:endParaRPr lang="en-US"/>
        </a:p>
      </dgm:t>
    </dgm:pt>
    <dgm:pt modelId="{A680EEC4-B3BF-43C2-B067-D03BF3ABEA5D}" type="sibTrans" cxnId="{70376066-D17E-4F16-85CA-9CD30779B264}">
      <dgm:prSet/>
      <dgm:spPr/>
      <dgm:t>
        <a:bodyPr/>
        <a:lstStyle/>
        <a:p>
          <a:endParaRPr lang="en-US"/>
        </a:p>
      </dgm:t>
    </dgm:pt>
    <dgm:pt modelId="{B184C037-6A4D-40D6-BD0A-C9DC39C435A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Challenge 3: Educating the public on the benefits of autonomous vehicles.</a:t>
          </a:r>
        </a:p>
      </dgm:t>
    </dgm:pt>
    <dgm:pt modelId="{FD8D2089-A091-4C96-8DC7-919950C4BAD2}" type="parTrans" cxnId="{1D112998-6337-4BC5-95DC-9BC31DC40DCA}">
      <dgm:prSet/>
      <dgm:spPr/>
      <dgm:t>
        <a:bodyPr/>
        <a:lstStyle/>
        <a:p>
          <a:endParaRPr lang="en-US"/>
        </a:p>
      </dgm:t>
    </dgm:pt>
    <dgm:pt modelId="{DDFF91D1-3103-4C48-B320-73CF317B3B42}" type="sibTrans" cxnId="{1D112998-6337-4BC5-95DC-9BC31DC40DCA}">
      <dgm:prSet/>
      <dgm:spPr/>
      <dgm:t>
        <a:bodyPr/>
        <a:lstStyle/>
        <a:p>
          <a:endParaRPr lang="en-US"/>
        </a:p>
      </dgm:t>
    </dgm:pt>
    <dgm:pt modelId="{44B3F5E3-AC37-4804-9550-6F75DFE5C6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Solution: Launched a comprehensive public education campaign through the PR Manager.</a:t>
          </a:r>
        </a:p>
      </dgm:t>
    </dgm:pt>
    <dgm:pt modelId="{49E4556B-38E2-4E12-83E8-505DD1EA170B}" type="parTrans" cxnId="{CA55799E-91CA-4980-9CDE-B1FECBD62762}">
      <dgm:prSet/>
      <dgm:spPr/>
      <dgm:t>
        <a:bodyPr/>
        <a:lstStyle/>
        <a:p>
          <a:endParaRPr lang="en-US"/>
        </a:p>
      </dgm:t>
    </dgm:pt>
    <dgm:pt modelId="{66341E90-6E94-41EC-AF17-CD64C91E4C68}" type="sibTrans" cxnId="{CA55799E-91CA-4980-9CDE-B1FECBD62762}">
      <dgm:prSet/>
      <dgm:spPr/>
      <dgm:t>
        <a:bodyPr/>
        <a:lstStyle/>
        <a:p>
          <a:endParaRPr lang="en-US"/>
        </a:p>
      </dgm:t>
    </dgm:pt>
    <dgm:pt modelId="{408D57BE-656A-4BE4-A1E1-77DDAE95550C}" type="pres">
      <dgm:prSet presAssocID="{BC1625DB-DA97-4D3E-93CB-7134AA5F3B97}" presName="root" presStyleCnt="0">
        <dgm:presLayoutVars>
          <dgm:dir/>
          <dgm:resizeHandles val="exact"/>
        </dgm:presLayoutVars>
      </dgm:prSet>
      <dgm:spPr/>
    </dgm:pt>
    <dgm:pt modelId="{C22DD4DA-1A5C-4A45-8F6E-302B796C8FEF}" type="pres">
      <dgm:prSet presAssocID="{5A771E0D-D5AC-48D3-A4A5-7A597F203971}" presName="compNode" presStyleCnt="0"/>
      <dgm:spPr/>
    </dgm:pt>
    <dgm:pt modelId="{81B7902F-8B7B-459B-A911-1118BE63C92E}" type="pres">
      <dgm:prSet presAssocID="{5A771E0D-D5AC-48D3-A4A5-7A597F203971}" presName="iconRect" presStyleLbl="node1" presStyleIdx="0" presStyleCnt="3" custLinFactNeighborX="64652" custLinFactNeighborY="134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4816E096-0A07-4266-B579-3684EA699935}" type="pres">
      <dgm:prSet presAssocID="{5A771E0D-D5AC-48D3-A4A5-7A597F203971}" presName="iconSpace" presStyleCnt="0"/>
      <dgm:spPr/>
    </dgm:pt>
    <dgm:pt modelId="{3E8F3A2B-EEA2-4712-B504-E1FB0ACC312B}" type="pres">
      <dgm:prSet presAssocID="{5A771E0D-D5AC-48D3-A4A5-7A597F203971}" presName="parTx" presStyleLbl="revTx" presStyleIdx="0" presStyleCnt="6">
        <dgm:presLayoutVars>
          <dgm:chMax val="0"/>
          <dgm:chPref val="0"/>
        </dgm:presLayoutVars>
      </dgm:prSet>
      <dgm:spPr/>
    </dgm:pt>
    <dgm:pt modelId="{16B16460-BD21-4D17-B9CA-10A7CF5E47D8}" type="pres">
      <dgm:prSet presAssocID="{5A771E0D-D5AC-48D3-A4A5-7A597F203971}" presName="txSpace" presStyleCnt="0"/>
      <dgm:spPr/>
    </dgm:pt>
    <dgm:pt modelId="{E95BE5B5-2759-4F6F-B320-2FF6CF4E1C89}" type="pres">
      <dgm:prSet presAssocID="{5A771E0D-D5AC-48D3-A4A5-7A597F203971}" presName="desTx" presStyleLbl="revTx" presStyleIdx="1" presStyleCnt="6">
        <dgm:presLayoutVars/>
      </dgm:prSet>
      <dgm:spPr/>
    </dgm:pt>
    <dgm:pt modelId="{6C300585-D637-45FA-9CFC-68450DE652EE}" type="pres">
      <dgm:prSet presAssocID="{5FA2B316-D2F1-4494-A956-FD9F643510D1}" presName="sibTrans" presStyleCnt="0"/>
      <dgm:spPr/>
    </dgm:pt>
    <dgm:pt modelId="{603281C4-9B14-4EE7-B687-A8133C3C4CDE}" type="pres">
      <dgm:prSet presAssocID="{681F8DC6-CCC2-40A9-AA18-636E6FDEC58C}" presName="compNode" presStyleCnt="0"/>
      <dgm:spPr/>
    </dgm:pt>
    <dgm:pt modelId="{E90649A2-C509-45FB-86F1-F2516596EF6A}" type="pres">
      <dgm:prSet presAssocID="{681F8DC6-CCC2-40A9-AA18-636E6FDEC58C}" presName="iconRect" presStyleLbl="node1" presStyleIdx="1" presStyleCnt="3" custLinFactNeighborX="91808" custLinFactNeighborY="134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AB682E4-CF39-4947-ABE0-8D08FC97B9F0}" type="pres">
      <dgm:prSet presAssocID="{681F8DC6-CCC2-40A9-AA18-636E6FDEC58C}" presName="iconSpace" presStyleCnt="0"/>
      <dgm:spPr/>
    </dgm:pt>
    <dgm:pt modelId="{E1DF6D2A-1C62-4740-AAE9-EE95DA21099D}" type="pres">
      <dgm:prSet presAssocID="{681F8DC6-CCC2-40A9-AA18-636E6FDEC58C}" presName="parTx" presStyleLbl="revTx" presStyleIdx="2" presStyleCnt="6">
        <dgm:presLayoutVars>
          <dgm:chMax val="0"/>
          <dgm:chPref val="0"/>
        </dgm:presLayoutVars>
      </dgm:prSet>
      <dgm:spPr/>
    </dgm:pt>
    <dgm:pt modelId="{F75459F7-EF6A-4319-AAC0-085BE261EF23}" type="pres">
      <dgm:prSet presAssocID="{681F8DC6-CCC2-40A9-AA18-636E6FDEC58C}" presName="txSpace" presStyleCnt="0"/>
      <dgm:spPr/>
    </dgm:pt>
    <dgm:pt modelId="{335EEF75-2E8C-4BAA-8322-CB99B594AA50}" type="pres">
      <dgm:prSet presAssocID="{681F8DC6-CCC2-40A9-AA18-636E6FDEC58C}" presName="desTx" presStyleLbl="revTx" presStyleIdx="3" presStyleCnt="6">
        <dgm:presLayoutVars/>
      </dgm:prSet>
      <dgm:spPr/>
    </dgm:pt>
    <dgm:pt modelId="{E6A94A5A-9DF8-47DA-8735-A00F1635086B}" type="pres">
      <dgm:prSet presAssocID="{D65C4A48-5F54-4286-AA67-9E3E6658EB08}" presName="sibTrans" presStyleCnt="0"/>
      <dgm:spPr/>
    </dgm:pt>
    <dgm:pt modelId="{72C79513-F98E-4E40-89F4-16B78A8B7415}" type="pres">
      <dgm:prSet presAssocID="{B184C037-6A4D-40D6-BD0A-C9DC39C435A1}" presName="compNode" presStyleCnt="0"/>
      <dgm:spPr/>
    </dgm:pt>
    <dgm:pt modelId="{940EB9F8-D787-4A67-A6F3-63B566EEDEC8}" type="pres">
      <dgm:prSet presAssocID="{B184C037-6A4D-40D6-BD0A-C9DC39C435A1}" presName="iconRect" presStyleLbl="node1" presStyleIdx="2" presStyleCnt="3" custLinFactNeighborX="88728" custLinFactNeighborY="134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AA0D7B79-437E-4066-B42C-63458BD751C5}" type="pres">
      <dgm:prSet presAssocID="{B184C037-6A4D-40D6-BD0A-C9DC39C435A1}" presName="iconSpace" presStyleCnt="0"/>
      <dgm:spPr/>
    </dgm:pt>
    <dgm:pt modelId="{259BB1E2-9847-408C-A342-E5F65DD72F93}" type="pres">
      <dgm:prSet presAssocID="{B184C037-6A4D-40D6-BD0A-C9DC39C435A1}" presName="parTx" presStyleLbl="revTx" presStyleIdx="4" presStyleCnt="6">
        <dgm:presLayoutVars>
          <dgm:chMax val="0"/>
          <dgm:chPref val="0"/>
        </dgm:presLayoutVars>
      </dgm:prSet>
      <dgm:spPr/>
    </dgm:pt>
    <dgm:pt modelId="{58919DFD-996A-4188-8825-77969B82339B}" type="pres">
      <dgm:prSet presAssocID="{B184C037-6A4D-40D6-BD0A-C9DC39C435A1}" presName="txSpace" presStyleCnt="0"/>
      <dgm:spPr/>
    </dgm:pt>
    <dgm:pt modelId="{A3C174C1-23BA-443C-9743-9DA3739FBFDE}" type="pres">
      <dgm:prSet presAssocID="{B184C037-6A4D-40D6-BD0A-C9DC39C435A1}" presName="desTx" presStyleLbl="revTx" presStyleIdx="5" presStyleCnt="6">
        <dgm:presLayoutVars/>
      </dgm:prSet>
      <dgm:spPr/>
    </dgm:pt>
  </dgm:ptLst>
  <dgm:cxnLst>
    <dgm:cxn modelId="{92C13413-4608-4D70-86EE-03DBBE1070B6}" type="presOf" srcId="{732CFAFC-A849-49AC-8044-D973FF254B6F}" destId="{335EEF75-2E8C-4BAA-8322-CB99B594AA50}" srcOrd="0" destOrd="0" presId="urn:microsoft.com/office/officeart/2018/2/layout/IconLabelDescriptionList"/>
    <dgm:cxn modelId="{14F3AB1D-8BFE-48E8-89C4-FF2DF176C9F0}" type="presOf" srcId="{5A771E0D-D5AC-48D3-A4A5-7A597F203971}" destId="{3E8F3A2B-EEA2-4712-B504-E1FB0ACC312B}" srcOrd="0" destOrd="0" presId="urn:microsoft.com/office/officeart/2018/2/layout/IconLabelDescriptionList"/>
    <dgm:cxn modelId="{2652EC1E-CF5E-4ADC-82D6-0D22810CC3BE}" type="presOf" srcId="{44B3F5E3-AC37-4804-9550-6F75DFE5C6F2}" destId="{A3C174C1-23BA-443C-9743-9DA3739FBFDE}" srcOrd="0" destOrd="0" presId="urn:microsoft.com/office/officeart/2018/2/layout/IconLabelDescriptionList"/>
    <dgm:cxn modelId="{70376066-D17E-4F16-85CA-9CD30779B264}" srcId="{681F8DC6-CCC2-40A9-AA18-636E6FDEC58C}" destId="{732CFAFC-A849-49AC-8044-D973FF254B6F}" srcOrd="0" destOrd="0" parTransId="{842B1FE2-7B45-42FD-A39B-6AC98C34FD25}" sibTransId="{A680EEC4-B3BF-43C2-B067-D03BF3ABEA5D}"/>
    <dgm:cxn modelId="{085C824D-3EB2-45AD-AF3D-13157AC6CECF}" srcId="{BC1625DB-DA97-4D3E-93CB-7134AA5F3B97}" destId="{681F8DC6-CCC2-40A9-AA18-636E6FDEC58C}" srcOrd="1" destOrd="0" parTransId="{268C20AC-9936-4301-8F5F-7A09371D6561}" sibTransId="{D65C4A48-5F54-4286-AA67-9E3E6658EB08}"/>
    <dgm:cxn modelId="{C1454F50-38DB-4F15-B548-747980705834}" type="presOf" srcId="{B184C037-6A4D-40D6-BD0A-C9DC39C435A1}" destId="{259BB1E2-9847-408C-A342-E5F65DD72F93}" srcOrd="0" destOrd="0" presId="urn:microsoft.com/office/officeart/2018/2/layout/IconLabelDescriptionList"/>
    <dgm:cxn modelId="{1D112998-6337-4BC5-95DC-9BC31DC40DCA}" srcId="{BC1625DB-DA97-4D3E-93CB-7134AA5F3B97}" destId="{B184C037-6A4D-40D6-BD0A-C9DC39C435A1}" srcOrd="2" destOrd="0" parTransId="{FD8D2089-A091-4C96-8DC7-919950C4BAD2}" sibTransId="{DDFF91D1-3103-4C48-B320-73CF317B3B42}"/>
    <dgm:cxn modelId="{CA55799E-91CA-4980-9CDE-B1FECBD62762}" srcId="{B184C037-6A4D-40D6-BD0A-C9DC39C435A1}" destId="{44B3F5E3-AC37-4804-9550-6F75DFE5C6F2}" srcOrd="0" destOrd="0" parTransId="{49E4556B-38E2-4E12-83E8-505DD1EA170B}" sibTransId="{66341E90-6E94-41EC-AF17-CD64C91E4C68}"/>
    <dgm:cxn modelId="{FD8DEBAE-1072-4F38-9493-6AFA0A02E4CA}" srcId="{BC1625DB-DA97-4D3E-93CB-7134AA5F3B97}" destId="{5A771E0D-D5AC-48D3-A4A5-7A597F203971}" srcOrd="0" destOrd="0" parTransId="{10554BE0-B956-4C15-94E7-D81704EAA8BB}" sibTransId="{5FA2B316-D2F1-4494-A956-FD9F643510D1}"/>
    <dgm:cxn modelId="{043AADB3-CB36-4D44-862C-E741ABEE5B5D}" type="presOf" srcId="{5374965F-09D1-4C13-92DD-4C799BFE6BC8}" destId="{E95BE5B5-2759-4F6F-B320-2FF6CF4E1C89}" srcOrd="0" destOrd="0" presId="urn:microsoft.com/office/officeart/2018/2/layout/IconLabelDescriptionList"/>
    <dgm:cxn modelId="{84EEC2BC-0B19-4780-8276-603CD4705CED}" srcId="{5A771E0D-D5AC-48D3-A4A5-7A597F203971}" destId="{5374965F-09D1-4C13-92DD-4C799BFE6BC8}" srcOrd="0" destOrd="0" parTransId="{13796F02-F32D-4F5E-B790-EEEF63528650}" sibTransId="{91E2691E-FA20-4709-B885-E2D79C9C9580}"/>
    <dgm:cxn modelId="{AFBA33C7-53BD-4369-93B2-4DEEB7A9B84D}" type="presOf" srcId="{681F8DC6-CCC2-40A9-AA18-636E6FDEC58C}" destId="{E1DF6D2A-1C62-4740-AAE9-EE95DA21099D}" srcOrd="0" destOrd="0" presId="urn:microsoft.com/office/officeart/2018/2/layout/IconLabelDescriptionList"/>
    <dgm:cxn modelId="{0488A7E9-6930-41ED-A41A-03D8F2B56EBA}" type="presOf" srcId="{BC1625DB-DA97-4D3E-93CB-7134AA5F3B97}" destId="{408D57BE-656A-4BE4-A1E1-77DDAE95550C}" srcOrd="0" destOrd="0" presId="urn:microsoft.com/office/officeart/2018/2/layout/IconLabelDescriptionList"/>
    <dgm:cxn modelId="{403B221F-0E71-447E-8A12-F553E7EADB83}" type="presParOf" srcId="{408D57BE-656A-4BE4-A1E1-77DDAE95550C}" destId="{C22DD4DA-1A5C-4A45-8F6E-302B796C8FEF}" srcOrd="0" destOrd="0" presId="urn:microsoft.com/office/officeart/2018/2/layout/IconLabelDescriptionList"/>
    <dgm:cxn modelId="{7E4C6EDD-5DF7-4505-86C1-AB9F3F57CD06}" type="presParOf" srcId="{C22DD4DA-1A5C-4A45-8F6E-302B796C8FEF}" destId="{81B7902F-8B7B-459B-A911-1118BE63C92E}" srcOrd="0" destOrd="0" presId="urn:microsoft.com/office/officeart/2018/2/layout/IconLabelDescriptionList"/>
    <dgm:cxn modelId="{505A9D11-1E2B-4740-A560-D117899C94AA}" type="presParOf" srcId="{C22DD4DA-1A5C-4A45-8F6E-302B796C8FEF}" destId="{4816E096-0A07-4266-B579-3684EA699935}" srcOrd="1" destOrd="0" presId="urn:microsoft.com/office/officeart/2018/2/layout/IconLabelDescriptionList"/>
    <dgm:cxn modelId="{2D8623A9-3926-46EB-A8F1-7564BDA05071}" type="presParOf" srcId="{C22DD4DA-1A5C-4A45-8F6E-302B796C8FEF}" destId="{3E8F3A2B-EEA2-4712-B504-E1FB0ACC312B}" srcOrd="2" destOrd="0" presId="urn:microsoft.com/office/officeart/2018/2/layout/IconLabelDescriptionList"/>
    <dgm:cxn modelId="{C06FF164-16FC-42EB-BF52-78056A1E61B4}" type="presParOf" srcId="{C22DD4DA-1A5C-4A45-8F6E-302B796C8FEF}" destId="{16B16460-BD21-4D17-B9CA-10A7CF5E47D8}" srcOrd="3" destOrd="0" presId="urn:microsoft.com/office/officeart/2018/2/layout/IconLabelDescriptionList"/>
    <dgm:cxn modelId="{E23B31F9-565B-43EE-9235-05EE12BA32C2}" type="presParOf" srcId="{C22DD4DA-1A5C-4A45-8F6E-302B796C8FEF}" destId="{E95BE5B5-2759-4F6F-B320-2FF6CF4E1C89}" srcOrd="4" destOrd="0" presId="urn:microsoft.com/office/officeart/2018/2/layout/IconLabelDescriptionList"/>
    <dgm:cxn modelId="{BEA11B5C-0940-4FBC-A209-C1E2E2DB08C6}" type="presParOf" srcId="{408D57BE-656A-4BE4-A1E1-77DDAE95550C}" destId="{6C300585-D637-45FA-9CFC-68450DE652EE}" srcOrd="1" destOrd="0" presId="urn:microsoft.com/office/officeart/2018/2/layout/IconLabelDescriptionList"/>
    <dgm:cxn modelId="{6C238DF4-9273-4108-BFDF-0E5A71332FAB}" type="presParOf" srcId="{408D57BE-656A-4BE4-A1E1-77DDAE95550C}" destId="{603281C4-9B14-4EE7-B687-A8133C3C4CDE}" srcOrd="2" destOrd="0" presId="urn:microsoft.com/office/officeart/2018/2/layout/IconLabelDescriptionList"/>
    <dgm:cxn modelId="{FDFCBEC6-A4E2-4792-A2A4-A0DCBC722267}" type="presParOf" srcId="{603281C4-9B14-4EE7-B687-A8133C3C4CDE}" destId="{E90649A2-C509-45FB-86F1-F2516596EF6A}" srcOrd="0" destOrd="0" presId="urn:microsoft.com/office/officeart/2018/2/layout/IconLabelDescriptionList"/>
    <dgm:cxn modelId="{CA160AF4-FCC1-488A-BB15-8371C2A4E3CA}" type="presParOf" srcId="{603281C4-9B14-4EE7-B687-A8133C3C4CDE}" destId="{BAB682E4-CF39-4947-ABE0-8D08FC97B9F0}" srcOrd="1" destOrd="0" presId="urn:microsoft.com/office/officeart/2018/2/layout/IconLabelDescriptionList"/>
    <dgm:cxn modelId="{DDAE7F68-6828-4DC8-A604-6FEB42C81B8E}" type="presParOf" srcId="{603281C4-9B14-4EE7-B687-A8133C3C4CDE}" destId="{E1DF6D2A-1C62-4740-AAE9-EE95DA21099D}" srcOrd="2" destOrd="0" presId="urn:microsoft.com/office/officeart/2018/2/layout/IconLabelDescriptionList"/>
    <dgm:cxn modelId="{894220B5-9130-4745-A48A-A92BAC2C8DC5}" type="presParOf" srcId="{603281C4-9B14-4EE7-B687-A8133C3C4CDE}" destId="{F75459F7-EF6A-4319-AAC0-085BE261EF23}" srcOrd="3" destOrd="0" presId="urn:microsoft.com/office/officeart/2018/2/layout/IconLabelDescriptionList"/>
    <dgm:cxn modelId="{CFB1C258-5CA5-42A9-AABC-0408AC09EBA7}" type="presParOf" srcId="{603281C4-9B14-4EE7-B687-A8133C3C4CDE}" destId="{335EEF75-2E8C-4BAA-8322-CB99B594AA50}" srcOrd="4" destOrd="0" presId="urn:microsoft.com/office/officeart/2018/2/layout/IconLabelDescriptionList"/>
    <dgm:cxn modelId="{B9726BF5-9708-4BFA-8CAA-044F26146762}" type="presParOf" srcId="{408D57BE-656A-4BE4-A1E1-77DDAE95550C}" destId="{E6A94A5A-9DF8-47DA-8735-A00F1635086B}" srcOrd="3" destOrd="0" presId="urn:microsoft.com/office/officeart/2018/2/layout/IconLabelDescriptionList"/>
    <dgm:cxn modelId="{C8CD889A-CF88-4A33-AAAE-CE1E26DABEA0}" type="presParOf" srcId="{408D57BE-656A-4BE4-A1E1-77DDAE95550C}" destId="{72C79513-F98E-4E40-89F4-16B78A8B7415}" srcOrd="4" destOrd="0" presId="urn:microsoft.com/office/officeart/2018/2/layout/IconLabelDescriptionList"/>
    <dgm:cxn modelId="{FEB87FBD-0D81-401D-AEC3-9CA11FAB69C9}" type="presParOf" srcId="{72C79513-F98E-4E40-89F4-16B78A8B7415}" destId="{940EB9F8-D787-4A67-A6F3-63B566EEDEC8}" srcOrd="0" destOrd="0" presId="urn:microsoft.com/office/officeart/2018/2/layout/IconLabelDescriptionList"/>
    <dgm:cxn modelId="{A76C6662-5634-4A0B-BE11-4A872C33C85A}" type="presParOf" srcId="{72C79513-F98E-4E40-89F4-16B78A8B7415}" destId="{AA0D7B79-437E-4066-B42C-63458BD751C5}" srcOrd="1" destOrd="0" presId="urn:microsoft.com/office/officeart/2018/2/layout/IconLabelDescriptionList"/>
    <dgm:cxn modelId="{03EE93DF-31CB-43B1-B751-CA0FB508DEA2}" type="presParOf" srcId="{72C79513-F98E-4E40-89F4-16B78A8B7415}" destId="{259BB1E2-9847-408C-A342-E5F65DD72F93}" srcOrd="2" destOrd="0" presId="urn:microsoft.com/office/officeart/2018/2/layout/IconLabelDescriptionList"/>
    <dgm:cxn modelId="{072FF5BC-32F0-4303-87E6-9CA4115999D8}" type="presParOf" srcId="{72C79513-F98E-4E40-89F4-16B78A8B7415}" destId="{58919DFD-996A-4188-8825-77969B82339B}" srcOrd="3" destOrd="0" presId="urn:microsoft.com/office/officeart/2018/2/layout/IconLabelDescriptionList"/>
    <dgm:cxn modelId="{09453D62-0DD0-44B9-AB8F-B4CEE0398E3E}" type="presParOf" srcId="{72C79513-F98E-4E40-89F4-16B78A8B7415}" destId="{A3C174C1-23BA-443C-9743-9DA3739FBFD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E65220-6E51-4911-A75F-DB0116A42C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BCA5C1-7626-46FE-BA24-34B36A5BA603}">
      <dgm:prSet/>
      <dgm:spPr/>
      <dgm:t>
        <a:bodyPr/>
        <a:lstStyle/>
        <a:p>
          <a:r>
            <a:rPr lang="en-US" b="1"/>
            <a:t>Scrum Insights</a:t>
          </a:r>
          <a:r>
            <a:rPr lang="en-US"/>
            <a:t>: Iterative approach helped solve complex problems.</a:t>
          </a:r>
        </a:p>
      </dgm:t>
    </dgm:pt>
    <dgm:pt modelId="{C18CC01E-F95D-48DA-A404-6CC1F089B2DD}" type="parTrans" cxnId="{01C39401-7AA7-48AF-BA8E-D25779D542DE}">
      <dgm:prSet/>
      <dgm:spPr/>
      <dgm:t>
        <a:bodyPr/>
        <a:lstStyle/>
        <a:p>
          <a:endParaRPr lang="en-US"/>
        </a:p>
      </dgm:t>
    </dgm:pt>
    <dgm:pt modelId="{9C67DF7A-8EA1-4220-9DFA-E1AE75ED9F9D}" type="sibTrans" cxnId="{01C39401-7AA7-48AF-BA8E-D25779D542DE}">
      <dgm:prSet/>
      <dgm:spPr/>
      <dgm:t>
        <a:bodyPr/>
        <a:lstStyle/>
        <a:p>
          <a:endParaRPr lang="en-US"/>
        </a:p>
      </dgm:t>
    </dgm:pt>
    <dgm:pt modelId="{9E4B9152-23A8-47EE-9879-97D741B6CAC7}">
      <dgm:prSet/>
      <dgm:spPr/>
      <dgm:t>
        <a:bodyPr/>
        <a:lstStyle/>
        <a:p>
          <a:r>
            <a:rPr lang="en-US" b="1"/>
            <a:t>Agile Principles</a:t>
          </a:r>
          <a:r>
            <a:rPr lang="en-US"/>
            <a:t>: Adapted quickly to changing needs.</a:t>
          </a:r>
        </a:p>
      </dgm:t>
    </dgm:pt>
    <dgm:pt modelId="{59EFD990-145A-483E-9482-15365448F4A0}" type="parTrans" cxnId="{1AE236CE-F8C0-41AD-B795-8E8A71169033}">
      <dgm:prSet/>
      <dgm:spPr/>
      <dgm:t>
        <a:bodyPr/>
        <a:lstStyle/>
        <a:p>
          <a:endParaRPr lang="en-US"/>
        </a:p>
      </dgm:t>
    </dgm:pt>
    <dgm:pt modelId="{81E0C767-3D3C-430A-92C1-658FA9E48FAE}" type="sibTrans" cxnId="{1AE236CE-F8C0-41AD-B795-8E8A71169033}">
      <dgm:prSet/>
      <dgm:spPr/>
      <dgm:t>
        <a:bodyPr/>
        <a:lstStyle/>
        <a:p>
          <a:endParaRPr lang="en-US"/>
        </a:p>
      </dgm:t>
    </dgm:pt>
    <dgm:pt modelId="{27EB1271-BD46-4177-AD11-015693306E0B}">
      <dgm:prSet/>
      <dgm:spPr/>
      <dgm:t>
        <a:bodyPr/>
        <a:lstStyle/>
        <a:p>
          <a:r>
            <a:rPr lang="en-US" b="1"/>
            <a:t>Team Practices</a:t>
          </a:r>
          <a:r>
            <a:rPr lang="en-US"/>
            <a:t>: Collaboration and stakeholder engagement were key to success.</a:t>
          </a:r>
        </a:p>
      </dgm:t>
    </dgm:pt>
    <dgm:pt modelId="{59BEBD82-1E7B-494F-B2F0-07F1FEE5BA27}" type="parTrans" cxnId="{8F970DB2-EA56-4722-A062-2A8D28D5E71D}">
      <dgm:prSet/>
      <dgm:spPr/>
      <dgm:t>
        <a:bodyPr/>
        <a:lstStyle/>
        <a:p>
          <a:endParaRPr lang="en-US"/>
        </a:p>
      </dgm:t>
    </dgm:pt>
    <dgm:pt modelId="{D1502CC3-F274-487E-9CA3-8D21B4F95812}" type="sibTrans" cxnId="{8F970DB2-EA56-4722-A062-2A8D28D5E71D}">
      <dgm:prSet/>
      <dgm:spPr/>
      <dgm:t>
        <a:bodyPr/>
        <a:lstStyle/>
        <a:p>
          <a:endParaRPr lang="en-US"/>
        </a:p>
      </dgm:t>
    </dgm:pt>
    <dgm:pt modelId="{608F3EB2-A198-40F1-BD37-E9824F9F82AC}" type="pres">
      <dgm:prSet presAssocID="{15E65220-6E51-4911-A75F-DB0116A42C74}" presName="root" presStyleCnt="0">
        <dgm:presLayoutVars>
          <dgm:dir/>
          <dgm:resizeHandles val="exact"/>
        </dgm:presLayoutVars>
      </dgm:prSet>
      <dgm:spPr/>
    </dgm:pt>
    <dgm:pt modelId="{F85518DC-8274-4B2D-841A-9F9A12191343}" type="pres">
      <dgm:prSet presAssocID="{A8BCA5C1-7626-46FE-BA24-34B36A5BA603}" presName="compNode" presStyleCnt="0"/>
      <dgm:spPr/>
    </dgm:pt>
    <dgm:pt modelId="{5A5C93AA-6F96-442A-ABF3-4027E5A9FE39}" type="pres">
      <dgm:prSet presAssocID="{A8BCA5C1-7626-46FE-BA24-34B36A5BA603}" presName="bgRect" presStyleLbl="bgShp" presStyleIdx="0" presStyleCnt="3"/>
      <dgm:spPr/>
    </dgm:pt>
    <dgm:pt modelId="{4D8F63E9-E4B2-4CE3-8A35-1C4C28BF4D1E}" type="pres">
      <dgm:prSet presAssocID="{A8BCA5C1-7626-46FE-BA24-34B36A5BA6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1110A26-5942-47F6-8BD2-4FFD9C291F62}" type="pres">
      <dgm:prSet presAssocID="{A8BCA5C1-7626-46FE-BA24-34B36A5BA603}" presName="spaceRect" presStyleCnt="0"/>
      <dgm:spPr/>
    </dgm:pt>
    <dgm:pt modelId="{D3E4FE7E-5D8D-4A98-884D-C3553F8E6CE4}" type="pres">
      <dgm:prSet presAssocID="{A8BCA5C1-7626-46FE-BA24-34B36A5BA603}" presName="parTx" presStyleLbl="revTx" presStyleIdx="0" presStyleCnt="3">
        <dgm:presLayoutVars>
          <dgm:chMax val="0"/>
          <dgm:chPref val="0"/>
        </dgm:presLayoutVars>
      </dgm:prSet>
      <dgm:spPr/>
    </dgm:pt>
    <dgm:pt modelId="{371D9C23-D5F7-4A10-922C-AD487CDD9B60}" type="pres">
      <dgm:prSet presAssocID="{9C67DF7A-8EA1-4220-9DFA-E1AE75ED9F9D}" presName="sibTrans" presStyleCnt="0"/>
      <dgm:spPr/>
    </dgm:pt>
    <dgm:pt modelId="{E99048BD-3065-4695-8DB8-595B65D90337}" type="pres">
      <dgm:prSet presAssocID="{9E4B9152-23A8-47EE-9879-97D741B6CAC7}" presName="compNode" presStyleCnt="0"/>
      <dgm:spPr/>
    </dgm:pt>
    <dgm:pt modelId="{370EE33F-282C-4D9E-8DE6-D8502C8FD5C8}" type="pres">
      <dgm:prSet presAssocID="{9E4B9152-23A8-47EE-9879-97D741B6CAC7}" presName="bgRect" presStyleLbl="bgShp" presStyleIdx="1" presStyleCnt="3"/>
      <dgm:spPr/>
    </dgm:pt>
    <dgm:pt modelId="{ACC253F8-D535-4166-9639-92AE960ABC12}" type="pres">
      <dgm:prSet presAssocID="{9E4B9152-23A8-47EE-9879-97D741B6CA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F12E339F-3E22-4C7E-9A0F-91F46093CC3C}" type="pres">
      <dgm:prSet presAssocID="{9E4B9152-23A8-47EE-9879-97D741B6CAC7}" presName="spaceRect" presStyleCnt="0"/>
      <dgm:spPr/>
    </dgm:pt>
    <dgm:pt modelId="{65770CF2-349C-4275-8B29-EFF928A48DE8}" type="pres">
      <dgm:prSet presAssocID="{9E4B9152-23A8-47EE-9879-97D741B6CAC7}" presName="parTx" presStyleLbl="revTx" presStyleIdx="1" presStyleCnt="3">
        <dgm:presLayoutVars>
          <dgm:chMax val="0"/>
          <dgm:chPref val="0"/>
        </dgm:presLayoutVars>
      </dgm:prSet>
      <dgm:spPr/>
    </dgm:pt>
    <dgm:pt modelId="{360C1EBE-A1B6-499E-BD7A-97AE06371453}" type="pres">
      <dgm:prSet presAssocID="{81E0C767-3D3C-430A-92C1-658FA9E48FAE}" presName="sibTrans" presStyleCnt="0"/>
      <dgm:spPr/>
    </dgm:pt>
    <dgm:pt modelId="{9CCBB296-9948-4195-8D8E-E7A8DA442DC9}" type="pres">
      <dgm:prSet presAssocID="{27EB1271-BD46-4177-AD11-015693306E0B}" presName="compNode" presStyleCnt="0"/>
      <dgm:spPr/>
    </dgm:pt>
    <dgm:pt modelId="{FF360463-E8F4-462C-B987-5F568A971B3D}" type="pres">
      <dgm:prSet presAssocID="{27EB1271-BD46-4177-AD11-015693306E0B}" presName="bgRect" presStyleLbl="bgShp" presStyleIdx="2" presStyleCnt="3"/>
      <dgm:spPr/>
    </dgm:pt>
    <dgm:pt modelId="{7FE48809-87B8-45F4-A3B5-62D4353036E0}" type="pres">
      <dgm:prSet presAssocID="{27EB1271-BD46-4177-AD11-015693306E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BD711757-AA3F-4597-9234-6C0BCC48F52D}" type="pres">
      <dgm:prSet presAssocID="{27EB1271-BD46-4177-AD11-015693306E0B}" presName="spaceRect" presStyleCnt="0"/>
      <dgm:spPr/>
    </dgm:pt>
    <dgm:pt modelId="{97D43C30-1D29-4EE9-A5BF-089FB0646E64}" type="pres">
      <dgm:prSet presAssocID="{27EB1271-BD46-4177-AD11-015693306E0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1C39401-7AA7-48AF-BA8E-D25779D542DE}" srcId="{15E65220-6E51-4911-A75F-DB0116A42C74}" destId="{A8BCA5C1-7626-46FE-BA24-34B36A5BA603}" srcOrd="0" destOrd="0" parTransId="{C18CC01E-F95D-48DA-A404-6CC1F089B2DD}" sibTransId="{9C67DF7A-8EA1-4220-9DFA-E1AE75ED9F9D}"/>
    <dgm:cxn modelId="{3053A833-53E9-4733-B8EB-7401A7A787D9}" type="presOf" srcId="{A8BCA5C1-7626-46FE-BA24-34B36A5BA603}" destId="{D3E4FE7E-5D8D-4A98-884D-C3553F8E6CE4}" srcOrd="0" destOrd="0" presId="urn:microsoft.com/office/officeart/2018/2/layout/IconVerticalSolidList"/>
    <dgm:cxn modelId="{4AAFDD9B-2014-4186-9845-138227AE63B9}" type="presOf" srcId="{15E65220-6E51-4911-A75F-DB0116A42C74}" destId="{608F3EB2-A198-40F1-BD37-E9824F9F82AC}" srcOrd="0" destOrd="0" presId="urn:microsoft.com/office/officeart/2018/2/layout/IconVerticalSolidList"/>
    <dgm:cxn modelId="{8F970DB2-EA56-4722-A062-2A8D28D5E71D}" srcId="{15E65220-6E51-4911-A75F-DB0116A42C74}" destId="{27EB1271-BD46-4177-AD11-015693306E0B}" srcOrd="2" destOrd="0" parTransId="{59BEBD82-1E7B-494F-B2F0-07F1FEE5BA27}" sibTransId="{D1502CC3-F274-487E-9CA3-8D21B4F95812}"/>
    <dgm:cxn modelId="{43F1D6B2-0CD4-4278-8107-BEE9C5BFFDE7}" type="presOf" srcId="{9E4B9152-23A8-47EE-9879-97D741B6CAC7}" destId="{65770CF2-349C-4275-8B29-EFF928A48DE8}" srcOrd="0" destOrd="0" presId="urn:microsoft.com/office/officeart/2018/2/layout/IconVerticalSolidList"/>
    <dgm:cxn modelId="{137DA1BF-0897-431C-B87A-542B2631EB9B}" type="presOf" srcId="{27EB1271-BD46-4177-AD11-015693306E0B}" destId="{97D43C30-1D29-4EE9-A5BF-089FB0646E64}" srcOrd="0" destOrd="0" presId="urn:microsoft.com/office/officeart/2018/2/layout/IconVerticalSolidList"/>
    <dgm:cxn modelId="{1AE236CE-F8C0-41AD-B795-8E8A71169033}" srcId="{15E65220-6E51-4911-A75F-DB0116A42C74}" destId="{9E4B9152-23A8-47EE-9879-97D741B6CAC7}" srcOrd="1" destOrd="0" parTransId="{59EFD990-145A-483E-9482-15365448F4A0}" sibTransId="{81E0C767-3D3C-430A-92C1-658FA9E48FAE}"/>
    <dgm:cxn modelId="{5F86FB37-5D48-43BC-9E26-EC0038ABC3A2}" type="presParOf" srcId="{608F3EB2-A198-40F1-BD37-E9824F9F82AC}" destId="{F85518DC-8274-4B2D-841A-9F9A12191343}" srcOrd="0" destOrd="0" presId="urn:microsoft.com/office/officeart/2018/2/layout/IconVerticalSolidList"/>
    <dgm:cxn modelId="{F0B39A34-4E6C-465D-A272-21CBC2737014}" type="presParOf" srcId="{F85518DC-8274-4B2D-841A-9F9A12191343}" destId="{5A5C93AA-6F96-442A-ABF3-4027E5A9FE39}" srcOrd="0" destOrd="0" presId="urn:microsoft.com/office/officeart/2018/2/layout/IconVerticalSolidList"/>
    <dgm:cxn modelId="{846618B0-AEF4-4C14-B70C-7BE3979129D0}" type="presParOf" srcId="{F85518DC-8274-4B2D-841A-9F9A12191343}" destId="{4D8F63E9-E4B2-4CE3-8A35-1C4C28BF4D1E}" srcOrd="1" destOrd="0" presId="urn:microsoft.com/office/officeart/2018/2/layout/IconVerticalSolidList"/>
    <dgm:cxn modelId="{006C6CFB-6248-4C03-869A-D0406DD98EB3}" type="presParOf" srcId="{F85518DC-8274-4B2D-841A-9F9A12191343}" destId="{91110A26-5942-47F6-8BD2-4FFD9C291F62}" srcOrd="2" destOrd="0" presId="urn:microsoft.com/office/officeart/2018/2/layout/IconVerticalSolidList"/>
    <dgm:cxn modelId="{8F81BA3C-04BB-4CBF-A2A4-2F56EA423F3E}" type="presParOf" srcId="{F85518DC-8274-4B2D-841A-9F9A12191343}" destId="{D3E4FE7E-5D8D-4A98-884D-C3553F8E6CE4}" srcOrd="3" destOrd="0" presId="urn:microsoft.com/office/officeart/2018/2/layout/IconVerticalSolidList"/>
    <dgm:cxn modelId="{DCA162DB-DACD-4300-8009-574C4A1CEC98}" type="presParOf" srcId="{608F3EB2-A198-40F1-BD37-E9824F9F82AC}" destId="{371D9C23-D5F7-4A10-922C-AD487CDD9B60}" srcOrd="1" destOrd="0" presId="urn:microsoft.com/office/officeart/2018/2/layout/IconVerticalSolidList"/>
    <dgm:cxn modelId="{D3B30E2C-034C-4584-82E9-285DEE9E9BDA}" type="presParOf" srcId="{608F3EB2-A198-40F1-BD37-E9824F9F82AC}" destId="{E99048BD-3065-4695-8DB8-595B65D90337}" srcOrd="2" destOrd="0" presId="urn:microsoft.com/office/officeart/2018/2/layout/IconVerticalSolidList"/>
    <dgm:cxn modelId="{7EC4439A-5987-4CDB-A8FA-B903870B453C}" type="presParOf" srcId="{E99048BD-3065-4695-8DB8-595B65D90337}" destId="{370EE33F-282C-4D9E-8DE6-D8502C8FD5C8}" srcOrd="0" destOrd="0" presId="urn:microsoft.com/office/officeart/2018/2/layout/IconVerticalSolidList"/>
    <dgm:cxn modelId="{467114AB-AB50-4570-9F38-E069CE314995}" type="presParOf" srcId="{E99048BD-3065-4695-8DB8-595B65D90337}" destId="{ACC253F8-D535-4166-9639-92AE960ABC12}" srcOrd="1" destOrd="0" presId="urn:microsoft.com/office/officeart/2018/2/layout/IconVerticalSolidList"/>
    <dgm:cxn modelId="{BDE9FA9F-0889-4357-B923-B35CF8638C22}" type="presParOf" srcId="{E99048BD-3065-4695-8DB8-595B65D90337}" destId="{F12E339F-3E22-4C7E-9A0F-91F46093CC3C}" srcOrd="2" destOrd="0" presId="urn:microsoft.com/office/officeart/2018/2/layout/IconVerticalSolidList"/>
    <dgm:cxn modelId="{AFACE1CA-932F-4994-B8A7-7FED455BCEBB}" type="presParOf" srcId="{E99048BD-3065-4695-8DB8-595B65D90337}" destId="{65770CF2-349C-4275-8B29-EFF928A48DE8}" srcOrd="3" destOrd="0" presId="urn:microsoft.com/office/officeart/2018/2/layout/IconVerticalSolidList"/>
    <dgm:cxn modelId="{D68F0C4A-38BF-4E8E-BE64-13C5E1EE42E4}" type="presParOf" srcId="{608F3EB2-A198-40F1-BD37-E9824F9F82AC}" destId="{360C1EBE-A1B6-499E-BD7A-97AE06371453}" srcOrd="3" destOrd="0" presId="urn:microsoft.com/office/officeart/2018/2/layout/IconVerticalSolidList"/>
    <dgm:cxn modelId="{3BF12112-B7EB-494F-8538-32C547C16ED5}" type="presParOf" srcId="{608F3EB2-A198-40F1-BD37-E9824F9F82AC}" destId="{9CCBB296-9948-4195-8D8E-E7A8DA442DC9}" srcOrd="4" destOrd="0" presId="urn:microsoft.com/office/officeart/2018/2/layout/IconVerticalSolidList"/>
    <dgm:cxn modelId="{E8C294BB-6880-4926-8F1A-64D74B8042E6}" type="presParOf" srcId="{9CCBB296-9948-4195-8D8E-E7A8DA442DC9}" destId="{FF360463-E8F4-462C-B987-5F568A971B3D}" srcOrd="0" destOrd="0" presId="urn:microsoft.com/office/officeart/2018/2/layout/IconVerticalSolidList"/>
    <dgm:cxn modelId="{860BD0F5-866B-4BF0-BF5A-948621A8102E}" type="presParOf" srcId="{9CCBB296-9948-4195-8D8E-E7A8DA442DC9}" destId="{7FE48809-87B8-45F4-A3B5-62D4353036E0}" srcOrd="1" destOrd="0" presId="urn:microsoft.com/office/officeart/2018/2/layout/IconVerticalSolidList"/>
    <dgm:cxn modelId="{F771240E-6B6B-452B-AA7B-F05388B6180A}" type="presParOf" srcId="{9CCBB296-9948-4195-8D8E-E7A8DA442DC9}" destId="{BD711757-AA3F-4597-9234-6C0BCC48F52D}" srcOrd="2" destOrd="0" presId="urn:microsoft.com/office/officeart/2018/2/layout/IconVerticalSolidList"/>
    <dgm:cxn modelId="{3465428C-6F1E-4E50-B0D2-30F9CFAFDA51}" type="presParOf" srcId="{9CCBB296-9948-4195-8D8E-E7A8DA442DC9}" destId="{97D43C30-1D29-4EE9-A5BF-089FB0646E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6E7B8-3C39-437E-A362-A23501977565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EB9E4-16F5-4442-82D6-303E311C9B93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6ECD7-F161-4888-A20D-E7256DC4A31E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 cap="none"/>
            <a:t>Solution overview</a:t>
          </a:r>
          <a:endParaRPr lang="en-US" sz="2300" kern="1200" cap="none"/>
        </a:p>
      </dsp:txBody>
      <dsp:txXfrm>
        <a:off x="333914" y="2456402"/>
        <a:ext cx="1800000" cy="720000"/>
      </dsp:txXfrm>
    </dsp:sp>
    <dsp:sp modelId="{C15BF841-6268-40CF-B615-45076809C058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C8200-0ED7-4C82-B741-CC1F40210E1D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49FA3-A222-4BC2-8500-BC7CDEE05FB8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 cap="none"/>
            <a:t>Scrum process used</a:t>
          </a:r>
          <a:endParaRPr lang="en-US" sz="2300" kern="1200" cap="none"/>
        </a:p>
      </dsp:txBody>
      <dsp:txXfrm>
        <a:off x="2448914" y="2456402"/>
        <a:ext cx="1800000" cy="720000"/>
      </dsp:txXfrm>
    </dsp:sp>
    <dsp:sp modelId="{2E3EC31D-E7F6-4EE5-84FD-453F0E202A44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CCE02-D832-4829-AF59-B43674C9F0E2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E673A-6389-4223-BB59-BB676A5A36B9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 cap="none"/>
            <a:t>Scrum progress</a:t>
          </a:r>
          <a:endParaRPr lang="en-US" sz="2300" kern="1200" cap="none"/>
        </a:p>
      </dsp:txBody>
      <dsp:txXfrm>
        <a:off x="4563914" y="2456402"/>
        <a:ext cx="1800000" cy="720000"/>
      </dsp:txXfrm>
    </dsp:sp>
    <dsp:sp modelId="{1DB6055B-8C5F-45AE-9752-BECAA87211C4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97D1F-4D92-4CA6-90BA-718C0F55A66C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9D7B2-C897-4642-8A5C-3278AEF21066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 cap="none"/>
            <a:t>Challenges</a:t>
          </a:r>
          <a:endParaRPr lang="en-US" sz="2300" kern="1200" cap="none"/>
        </a:p>
      </dsp:txBody>
      <dsp:txXfrm>
        <a:off x="6678914" y="2456402"/>
        <a:ext cx="1800000" cy="720000"/>
      </dsp:txXfrm>
    </dsp:sp>
    <dsp:sp modelId="{E2F3C46D-1C66-4A19-BC9F-1C73FF217EA5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412A8-A578-400B-AF80-01755782820E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47247-7EC1-4FE7-BA7B-412159E13810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 cap="none"/>
            <a:t>Lessons learned</a:t>
          </a:r>
          <a:endParaRPr lang="en-US" sz="2300" kern="1200" cap="none"/>
        </a:p>
      </dsp:txBody>
      <dsp:txXfrm>
        <a:off x="8793914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4DB8B-6E96-42CF-8E79-F444A6DE039E}">
      <dsp:nvSpPr>
        <dsp:cNvPr id="0" name=""/>
        <dsp:cNvSpPr/>
      </dsp:nvSpPr>
      <dsp:spPr>
        <a:xfrm>
          <a:off x="5233" y="127249"/>
          <a:ext cx="3783120" cy="1242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/>
            <a:t>Project</a:t>
          </a:r>
          <a:endParaRPr lang="en-IN" sz="2300" kern="1200"/>
        </a:p>
      </dsp:txBody>
      <dsp:txXfrm>
        <a:off x="626233" y="127249"/>
        <a:ext cx="2541120" cy="1242000"/>
      </dsp:txXfrm>
    </dsp:sp>
    <dsp:sp modelId="{C27C6669-D2EF-46E2-8AEC-E3BCDC8FC56C}">
      <dsp:nvSpPr>
        <dsp:cNvPr id="0" name=""/>
        <dsp:cNvSpPr/>
      </dsp:nvSpPr>
      <dsp:spPr>
        <a:xfrm>
          <a:off x="5233" y="1524499"/>
          <a:ext cx="3026496" cy="203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>
              <a:latin typeface="Aptos Display" panose="02110004020202020204"/>
            </a:rPr>
            <a:t>Design Infrastructure to Integrating</a:t>
          </a:r>
          <a:r>
            <a:rPr lang="en-IN" sz="2300" kern="1200"/>
            <a:t> Autonomous Vehicles (AVs) in cities with human-driven cars</a:t>
          </a:r>
          <a:endParaRPr lang="en-US" sz="2300" kern="1200"/>
        </a:p>
      </dsp:txBody>
      <dsp:txXfrm>
        <a:off x="5233" y="1524499"/>
        <a:ext cx="3026496" cy="2037656"/>
      </dsp:txXfrm>
    </dsp:sp>
    <dsp:sp modelId="{F95FA257-0CF2-4943-9435-420795F21DB9}">
      <dsp:nvSpPr>
        <dsp:cNvPr id="0" name=""/>
        <dsp:cNvSpPr/>
      </dsp:nvSpPr>
      <dsp:spPr>
        <a:xfrm>
          <a:off x="3572354" y="127249"/>
          <a:ext cx="3783120" cy="12420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/>
            <a:t>Functionality</a:t>
          </a:r>
          <a:endParaRPr lang="en-IN" sz="2300" kern="1200"/>
        </a:p>
      </dsp:txBody>
      <dsp:txXfrm>
        <a:off x="4193354" y="127249"/>
        <a:ext cx="2541120" cy="1242000"/>
      </dsp:txXfrm>
    </dsp:sp>
    <dsp:sp modelId="{DDEDC01F-92AE-4592-BD79-9950A012DA9D}">
      <dsp:nvSpPr>
        <dsp:cNvPr id="0" name=""/>
        <dsp:cNvSpPr/>
      </dsp:nvSpPr>
      <dsp:spPr>
        <a:xfrm>
          <a:off x="3572354" y="1524499"/>
          <a:ext cx="3026496" cy="203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/>
            <a:t>Separate lanes for AVs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/>
            <a:t>Traffic Management System (TMS) with AI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/>
            <a:t>Vehicle-to-Vehicle (V2V) communication</a:t>
          </a:r>
          <a:endParaRPr lang="en-US" sz="2300" kern="1200"/>
        </a:p>
      </dsp:txBody>
      <dsp:txXfrm>
        <a:off x="3572354" y="1524499"/>
        <a:ext cx="3026496" cy="2037656"/>
      </dsp:txXfrm>
    </dsp:sp>
    <dsp:sp modelId="{7BABDF37-FC91-4800-939F-B64424F262F4}">
      <dsp:nvSpPr>
        <dsp:cNvPr id="0" name=""/>
        <dsp:cNvSpPr/>
      </dsp:nvSpPr>
      <dsp:spPr>
        <a:xfrm>
          <a:off x="7139474" y="127249"/>
          <a:ext cx="3783120" cy="124200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/>
            <a:t>Key Features</a:t>
          </a:r>
          <a:endParaRPr lang="en-IN" sz="2300" kern="1200"/>
        </a:p>
      </dsp:txBody>
      <dsp:txXfrm>
        <a:off x="7760474" y="127249"/>
        <a:ext cx="2541120" cy="1242000"/>
      </dsp:txXfrm>
    </dsp:sp>
    <dsp:sp modelId="{1CF16E67-7557-4AE4-BC28-3A4C3B2C2F5F}">
      <dsp:nvSpPr>
        <dsp:cNvPr id="0" name=""/>
        <dsp:cNvSpPr/>
      </dsp:nvSpPr>
      <dsp:spPr>
        <a:xfrm>
          <a:off x="7139474" y="1524499"/>
          <a:ext cx="3026496" cy="203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/>
            <a:t>Smart traffic lights &amp; road sensors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/>
            <a:t>Real-time traffic data integration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/>
            <a:t>5G for fast </a:t>
          </a:r>
          <a:r>
            <a:rPr lang="en-IN" sz="2300" kern="1200">
              <a:latin typeface="Aptos Display" panose="02110004020202020204"/>
            </a:rPr>
            <a:t>communication</a:t>
          </a:r>
          <a:endParaRPr lang="en-US" sz="2300" kern="1200"/>
        </a:p>
      </dsp:txBody>
      <dsp:txXfrm>
        <a:off x="7139474" y="1524499"/>
        <a:ext cx="3026496" cy="2037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D7AF6-0018-45FF-BC64-5AD67766FC9A}">
      <dsp:nvSpPr>
        <dsp:cNvPr id="0" name=""/>
        <dsp:cNvSpPr/>
      </dsp:nvSpPr>
      <dsp:spPr>
        <a:xfrm>
          <a:off x="765914" y="28274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FA9C3-8D55-4F42-9761-B0BFA0621E1C}">
      <dsp:nvSpPr>
        <dsp:cNvPr id="0" name=""/>
        <dsp:cNvSpPr/>
      </dsp:nvSpPr>
      <dsp:spPr>
        <a:xfrm>
          <a:off x="765914" y="195071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Scrum Methodology:</a:t>
          </a:r>
        </a:p>
      </dsp:txBody>
      <dsp:txXfrm>
        <a:off x="765914" y="1950719"/>
        <a:ext cx="4320000" cy="648000"/>
      </dsp:txXfrm>
    </dsp:sp>
    <dsp:sp modelId="{F20EED37-53AB-4182-87CC-A2EDEC19AE97}">
      <dsp:nvSpPr>
        <dsp:cNvPr id="0" name=""/>
        <dsp:cNvSpPr/>
      </dsp:nvSpPr>
      <dsp:spPr>
        <a:xfrm>
          <a:off x="765914" y="2671265"/>
          <a:ext cx="4320000" cy="123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 Iterative development with sprints.</a:t>
          </a:r>
        </a:p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Aptos Display" panose="02110004020202020204"/>
            </a:rPr>
            <a:t> </a:t>
          </a:r>
          <a:r>
            <a:rPr lang="en-US" sz="1700" kern="1200"/>
            <a:t>Sprint goals focused on infrastructure, V2V, and public education.</a:t>
          </a:r>
        </a:p>
      </dsp:txBody>
      <dsp:txXfrm>
        <a:off x="765914" y="2671265"/>
        <a:ext cx="4320000" cy="1238794"/>
      </dsp:txXfrm>
    </dsp:sp>
    <dsp:sp modelId="{3C47F888-6F3E-4107-98FC-6E5829888E87}">
      <dsp:nvSpPr>
        <dsp:cNvPr id="0" name=""/>
        <dsp:cNvSpPr/>
      </dsp:nvSpPr>
      <dsp:spPr>
        <a:xfrm>
          <a:off x="5841914" y="28274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CDC5B-65F3-4037-9C09-A1E044799BEE}">
      <dsp:nvSpPr>
        <dsp:cNvPr id="0" name=""/>
        <dsp:cNvSpPr/>
      </dsp:nvSpPr>
      <dsp:spPr>
        <a:xfrm>
          <a:off x="5841914" y="195071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Team Roles:</a:t>
          </a:r>
        </a:p>
      </dsp:txBody>
      <dsp:txXfrm>
        <a:off x="5841914" y="1950719"/>
        <a:ext cx="4320000" cy="648000"/>
      </dsp:txXfrm>
    </dsp:sp>
    <dsp:sp modelId="{BC283BB9-5F58-4111-B189-E00E3636E193}">
      <dsp:nvSpPr>
        <dsp:cNvPr id="0" name=""/>
        <dsp:cNvSpPr/>
      </dsp:nvSpPr>
      <dsp:spPr>
        <a:xfrm>
          <a:off x="5841914" y="2671265"/>
          <a:ext cx="4320000" cy="123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 Product Owner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 Scrum Master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 Development Team (Tech Lead, Engineers, etc.)</a:t>
          </a:r>
        </a:p>
      </dsp:txBody>
      <dsp:txXfrm>
        <a:off x="5841914" y="2671265"/>
        <a:ext cx="4320000" cy="12387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0421A-C8F7-4546-BB88-CE3C08CA8139}">
      <dsp:nvSpPr>
        <dsp:cNvPr id="0" name=""/>
        <dsp:cNvSpPr/>
      </dsp:nvSpPr>
      <dsp:spPr>
        <a:xfrm>
          <a:off x="1419438" y="58990"/>
          <a:ext cx="1510523" cy="13607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8BA95-6B11-4136-A39B-2E4F0977E13F}">
      <dsp:nvSpPr>
        <dsp:cNvPr id="0" name=""/>
        <dsp:cNvSpPr/>
      </dsp:nvSpPr>
      <dsp:spPr>
        <a:xfrm>
          <a:off x="770502" y="1503707"/>
          <a:ext cx="4315781" cy="583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Scrum Events:</a:t>
          </a:r>
        </a:p>
      </dsp:txBody>
      <dsp:txXfrm>
        <a:off x="770502" y="1503707"/>
        <a:ext cx="4315781" cy="583195"/>
      </dsp:txXfrm>
    </dsp:sp>
    <dsp:sp modelId="{2BD1C8E7-7D66-43C1-B3BA-10C6AF27B086}">
      <dsp:nvSpPr>
        <dsp:cNvPr id="0" name=""/>
        <dsp:cNvSpPr/>
      </dsp:nvSpPr>
      <dsp:spPr>
        <a:xfrm>
          <a:off x="770502" y="2153376"/>
          <a:ext cx="4315781" cy="1536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 Sprint planning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 Backlog grooming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 Daily stand-ups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 Sprint Retrospective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 Sprint Review</a:t>
          </a:r>
        </a:p>
      </dsp:txBody>
      <dsp:txXfrm>
        <a:off x="770502" y="2153376"/>
        <a:ext cx="4315781" cy="1536028"/>
      </dsp:txXfrm>
    </dsp:sp>
    <dsp:sp modelId="{8D111A40-9D36-49CB-9762-E6D74FB22E13}">
      <dsp:nvSpPr>
        <dsp:cNvPr id="0" name=""/>
        <dsp:cNvSpPr/>
      </dsp:nvSpPr>
      <dsp:spPr>
        <a:xfrm>
          <a:off x="6215173" y="63793"/>
          <a:ext cx="1510523" cy="13607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91CA2-C867-4E86-9292-9979AB46E0CD}">
      <dsp:nvSpPr>
        <dsp:cNvPr id="0" name=""/>
        <dsp:cNvSpPr/>
      </dsp:nvSpPr>
      <dsp:spPr>
        <a:xfrm>
          <a:off x="5841545" y="1503707"/>
          <a:ext cx="4315781" cy="583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Estimation:</a:t>
          </a:r>
        </a:p>
      </dsp:txBody>
      <dsp:txXfrm>
        <a:off x="5841545" y="1503707"/>
        <a:ext cx="4315781" cy="583195"/>
      </dsp:txXfrm>
    </dsp:sp>
    <dsp:sp modelId="{7305CED9-9166-4FC6-988F-B32D48FCFCB2}">
      <dsp:nvSpPr>
        <dsp:cNvPr id="0" name=""/>
        <dsp:cNvSpPr/>
      </dsp:nvSpPr>
      <dsp:spPr>
        <a:xfrm>
          <a:off x="5841545" y="2153376"/>
          <a:ext cx="4315781" cy="1536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Aptos Display" panose="02110004020202020204"/>
            </a:rPr>
            <a:t>Managed</a:t>
          </a:r>
          <a:r>
            <a:rPr lang="en-US" sz="1700" kern="1200"/>
            <a:t> through a collaborative </a:t>
          </a:r>
          <a:br>
            <a:rPr lang="en-US" sz="1700" kern="1200"/>
          </a:br>
          <a:r>
            <a:rPr lang="en-US" sz="1700" kern="1200"/>
            <a:t>backlog and user stories tracking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Planning poker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Size (XS, S, M, L, XL, XXL, ?)</a:t>
          </a:r>
        </a:p>
      </dsp:txBody>
      <dsp:txXfrm>
        <a:off x="5841545" y="2153376"/>
        <a:ext cx="4315781" cy="15360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E8C73-AB95-4E50-8C14-B551F7722E91}">
      <dsp:nvSpPr>
        <dsp:cNvPr id="0" name=""/>
        <dsp:cNvSpPr/>
      </dsp:nvSpPr>
      <dsp:spPr>
        <a:xfrm>
          <a:off x="5293" y="518669"/>
          <a:ext cx="660761" cy="6607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6F532-0FC2-4F95-ACE6-76C52348821F}">
      <dsp:nvSpPr>
        <dsp:cNvPr id="0" name=""/>
        <dsp:cNvSpPr/>
      </dsp:nvSpPr>
      <dsp:spPr>
        <a:xfrm>
          <a:off x="5293" y="1316874"/>
          <a:ext cx="1887890" cy="283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kern="1200"/>
            <a:t>Sprint 1</a:t>
          </a:r>
          <a:endParaRPr lang="en-US" sz="1800" kern="1200"/>
        </a:p>
      </dsp:txBody>
      <dsp:txXfrm>
        <a:off x="5293" y="1316874"/>
        <a:ext cx="1887890" cy="283183"/>
      </dsp:txXfrm>
    </dsp:sp>
    <dsp:sp modelId="{09BC238C-9600-4084-87CA-AB5B9F90B7E2}">
      <dsp:nvSpPr>
        <dsp:cNvPr id="0" name=""/>
        <dsp:cNvSpPr/>
      </dsp:nvSpPr>
      <dsp:spPr>
        <a:xfrm>
          <a:off x="5293" y="1663984"/>
          <a:ext cx="1887890" cy="2051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Focus</a:t>
          </a:r>
          <a:r>
            <a:rPr lang="en-IN" sz="1400" kern="1200"/>
            <a:t>: V2V communication protocol and basic infrastructure for autonomous vehicles.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Outcome</a:t>
          </a:r>
          <a:r>
            <a:rPr lang="en-IN" sz="1400" kern="1200"/>
            <a:t>: Initial infrastructure established, V2V communication tested.</a:t>
          </a:r>
          <a:endParaRPr lang="en-US" sz="1400" kern="1200"/>
        </a:p>
      </dsp:txBody>
      <dsp:txXfrm>
        <a:off x="5293" y="1663984"/>
        <a:ext cx="1887890" cy="2051041"/>
      </dsp:txXfrm>
    </dsp:sp>
    <dsp:sp modelId="{E9C957E1-E678-4406-A3D1-1CFCE2E614E1}">
      <dsp:nvSpPr>
        <dsp:cNvPr id="0" name=""/>
        <dsp:cNvSpPr/>
      </dsp:nvSpPr>
      <dsp:spPr>
        <a:xfrm>
          <a:off x="2223564" y="518669"/>
          <a:ext cx="660761" cy="6607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874B7-C97D-4EF1-9498-742E7955C316}">
      <dsp:nvSpPr>
        <dsp:cNvPr id="0" name=""/>
        <dsp:cNvSpPr/>
      </dsp:nvSpPr>
      <dsp:spPr>
        <a:xfrm>
          <a:off x="2223564" y="1316874"/>
          <a:ext cx="1887890" cy="283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kern="1200"/>
            <a:t>Sprint 2</a:t>
          </a:r>
          <a:endParaRPr lang="en-US" sz="1800" kern="1200"/>
        </a:p>
      </dsp:txBody>
      <dsp:txXfrm>
        <a:off x="2223564" y="1316874"/>
        <a:ext cx="1887890" cy="283183"/>
      </dsp:txXfrm>
    </dsp:sp>
    <dsp:sp modelId="{BF532327-421C-4AC0-AAA6-7E0F5888CC82}">
      <dsp:nvSpPr>
        <dsp:cNvPr id="0" name=""/>
        <dsp:cNvSpPr/>
      </dsp:nvSpPr>
      <dsp:spPr>
        <a:xfrm>
          <a:off x="2223564" y="1663984"/>
          <a:ext cx="1887890" cy="2051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Focus</a:t>
          </a:r>
          <a:r>
            <a:rPr lang="en-IN" sz="1400" kern="1200"/>
            <a:t>: Public education and collaboration with stakeholders.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Outcome</a:t>
          </a:r>
          <a:r>
            <a:rPr lang="en-IN" sz="1400" kern="1200"/>
            <a:t>: Educational campaign launched, agreements with government and tech companies secured.</a:t>
          </a:r>
          <a:endParaRPr lang="en-US" sz="1400" kern="1200"/>
        </a:p>
      </dsp:txBody>
      <dsp:txXfrm>
        <a:off x="2223564" y="1663984"/>
        <a:ext cx="1887890" cy="2051041"/>
      </dsp:txXfrm>
    </dsp:sp>
    <dsp:sp modelId="{C83F5515-4602-4F9F-8FA1-698171CB3051}">
      <dsp:nvSpPr>
        <dsp:cNvPr id="0" name=""/>
        <dsp:cNvSpPr/>
      </dsp:nvSpPr>
      <dsp:spPr>
        <a:xfrm>
          <a:off x="4441836" y="518669"/>
          <a:ext cx="660761" cy="6607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00B97-0F02-4697-9EDB-A5DAB8FF84A9}">
      <dsp:nvSpPr>
        <dsp:cNvPr id="0" name=""/>
        <dsp:cNvSpPr/>
      </dsp:nvSpPr>
      <dsp:spPr>
        <a:xfrm>
          <a:off x="4441836" y="1316874"/>
          <a:ext cx="1887890" cy="283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kern="1200"/>
            <a:t>Sprint 3</a:t>
          </a:r>
          <a:endParaRPr lang="en-US" sz="1800" kern="1200"/>
        </a:p>
      </dsp:txBody>
      <dsp:txXfrm>
        <a:off x="4441836" y="1316874"/>
        <a:ext cx="1887890" cy="283183"/>
      </dsp:txXfrm>
    </dsp:sp>
    <dsp:sp modelId="{2D04A76E-1DA6-4F51-A0CB-6815B0F49324}">
      <dsp:nvSpPr>
        <dsp:cNvPr id="0" name=""/>
        <dsp:cNvSpPr/>
      </dsp:nvSpPr>
      <dsp:spPr>
        <a:xfrm>
          <a:off x="4441836" y="1663984"/>
          <a:ext cx="1887890" cy="2051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Focus</a:t>
          </a:r>
          <a:r>
            <a:rPr lang="en-IN" sz="1400" kern="1200"/>
            <a:t>: AI-driven traffic management system.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Outcome</a:t>
          </a:r>
          <a:r>
            <a:rPr lang="en-IN" sz="1400" kern="1200"/>
            <a:t>: Traffic monitoring system integrated with AVs and human-driven cars.</a:t>
          </a:r>
          <a:endParaRPr lang="en-US" sz="1400" kern="1200"/>
        </a:p>
      </dsp:txBody>
      <dsp:txXfrm>
        <a:off x="4441836" y="1663984"/>
        <a:ext cx="1887890" cy="2051041"/>
      </dsp:txXfrm>
    </dsp:sp>
    <dsp:sp modelId="{309BB2CA-923A-4EEA-AF3E-06A566C8CBC5}">
      <dsp:nvSpPr>
        <dsp:cNvPr id="0" name=""/>
        <dsp:cNvSpPr/>
      </dsp:nvSpPr>
      <dsp:spPr>
        <a:xfrm>
          <a:off x="6660107" y="518669"/>
          <a:ext cx="660761" cy="6607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623DA-A30B-48EA-A405-292A68DB3309}">
      <dsp:nvSpPr>
        <dsp:cNvPr id="0" name=""/>
        <dsp:cNvSpPr/>
      </dsp:nvSpPr>
      <dsp:spPr>
        <a:xfrm>
          <a:off x="6660107" y="1316874"/>
          <a:ext cx="1887890" cy="283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kern="1200"/>
            <a:t>Sprint 4</a:t>
          </a:r>
          <a:endParaRPr lang="en-US" sz="1800" kern="1200"/>
        </a:p>
      </dsp:txBody>
      <dsp:txXfrm>
        <a:off x="6660107" y="1316874"/>
        <a:ext cx="1887890" cy="283183"/>
      </dsp:txXfrm>
    </dsp:sp>
    <dsp:sp modelId="{496C3984-B899-40C4-9189-16C12C81EB32}">
      <dsp:nvSpPr>
        <dsp:cNvPr id="0" name=""/>
        <dsp:cNvSpPr/>
      </dsp:nvSpPr>
      <dsp:spPr>
        <a:xfrm>
          <a:off x="6660107" y="1663984"/>
          <a:ext cx="1887890" cy="2051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Focus</a:t>
          </a:r>
          <a:r>
            <a:rPr lang="en-IN" sz="1400" kern="1200"/>
            <a:t>: Enhancing AV infrastructure and legal frameworks.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Outcome</a:t>
          </a:r>
          <a:r>
            <a:rPr lang="en-IN" sz="1400" kern="1200"/>
            <a:t>: Legal frameworks established, smart traffic systems upgraded.</a:t>
          </a:r>
          <a:endParaRPr lang="en-US" sz="1400" kern="1200"/>
        </a:p>
      </dsp:txBody>
      <dsp:txXfrm>
        <a:off x="6660107" y="1663984"/>
        <a:ext cx="1887890" cy="2051041"/>
      </dsp:txXfrm>
    </dsp:sp>
    <dsp:sp modelId="{E56DCEF4-2E54-4915-80A3-0A6437D46916}">
      <dsp:nvSpPr>
        <dsp:cNvPr id="0" name=""/>
        <dsp:cNvSpPr/>
      </dsp:nvSpPr>
      <dsp:spPr>
        <a:xfrm>
          <a:off x="8878379" y="518669"/>
          <a:ext cx="660761" cy="6607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00472-CDBA-4D1E-A7D7-B27D8429C0D1}">
      <dsp:nvSpPr>
        <dsp:cNvPr id="0" name=""/>
        <dsp:cNvSpPr/>
      </dsp:nvSpPr>
      <dsp:spPr>
        <a:xfrm>
          <a:off x="8878379" y="1316874"/>
          <a:ext cx="1887890" cy="283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kern="1200"/>
            <a:t>Sprint 5</a:t>
          </a:r>
          <a:endParaRPr lang="en-US" sz="1800" kern="1200"/>
        </a:p>
      </dsp:txBody>
      <dsp:txXfrm>
        <a:off x="8878379" y="1316874"/>
        <a:ext cx="1887890" cy="283183"/>
      </dsp:txXfrm>
    </dsp:sp>
    <dsp:sp modelId="{A15B577C-C99A-42F6-8CE5-F5B60BB176E1}">
      <dsp:nvSpPr>
        <dsp:cNvPr id="0" name=""/>
        <dsp:cNvSpPr/>
      </dsp:nvSpPr>
      <dsp:spPr>
        <a:xfrm>
          <a:off x="8878379" y="1663984"/>
          <a:ext cx="1887890" cy="2051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Focus</a:t>
          </a:r>
          <a:r>
            <a:rPr lang="en-IN" sz="1400" kern="1200"/>
            <a:t>: Testing, simulation, and continuous deployment.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Outcome</a:t>
          </a:r>
          <a:r>
            <a:rPr lang="en-IN" sz="1400" kern="1200"/>
            <a:t>: System-wide testing completed, continuous deployment pipeline set up.</a:t>
          </a:r>
          <a:endParaRPr lang="en-US" sz="1400" kern="1200"/>
        </a:p>
      </dsp:txBody>
      <dsp:txXfrm>
        <a:off x="8878379" y="1663984"/>
        <a:ext cx="1887890" cy="20510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7902F-8B7B-459B-A911-1118BE63C92E}">
      <dsp:nvSpPr>
        <dsp:cNvPr id="0" name=""/>
        <dsp:cNvSpPr/>
      </dsp:nvSpPr>
      <dsp:spPr>
        <a:xfrm>
          <a:off x="739509" y="713901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F3A2B-EEA2-4712-B504-E1FB0ACC312B}">
      <dsp:nvSpPr>
        <dsp:cNvPr id="0" name=""/>
        <dsp:cNvSpPr/>
      </dsp:nvSpPr>
      <dsp:spPr>
        <a:xfrm>
          <a:off x="1582" y="1938543"/>
          <a:ext cx="3261093" cy="657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Challenge 1: V2V communication integration with regular cars.</a:t>
          </a:r>
        </a:p>
      </dsp:txBody>
      <dsp:txXfrm>
        <a:off x="1582" y="1938543"/>
        <a:ext cx="3261093" cy="657314"/>
      </dsp:txXfrm>
    </dsp:sp>
    <dsp:sp modelId="{E95BE5B5-2759-4F6F-B320-2FF6CF4E1C89}">
      <dsp:nvSpPr>
        <dsp:cNvPr id="0" name=""/>
        <dsp:cNvSpPr/>
      </dsp:nvSpPr>
      <dsp:spPr>
        <a:xfrm>
          <a:off x="1582" y="2641701"/>
          <a:ext cx="3261093" cy="349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Solution: Ran multiple simulations before full deployment.</a:t>
          </a:r>
        </a:p>
      </dsp:txBody>
      <dsp:txXfrm>
        <a:off x="1582" y="2641701"/>
        <a:ext cx="3261093" cy="349108"/>
      </dsp:txXfrm>
    </dsp:sp>
    <dsp:sp modelId="{E90649A2-C509-45FB-86F1-F2516596EF6A}">
      <dsp:nvSpPr>
        <dsp:cNvPr id="0" name=""/>
        <dsp:cNvSpPr/>
      </dsp:nvSpPr>
      <dsp:spPr>
        <a:xfrm>
          <a:off x="4881248" y="713901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F6D2A-1C62-4740-AAE9-EE95DA21099D}">
      <dsp:nvSpPr>
        <dsp:cNvPr id="0" name=""/>
        <dsp:cNvSpPr/>
      </dsp:nvSpPr>
      <dsp:spPr>
        <a:xfrm>
          <a:off x="3833367" y="1938543"/>
          <a:ext cx="3261093" cy="657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Challenge 2: Getting permissions from the government and city planners for infrastructure changes.</a:t>
          </a:r>
        </a:p>
      </dsp:txBody>
      <dsp:txXfrm>
        <a:off x="3833367" y="1938543"/>
        <a:ext cx="3261093" cy="657314"/>
      </dsp:txXfrm>
    </dsp:sp>
    <dsp:sp modelId="{335EEF75-2E8C-4BAA-8322-CB99B594AA50}">
      <dsp:nvSpPr>
        <dsp:cNvPr id="0" name=""/>
        <dsp:cNvSpPr/>
      </dsp:nvSpPr>
      <dsp:spPr>
        <a:xfrm>
          <a:off x="3833367" y="2641701"/>
          <a:ext cx="3261093" cy="349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Solution: Frequent meetings with stakeholders to address concerns.</a:t>
          </a:r>
        </a:p>
      </dsp:txBody>
      <dsp:txXfrm>
        <a:off x="3833367" y="2641701"/>
        <a:ext cx="3261093" cy="349108"/>
      </dsp:txXfrm>
    </dsp:sp>
    <dsp:sp modelId="{940EB9F8-D787-4A67-A6F3-63B566EEDEC8}">
      <dsp:nvSpPr>
        <dsp:cNvPr id="0" name=""/>
        <dsp:cNvSpPr/>
      </dsp:nvSpPr>
      <dsp:spPr>
        <a:xfrm>
          <a:off x="8677878" y="713901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BB1E2-9847-408C-A342-E5F65DD72F93}">
      <dsp:nvSpPr>
        <dsp:cNvPr id="0" name=""/>
        <dsp:cNvSpPr/>
      </dsp:nvSpPr>
      <dsp:spPr>
        <a:xfrm>
          <a:off x="7665152" y="1938543"/>
          <a:ext cx="3261093" cy="657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Challenge 3: Educating the public on the benefits of autonomous vehicles.</a:t>
          </a:r>
        </a:p>
      </dsp:txBody>
      <dsp:txXfrm>
        <a:off x="7665152" y="1938543"/>
        <a:ext cx="3261093" cy="657314"/>
      </dsp:txXfrm>
    </dsp:sp>
    <dsp:sp modelId="{A3C174C1-23BA-443C-9743-9DA3739FBFDE}">
      <dsp:nvSpPr>
        <dsp:cNvPr id="0" name=""/>
        <dsp:cNvSpPr/>
      </dsp:nvSpPr>
      <dsp:spPr>
        <a:xfrm>
          <a:off x="7665152" y="2641701"/>
          <a:ext cx="3261093" cy="349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Solution: Launched a comprehensive public education campaign through the PR Manager.</a:t>
          </a:r>
        </a:p>
      </dsp:txBody>
      <dsp:txXfrm>
        <a:off x="7665152" y="2641701"/>
        <a:ext cx="3261093" cy="3491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C93AA-6F96-442A-ABF3-4027E5A9FE39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F63E9-E4B2-4CE3-8A35-1C4C28BF4D1E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4FE7E-5D8D-4A98-884D-C3553F8E6CE4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Scrum Insights</a:t>
          </a:r>
          <a:r>
            <a:rPr lang="en-US" sz="2300" kern="1200"/>
            <a:t>: Iterative approach helped solve complex problems.</a:t>
          </a:r>
        </a:p>
      </dsp:txBody>
      <dsp:txXfrm>
        <a:off x="1939533" y="717"/>
        <a:ext cx="4362067" cy="1679249"/>
      </dsp:txXfrm>
    </dsp:sp>
    <dsp:sp modelId="{370EE33F-282C-4D9E-8DE6-D8502C8FD5C8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253F8-D535-4166-9639-92AE960ABC12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70CF2-349C-4275-8B29-EFF928A48DE8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Agile Principles</a:t>
          </a:r>
          <a:r>
            <a:rPr lang="en-US" sz="2300" kern="1200"/>
            <a:t>: Adapted quickly to changing needs.</a:t>
          </a:r>
        </a:p>
      </dsp:txBody>
      <dsp:txXfrm>
        <a:off x="1939533" y="2099779"/>
        <a:ext cx="4362067" cy="1679249"/>
      </dsp:txXfrm>
    </dsp:sp>
    <dsp:sp modelId="{FF360463-E8F4-462C-B987-5F568A971B3D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48809-87B8-45F4-A3B5-62D4353036E0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43C30-1D29-4EE9-A5BF-089FB0646E64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Team Practices</a:t>
          </a:r>
          <a:r>
            <a:rPr lang="en-US" sz="2300" kern="1200"/>
            <a:t>: Collaboration and stakeholder engagement were key to success.</a:t>
          </a:r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B2C8E-DFDF-44C1-B255-860E268AB54F}" type="datetimeFigureOut">
              <a:t>6/15/2025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6F37F-8F11-409C-8CB4-FB8520712E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8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Nishtha Pandya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6F37F-8F11-409C-8CB4-FB8520712E50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0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Nishtha Pandya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6F37F-8F11-409C-8CB4-FB8520712E50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0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Nishtha Pandya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6F37F-8F11-409C-8CB4-FB8520712E50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77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Nishant Patel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6F37F-8F11-409C-8CB4-FB8520712E50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0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Nishant Patel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6F37F-8F11-409C-8CB4-FB8520712E50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90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Sanhita Sawat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6F37F-8F11-409C-8CB4-FB8520712E50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80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Kranthi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6F37F-8F11-409C-8CB4-FB8520712E50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17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Suhasini Polampelly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6F37F-8F11-409C-8CB4-FB8520712E50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28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6F37F-8F11-409C-8CB4-FB8520712E50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2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0D84-8893-3B70-3E2C-645BC945D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70661-6A32-21D9-9022-6F71162FC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CCC8B-E23B-ED45-3307-D51930B9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F20-EC70-4058-AA27-5AE3248A706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D8A3-E194-A373-0A8C-CD7FC802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4728-9031-F00B-B984-B8E136C3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BA32-5A3A-4533-86CC-7D1A33B2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65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E790-7C48-4E67-C00A-5D248D36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E1920-A283-A98C-CCC9-5504CB257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6CB8-50F6-0C0F-CEA4-A5932A79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F20-EC70-4058-AA27-5AE3248A706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7D1A8-CE75-43A0-301B-F3DA79E6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6683E-39FD-585C-EDBB-86DB6B79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BA32-5A3A-4533-86CC-7D1A33B2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40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1B73F-E801-06EE-00F5-3DD5A0E4F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CEC43-C299-0F17-E552-A56A85C0E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9D1CF-368A-0AE8-14A6-5BCA50A4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F20-EC70-4058-AA27-5AE3248A706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014F5-3D84-5E47-5B33-F0EBEDFF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81A02-7AE8-28D7-EEDF-7C2476F3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BA32-5A3A-4533-86CC-7D1A33B2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34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EBEE-5386-A16F-060B-7BEB656C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2383-A6D3-7C1B-95C4-17A94ED3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C0E91-5FF7-818F-29D6-2124191F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F20-EC70-4058-AA27-5AE3248A706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3627-6925-1275-FC63-061815E8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B140B-A75B-1109-9944-AEE2CF09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BA32-5A3A-4533-86CC-7D1A33B2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47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A729-CCB2-A153-0160-2626959B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B3D37-BE59-3DC4-1088-173D67247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7E98E-5F69-9AA9-8532-BC2BA1D8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F20-EC70-4058-AA27-5AE3248A706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BE626-174C-06D7-AE70-47FE8529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E9C6A-FC83-39AA-0D38-9E36F9A8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BA32-5A3A-4533-86CC-7D1A33B2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96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99A0-91F4-7762-061D-45CB1328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217AC-1D64-D6AD-30A9-2DFA5D703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8E1E6-B55B-9D31-DCC5-96B7FE63F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B166C-15CE-8A8D-125E-F350EB23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F20-EC70-4058-AA27-5AE3248A706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9FE2B-335E-3454-7CD4-A6876BEB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55579-2E9F-B892-6A86-71673A4C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BA32-5A3A-4533-86CC-7D1A33B2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07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E24F-A1C9-FD45-3CA8-DE7F4294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7A8C7-554D-BEDA-B57F-3EB0B4770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18BB7-EF73-53AA-BEC1-975D0E161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3BDB1-8A62-085B-2014-C377B535B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74C3B-7EE0-8803-C731-00C251CF8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4F9F3-ADC3-8CCD-D366-B68BFB0C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F20-EC70-4058-AA27-5AE3248A706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C4B97-6362-F14F-5185-4C432793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335E0-D2F2-35B8-1C22-463EBC40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BA32-5A3A-4533-86CC-7D1A33B2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0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A439-1E5B-CF68-6120-664D149D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C4D81-92A0-DC13-87F7-7903AFED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F20-EC70-4058-AA27-5AE3248A706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F8A78-BB90-8CF7-246B-FF517172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C3DC5-8BDA-F19D-B0CF-0F062CB2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BA32-5A3A-4533-86CC-7D1A33B2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58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919C7-B326-A820-8CB6-9C160FA5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F20-EC70-4058-AA27-5AE3248A706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5A7A0-F88B-0AE1-98D4-0FBCC31F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94D04-16A0-73F0-758F-4D14B55F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BA32-5A3A-4533-86CC-7D1A33B2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98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0C47-6836-2AF3-5745-A30EE03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6FC5F-33C9-E7C6-98DE-9321F31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45B21-7812-E789-6AAF-E1627B196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232D4-799A-8607-384D-BE933602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F20-EC70-4058-AA27-5AE3248A706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A3B92-2553-F0E6-D70F-E70E7450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30A9E-148A-8977-B5E2-DC7708C1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BA32-5A3A-4533-86CC-7D1A33B2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56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13E2-E7B3-6788-1DA5-2D235816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191DF-CD41-3267-DF4E-32852ACD5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05732-2A79-412C-EFB6-E21020E8C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CE548-BE59-3C39-8969-24295FFB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F20-EC70-4058-AA27-5AE3248A706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457E3-A939-9D12-7056-2DE73762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A1B6E-82E0-725C-4BF8-363FFAA9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BA32-5A3A-4533-86CC-7D1A33B2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98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9830A-21FF-67A2-F0C4-4AEC1A8C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6DE71-3D83-C2DC-212D-62921E539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CD1C-C40F-C034-0743-20E749F8E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761F20-EC70-4058-AA27-5AE3248A706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340A5-93DB-11D8-289C-048FF5856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B077-4754-EF13-BD61-241F4BB4E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4CBA32-5A3A-4533-86CC-7D1A33B2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48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0A96F-1BD8-3F16-94C9-3C1C80EB6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IN" sz="5000"/>
              <a:t>Autonomous Vehicles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C8EA7-F0AF-DBCC-8EDA-B8567B50B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IN"/>
              <a:t>Team 3 – C++</a:t>
            </a:r>
          </a:p>
          <a:p>
            <a:pPr algn="l"/>
            <a:r>
              <a:rPr lang="en-IN"/>
              <a:t>Nishtha, Nishant, Sanhita, Kranthi, Suhasini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Cars parked in a line">
            <a:extLst>
              <a:ext uri="{FF2B5EF4-FFF2-40B4-BE49-F238E27FC236}">
                <a16:creationId xmlns:a16="http://schemas.microsoft.com/office/drawing/2014/main" id="{8CC6C553-1CD1-584B-D476-7E05E01557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208" r="356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31327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26138-CF8E-4EC8-9EB5-9F9E6D58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kern="1200">
                <a:latin typeface="Calibri"/>
                <a:cs typeface="Calibri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7F02-27C8-7360-3C37-E70616036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01" y="4078423"/>
            <a:ext cx="4978399" cy="20586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for question!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9624F9FB-7BD5-B1DC-DDCD-86CCC5044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Questions">
            <a:extLst>
              <a:ext uri="{FF2B5EF4-FFF2-40B4-BE49-F238E27FC236}">
                <a16:creationId xmlns:a16="http://schemas.microsoft.com/office/drawing/2014/main" id="{89F50C6D-4752-44BD-B3AE-C6B68B0E7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1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D5026-B70A-2ACF-FF1C-5814C8A8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57D9F6-D0D7-69BE-D5E8-DA190600D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95892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656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F088D-1360-0736-B53B-B5ADBCCA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Solution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61FF68-A440-E3FC-A9C7-1532ECB6B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79117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179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226E5-B52C-0876-3B62-40C91828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Scrum Process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3FAF61-F33F-155E-38D4-C010A8E1ED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6541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793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7AF668-250F-EF96-F9C2-1CF4D871C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E260A-5AEA-1D7D-2729-EB5851D5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Scrum Process Used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2BF8B884-A50B-EB3F-CB72-EECDFA8E2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5510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832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6AFBA-4C04-C5AB-D23D-19FD0A61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Scrum Progress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9ED730FD-FDC5-DD4A-722A-F8488F9FB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237404"/>
              </p:ext>
            </p:extLst>
          </p:nvPr>
        </p:nvGraphicFramePr>
        <p:xfrm>
          <a:off x="644056" y="2071689"/>
          <a:ext cx="10771563" cy="4233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39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FF46E-3AFF-FF0D-07E4-3CDD61D5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Velocity Matrix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AEFF47F-EE8A-051F-5ECE-35C1D4AEC5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830520"/>
              </p:ext>
            </p:extLst>
          </p:nvPr>
        </p:nvGraphicFramePr>
        <p:xfrm>
          <a:off x="432225" y="1966293"/>
          <a:ext cx="11327549" cy="445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679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2499B-F32C-357A-BECA-C896E49E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5C94B4-62B8-5782-096E-3099E8F90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28247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899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8FF51-93A6-FE68-5D39-2D4E1BDD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Lessons learned</a:t>
            </a:r>
          </a:p>
        </p:txBody>
      </p:sp>
      <p:grpSp>
        <p:nvGrpSpPr>
          <p:cNvPr id="4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73087097-1DED-9F34-93A3-EB0E621612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72518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284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5CDB228CE62B4F8BAF5013A4A11728" ma:contentTypeVersion="17" ma:contentTypeDescription="Create a new document." ma:contentTypeScope="" ma:versionID="b193a9539f7ebf559e1449279ae03bb8">
  <xsd:schema xmlns:xsd="http://www.w3.org/2001/XMLSchema" xmlns:xs="http://www.w3.org/2001/XMLSchema" xmlns:p="http://schemas.microsoft.com/office/2006/metadata/properties" xmlns:ns3="62cd6d3a-22c3-4b41-9960-bb9ae70ca97e" xmlns:ns4="891bcced-4c3f-4ac7-a9b5-5777d65c0159" targetNamespace="http://schemas.microsoft.com/office/2006/metadata/properties" ma:root="true" ma:fieldsID="f84348a484ff2851e4a4caa60bedf0df" ns3:_="" ns4:_="">
    <xsd:import namespace="62cd6d3a-22c3-4b41-9960-bb9ae70ca97e"/>
    <xsd:import namespace="891bcced-4c3f-4ac7-a9b5-5777d65c01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cd6d3a-22c3-4b41-9960-bb9ae70ca9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bcced-4c3f-4ac7-a9b5-5777d65c015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2cd6d3a-22c3-4b41-9960-bb9ae70ca9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4F0A63-287D-45CB-94C4-061BA6E07F27}">
  <ds:schemaRefs>
    <ds:schemaRef ds:uri="62cd6d3a-22c3-4b41-9960-bb9ae70ca97e"/>
    <ds:schemaRef ds:uri="891bcced-4c3f-4ac7-a9b5-5777d65c015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90E0C3-1B90-45CB-BD8E-52466A70E635}">
  <ds:schemaRefs>
    <ds:schemaRef ds:uri="62cd6d3a-22c3-4b41-9960-bb9ae70ca97e"/>
    <ds:schemaRef ds:uri="891bcced-4c3f-4ac7-a9b5-5777d65c015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A9C6503-A9FD-4601-A145-E69AA915C28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Autonomous Vehicles</vt:lpstr>
      <vt:lpstr>Contents</vt:lpstr>
      <vt:lpstr>Solution Overview</vt:lpstr>
      <vt:lpstr>Scrum Process Used</vt:lpstr>
      <vt:lpstr>Scrum Process Used</vt:lpstr>
      <vt:lpstr>Scrum Progress</vt:lpstr>
      <vt:lpstr>Velocity Matrix</vt:lpstr>
      <vt:lpstr>Challenges</vt:lpstr>
      <vt:lpstr>Lessons learned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Nishantkumar Patel</dc:creator>
  <cp:revision>2</cp:revision>
  <dcterms:created xsi:type="dcterms:W3CDTF">2024-10-30T23:36:43Z</dcterms:created>
  <dcterms:modified xsi:type="dcterms:W3CDTF">2025-06-16T02:24:01Z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0x010100705CDB228CE62B4F8BAF5013A4A11728</vt:lpwstr>
  </property>
</Properties>
</file>