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7C21C-4AC1-428C-8D3D-6FB156F10635}" v="2" dt="2025-06-30T15:40:17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a Nanda kishore" userId="3fba4ac50c0be006" providerId="LiveId" clId="{A907C21C-4AC1-428C-8D3D-6FB156F10635}"/>
    <pc:docChg chg="undo custSel modSld">
      <pc:chgData name="Pola Nanda kishore" userId="3fba4ac50c0be006" providerId="LiveId" clId="{A907C21C-4AC1-428C-8D3D-6FB156F10635}" dt="2025-06-30T15:41:59.452" v="191" actId="20577"/>
      <pc:docMkLst>
        <pc:docMk/>
      </pc:docMkLst>
      <pc:sldChg chg="addSp delSp modSp mod">
        <pc:chgData name="Pola Nanda kishore" userId="3fba4ac50c0be006" providerId="LiveId" clId="{A907C21C-4AC1-428C-8D3D-6FB156F10635}" dt="2025-06-30T15:41:59.452" v="191" actId="20577"/>
        <pc:sldMkLst>
          <pc:docMk/>
          <pc:sldMk cId="3451458662" sldId="256"/>
        </pc:sldMkLst>
        <pc:spChg chg="mod">
          <ac:chgData name="Pola Nanda kishore" userId="3fba4ac50c0be006" providerId="LiveId" clId="{A907C21C-4AC1-428C-8D3D-6FB156F10635}" dt="2025-06-30T15:41:59.452" v="191" actId="20577"/>
          <ac:spMkLst>
            <pc:docMk/>
            <pc:sldMk cId="3451458662" sldId="256"/>
            <ac:spMk id="2" creationId="{46E16E38-F437-4320-0D19-656623409DB1}"/>
          </ac:spMkLst>
        </pc:spChg>
        <pc:spChg chg="mod">
          <ac:chgData name="Pola Nanda kishore" userId="3fba4ac50c0be006" providerId="LiveId" clId="{A907C21C-4AC1-428C-8D3D-6FB156F10635}" dt="2025-06-28T15:32:48.118" v="45" actId="20577"/>
          <ac:spMkLst>
            <pc:docMk/>
            <pc:sldMk cId="3451458662" sldId="256"/>
            <ac:spMk id="3" creationId="{15B26EDE-605F-0FA6-7C74-BE9F7527181C}"/>
          </ac:spMkLst>
        </pc:spChg>
        <pc:spChg chg="add del">
          <ac:chgData name="Pola Nanda kishore" userId="3fba4ac50c0be006" providerId="LiveId" clId="{A907C21C-4AC1-428C-8D3D-6FB156F10635}" dt="2025-06-30T15:38:26.640" v="59" actId="22"/>
          <ac:spMkLst>
            <pc:docMk/>
            <pc:sldMk cId="3451458662" sldId="256"/>
            <ac:spMk id="5" creationId="{770512FD-DFDD-9D2C-0A00-AFDA33D10F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0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9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6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169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2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3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8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0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5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4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1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3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2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3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22FC36-CFEE-47B6-940F-22E3E486516E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D545-7A67-404B-8678-5E6FEBCF4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5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6E38-F437-4320-0D19-65662340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171" y="1219201"/>
            <a:ext cx="10919058" cy="2460172"/>
          </a:xfrm>
        </p:spPr>
        <p:txBody>
          <a:bodyPr/>
          <a:lstStyle/>
          <a:p>
            <a:r>
              <a:rPr lang="en-US"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b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for Identifying Rotten Fruits and Vegetables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26EDE-605F-0FA6-7C74-BE9F75271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244" y="2750092"/>
            <a:ext cx="8825658" cy="25788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                                                 </a:t>
            </a:r>
            <a:r>
              <a:rPr lang="en-US" sz="2400" b="1" dirty="0">
                <a:solidFill>
                  <a:srgbClr val="00B0F0"/>
                </a:solidFill>
              </a:rPr>
              <a:t>BY</a:t>
            </a:r>
          </a:p>
          <a:p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Mukesh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Sunku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kishore</a:t>
            </a:r>
          </a:p>
          <a:p>
            <a:pPr algn="ctr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nutakki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mercy grace</a:t>
            </a:r>
          </a:p>
          <a:p>
            <a:pPr algn="ctr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NATUKULA CHAITHANYA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FE30F3-033A-A523-9AA8-B8AFB0F2E90A}"/>
              </a:ext>
            </a:extLst>
          </p:cNvPr>
          <p:cNvSpPr txBox="1"/>
          <p:nvPr/>
        </p:nvSpPr>
        <p:spPr>
          <a:xfrm>
            <a:off x="1386038" y="733885"/>
            <a:ext cx="771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F8757-B303-45B6-5B7D-88F259707E0F}"/>
              </a:ext>
            </a:extLst>
          </p:cNvPr>
          <p:cNvSpPr txBox="1"/>
          <p:nvPr/>
        </p:nvSpPr>
        <p:spPr>
          <a:xfrm>
            <a:off x="1386038" y="1549667"/>
            <a:ext cx="7565457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the use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accurately classify fruits and vegetables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 or rotten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leveraging pre-trained models, the system achieved high performance with limited training data, reducing both time and computational cost. The approach proves to be effective, scalable, and applicable in real-world scenarios such as retail, agriculture, and supply chain management. Ultimately, this solution contributes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food waste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product 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automation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food inspection processes.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0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10DAD-F734-46ED-742E-78A8DE7E12F0}"/>
              </a:ext>
            </a:extLst>
          </p:cNvPr>
          <p:cNvSpPr txBox="1"/>
          <p:nvPr/>
        </p:nvSpPr>
        <p:spPr>
          <a:xfrm>
            <a:off x="1357163" y="491127"/>
            <a:ext cx="804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42E42-FC5E-8304-FC3C-377CFF17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63" y="1340917"/>
            <a:ext cx="5938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Larger and More Diverse Datasets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and IoT Integration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2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6C2FA8-54EE-D1CF-4611-C5F971594484}"/>
              </a:ext>
            </a:extLst>
          </p:cNvPr>
          <p:cNvSpPr txBox="1"/>
          <p:nvPr/>
        </p:nvSpPr>
        <p:spPr>
          <a:xfrm>
            <a:off x="2758325" y="2517005"/>
            <a:ext cx="7212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212D7-9C3E-3C7A-4672-0345071426B6}"/>
              </a:ext>
            </a:extLst>
          </p:cNvPr>
          <p:cNvSpPr txBox="1"/>
          <p:nvPr/>
        </p:nvSpPr>
        <p:spPr>
          <a:xfrm>
            <a:off x="1023258" y="511628"/>
            <a:ext cx="10363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endParaRPr lang="en-US" sz="3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F003AB-EAB3-9972-15AB-636EBDA4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8" y="1484039"/>
            <a:ext cx="1105085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of Spoilage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rotten produce is essential to reduce food waste, ensure consumer safety, and maintain product quality.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via Transfer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pre-trained deep learning models to classify images of fruits and vegetables as fresh or rotten, requiring less data and training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Manual inspection of fruits and vegetables is slow, inconsistent, and not scalable for large supply chains.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vendors, retailers, and distributors make faster, more accurate decisions, improving efficiency and reducing economic and health risks.</a:t>
            </a:r>
          </a:p>
        </p:txBody>
      </p:sp>
    </p:spTree>
    <p:extLst>
      <p:ext uri="{BB962C8B-B14F-4D97-AF65-F5344CB8AC3E}">
        <p14:creationId xmlns:p14="http://schemas.microsoft.com/office/powerpoint/2010/main" val="55147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148FC-4883-15BD-5BCC-419576B9A045}"/>
              </a:ext>
            </a:extLst>
          </p:cNvPr>
          <p:cNvSpPr txBox="1"/>
          <p:nvPr/>
        </p:nvSpPr>
        <p:spPr>
          <a:xfrm>
            <a:off x="772886" y="457200"/>
            <a:ext cx="1105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494E92-6B0F-B333-1A09-4A4BD916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86" y="1394662"/>
            <a:ext cx="990595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pre-trained convolutional neural networks (CNNs) to reduce training time and improve accuracy.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classification with high precision and recall, even with limited labeled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scalable and efficient solution for real-time detection in agricultural and retail environments.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 in reducing food waste and improving quality control in the food supply chain.</a:t>
            </a:r>
          </a:p>
        </p:txBody>
      </p:sp>
    </p:spTree>
    <p:extLst>
      <p:ext uri="{BB962C8B-B14F-4D97-AF65-F5344CB8AC3E}">
        <p14:creationId xmlns:p14="http://schemas.microsoft.com/office/powerpoint/2010/main" val="17734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D310A-CD5E-03CD-6037-8DC893FA1044}"/>
              </a:ext>
            </a:extLst>
          </p:cNvPr>
          <p:cNvSpPr txBox="1"/>
          <p:nvPr/>
        </p:nvSpPr>
        <p:spPr>
          <a:xfrm>
            <a:off x="639334" y="620142"/>
            <a:ext cx="976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E5236E-CD17-AA56-D000-D46A00FDC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4" y="1443841"/>
            <a:ext cx="1036641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Manual detection of rotten fruits and vegetables is inefficient, inconsistent, and unsuitable for large-scale operations.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transfer learning with pre-trained CNN models to classify images of produce as fresh or rotten.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&amp; 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Transfer learning enables high accuracy even with limited data and reduces the need for extensive training from scratch.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reduce food waste, improve quality control, and enhance decision-making in agriculture and retail sectors.</a:t>
            </a:r>
          </a:p>
        </p:txBody>
      </p:sp>
    </p:spTree>
    <p:extLst>
      <p:ext uri="{BB962C8B-B14F-4D97-AF65-F5344CB8AC3E}">
        <p14:creationId xmlns:p14="http://schemas.microsoft.com/office/powerpoint/2010/main" val="242739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02119-E4F2-845C-8A10-38562AC1C135}"/>
              </a:ext>
            </a:extLst>
          </p:cNvPr>
          <p:cNvSpPr txBox="1"/>
          <p:nvPr/>
        </p:nvSpPr>
        <p:spPr>
          <a:xfrm>
            <a:off x="1106903" y="963934"/>
            <a:ext cx="927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AA127-EF3E-A9B5-3AEB-52F03D39D93E}"/>
              </a:ext>
            </a:extLst>
          </p:cNvPr>
          <p:cNvSpPr txBox="1"/>
          <p:nvPr/>
        </p:nvSpPr>
        <p:spPr>
          <a:xfrm>
            <a:off x="1106903" y="1826434"/>
            <a:ext cx="1023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 from Kaggle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and Vegetable Disease (Healthy vs Rotten)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137B94A-29F0-9B8E-3355-37E790B4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29" y="2555125"/>
            <a:ext cx="1224886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Resizing images to a fixed input size (e.g., 224x224 pixels).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augmentation (rotation, flipping, zooming) to increase model generalization.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into training, validation, and test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90A75-1918-4467-B916-A470317E5823}"/>
              </a:ext>
            </a:extLst>
          </p:cNvPr>
          <p:cNvSpPr txBox="1"/>
          <p:nvPr/>
        </p:nvSpPr>
        <p:spPr>
          <a:xfrm>
            <a:off x="808522" y="587141"/>
            <a:ext cx="8989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BD2971-641D-24E2-6D92-3AA0433F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19" y="1326384"/>
            <a:ext cx="109535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 &amp; Normalization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 images are resized (e.g., 224x224 pixels) and pixel values are scaled to [0, 1] for consistency and faster training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Images are labeled as 'Fresh' or 'Rotten' and converted into numerical format using label or one-hot encoding.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Techniques like rotation, flipping, zooming, and brightness adjustment are applied to increase data variety and prevent overfitting.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is divided into training, validation, and test sets (e.g., 70/15/15) to train and evaluate the model properly.</a:t>
            </a:r>
          </a:p>
        </p:txBody>
      </p:sp>
    </p:spTree>
    <p:extLst>
      <p:ext uri="{BB962C8B-B14F-4D97-AF65-F5344CB8AC3E}">
        <p14:creationId xmlns:p14="http://schemas.microsoft.com/office/powerpoint/2010/main" val="36935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54FA1-2260-272C-F69C-160A15EED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09" y="1636295"/>
            <a:ext cx="5784784" cy="3994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34783-5536-1B15-F530-8DE8DF3E2830}"/>
              </a:ext>
            </a:extLst>
          </p:cNvPr>
          <p:cNvSpPr txBox="1"/>
          <p:nvPr/>
        </p:nvSpPr>
        <p:spPr>
          <a:xfrm>
            <a:off x="1145406" y="828955"/>
            <a:ext cx="612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8F5770-86D1-CA78-3ACB-A9E0F87BB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39" y="1742173"/>
            <a:ext cx="47356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(Training and Testing)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Algorithm (Transfer Learning)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Prediction via UI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0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08571-4B5B-1630-A92D-9D422538E242}"/>
              </a:ext>
            </a:extLst>
          </p:cNvPr>
          <p:cNvSpPr txBox="1"/>
          <p:nvPr/>
        </p:nvSpPr>
        <p:spPr>
          <a:xfrm>
            <a:off x="1135780" y="820045"/>
            <a:ext cx="775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F518D-D23D-966C-E8A3-83BFF569B295}"/>
              </a:ext>
            </a:extLst>
          </p:cNvPr>
          <p:cNvSpPr txBox="1"/>
          <p:nvPr/>
        </p:nvSpPr>
        <p:spPr>
          <a:xfrm>
            <a:off x="1212783" y="1597794"/>
            <a:ext cx="700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5068B9-7490-EE4C-99BF-6A480299E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780" y="1469145"/>
            <a:ext cx="691093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Transfer Learning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Freezing Base Model Layers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Top Layers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Batch-wise Training with Data Augmentation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and Optimizer Selection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and Model Checkpointing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during Training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Monitoring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A3E3F-9341-009C-5C7A-877A40D54750}"/>
              </a:ext>
            </a:extLst>
          </p:cNvPr>
          <p:cNvSpPr txBox="1"/>
          <p:nvPr/>
        </p:nvSpPr>
        <p:spPr>
          <a:xfrm>
            <a:off x="1222408" y="724261"/>
            <a:ext cx="6978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A5F42C-B047-ABA2-0652-6C44EA26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05" y="1600800"/>
            <a:ext cx="64393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Supermarkets and Retail Chains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Supply Chain and Warehousing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Agriculture and Farming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E-commerce Grocery Platforms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Sorting Systems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5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115</TotalTime>
  <Words>646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                                       Smart Sorting        Transfer Learning for Identifying Rotten Fruits and Vegetables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Pola Nanda kishore</dc:creator>
  <cp:lastModifiedBy>Pola Nanda kishore</cp:lastModifiedBy>
  <cp:revision>2</cp:revision>
  <dcterms:created xsi:type="dcterms:W3CDTF">2025-06-28T13:39:30Z</dcterms:created>
  <dcterms:modified xsi:type="dcterms:W3CDTF">2025-06-30T15:42:08Z</dcterms:modified>
</cp:coreProperties>
</file>