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1BC-445A-2398-A667-4B68E87F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F187E-607C-DE78-DED6-E095D97FF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EED-7E6D-36C7-958F-32BCFD32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D2DE-2D19-C0AC-9911-BC768A03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82BF-936C-1B64-C2D6-49D421A9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181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6E38-75DA-918B-B5CD-7B98E2B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9F4D-B195-7834-6C78-C3B78386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7650-C5A6-00A6-E63D-33285AC5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3873-5697-4A01-1531-751D7F69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F0E4-C371-44BF-08BF-DA0B830A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34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D4019-31AB-8927-2752-12CDAAFF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DF52F-799D-5569-E277-710AB2FA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96-4E0B-EA52-8E62-C0960720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1EEE-F470-B2B9-22F6-708C2CB4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F03E-1AF2-DDB4-91E1-FB116467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9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0212-0DDD-696A-6C22-D83BDD39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66FF-2FCE-482B-D364-2437160C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EF52-8987-21B6-227C-C986B1F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A4A-12B0-2A34-CD28-B82B14C1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10CB-7102-AE51-F84C-6FC8286C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56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8B29-F87F-1A1B-0862-C164CB8B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B89DE-B6D3-F65D-5874-3874F568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F5-9775-5208-0071-DEB9AF5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F7DE-DD2C-8A9D-B2F3-D70E10D4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FAA5-4E65-F161-BA9C-8F305C5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9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C66-3DC7-4DA7-485D-A5424864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72C8-D702-CC8D-32D0-1B7A8AE4D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3804-2C08-A45A-BE45-0DEF91B1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3251-FD3F-C67A-F304-5DDE2B66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B834-860B-C367-B363-B86AD4C6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3C65-A46A-458D-2EEF-EE0DACE0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09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BDD3-DF4A-7661-B28A-16BF648E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B45C-84AA-6A11-C80C-C078AB00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3234C-AA76-6547-C3D3-41E00BF6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BBCEC-C755-0B55-58DB-C0E4916AA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B3DF-F6B7-AF33-4FF7-66A7D9A25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CC66F-3EDD-E96D-1537-3566624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F3432-417A-E4CA-8FB5-55EB6C3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7AE24-CD7F-2C41-D08A-884FDD1C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3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D168-71D2-1019-8F6B-65A0657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F8384-06BE-ACC9-5303-CC38C62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DF4D8-B50C-F495-D4D4-0B1B5C73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830F8-9978-B9EB-77EC-D109DA1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97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5C770-0A89-D268-8DB9-C6D4450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FE8-880F-497A-0CE7-85D2780B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50B0-9538-AA6C-3C5D-5A92DB0A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38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E141-40C6-B889-92E9-34D8ECE1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62F1-B741-D512-4C8E-AF291942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69CB-98EA-3656-C457-0C3891D7B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94D69-E018-1B44-A250-AA74F436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0A51-7DB6-7452-8E61-188A1030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5420-8BC5-BCF0-125B-EED62BE3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4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2AF1-4BB3-A4A8-4B9D-249504E3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56ACB-0617-D794-E342-8795873A2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A0EF9-2D17-2BA7-216C-BBB857481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71D1-7F75-BB38-6F9C-E1C39C1B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AC188-083B-5707-F0F1-A6FAC8A3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38BB-7A41-7E6F-69EA-1ED276F4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8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2E3FF-D892-E69B-7CF6-E97D4ECF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3C70-FB2E-49DC-C1B4-D16294C2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8C88-ED45-0E3F-B2ED-C60FD5D88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3EFA3-132F-554A-8A18-3C7D39C24CFA}" type="datetimeFigureOut">
              <a:rPr lang="es-ES_tradnl" smtClean="0"/>
              <a:t>21/7/24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A42A-EA77-1FD5-30EB-8879EC06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76C5-F908-EAC3-C5D9-8724391B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70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426147A-5DE1-9FD2-DB9B-0E70CF129D15}"/>
              </a:ext>
            </a:extLst>
          </p:cNvPr>
          <p:cNvGrpSpPr/>
          <p:nvPr/>
        </p:nvGrpSpPr>
        <p:grpSpPr>
          <a:xfrm>
            <a:off x="1113768" y="1699441"/>
            <a:ext cx="10117856" cy="2322253"/>
            <a:chOff x="1113768" y="1699441"/>
            <a:chExt cx="10117856" cy="232225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D2F968-29B3-2D5E-32EF-710C96670A8C}"/>
                </a:ext>
              </a:extLst>
            </p:cNvPr>
            <p:cNvSpPr/>
            <p:nvPr/>
          </p:nvSpPr>
          <p:spPr>
            <a:xfrm>
              <a:off x="4898067" y="1743740"/>
              <a:ext cx="3108255" cy="74284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049E82-FE29-67C2-CF83-37973CC206A0}"/>
                </a:ext>
              </a:extLst>
            </p:cNvPr>
            <p:cNvSpPr/>
            <p:nvPr/>
          </p:nvSpPr>
          <p:spPr>
            <a:xfrm>
              <a:off x="1579605" y="2486582"/>
              <a:ext cx="903279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5A471B-310A-4CE7-55E1-CFD7C48C2B1F}"/>
                </a:ext>
              </a:extLst>
            </p:cNvPr>
            <p:cNvCxnSpPr/>
            <p:nvPr/>
          </p:nvCxnSpPr>
          <p:spPr>
            <a:xfrm flipV="1">
              <a:off x="1584251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6FEAD4-AAC8-C608-5BB4-3585C2038C3F}"/>
                </a:ext>
              </a:extLst>
            </p:cNvPr>
            <p:cNvCxnSpPr/>
            <p:nvPr/>
          </p:nvCxnSpPr>
          <p:spPr>
            <a:xfrm flipV="1">
              <a:off x="3225210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8CA070-DFFE-D584-BD28-FF4D60B50E5C}"/>
                </a:ext>
              </a:extLst>
            </p:cNvPr>
            <p:cNvSpPr txBox="1"/>
            <p:nvPr/>
          </p:nvSpPr>
          <p:spPr>
            <a:xfrm>
              <a:off x="1113768" y="3082337"/>
              <a:ext cx="9316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Contract Signing </a:t>
              </a:r>
              <a:endParaRPr lang="es-ES_tradnl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598C88-A167-23D0-BB4A-15B2157F4B84}"/>
                </a:ext>
              </a:extLst>
            </p:cNvPr>
            <p:cNvSpPr txBox="1"/>
            <p:nvPr/>
          </p:nvSpPr>
          <p:spPr>
            <a:xfrm>
              <a:off x="2605980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Start of Pre-Construction </a:t>
              </a:r>
              <a:endParaRPr lang="es-ES_tradnl" sz="12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AF0A4D-F8B8-267D-8D07-CE943149F255}"/>
                </a:ext>
              </a:extLst>
            </p:cNvPr>
            <p:cNvCxnSpPr/>
            <p:nvPr/>
          </p:nvCxnSpPr>
          <p:spPr>
            <a:xfrm flipV="1">
              <a:off x="4898067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EC6F41-651E-0A76-4727-33FA2C11F49A}"/>
                </a:ext>
              </a:extLst>
            </p:cNvPr>
            <p:cNvSpPr txBox="1"/>
            <p:nvPr/>
          </p:nvSpPr>
          <p:spPr>
            <a:xfrm>
              <a:off x="4278837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Start of Construction </a:t>
              </a:r>
              <a:endParaRPr lang="es-ES_tradnl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1B7BE6-4368-04CA-1A45-C5C960C92F4F}"/>
                </a:ext>
              </a:extLst>
            </p:cNvPr>
            <p:cNvCxnSpPr/>
            <p:nvPr/>
          </p:nvCxnSpPr>
          <p:spPr>
            <a:xfrm flipV="1">
              <a:off x="8006323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C2B713-BAF7-38A1-ADCE-6ACCF3680C6E}"/>
                </a:ext>
              </a:extLst>
            </p:cNvPr>
            <p:cNvSpPr txBox="1"/>
            <p:nvPr/>
          </p:nvSpPr>
          <p:spPr>
            <a:xfrm>
              <a:off x="7387093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Start of Operation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8145F6-BF33-CB40-394F-8EB0991C7DC1}"/>
                </a:ext>
              </a:extLst>
            </p:cNvPr>
            <p:cNvSpPr txBox="1"/>
            <p:nvPr/>
          </p:nvSpPr>
          <p:spPr>
            <a:xfrm>
              <a:off x="1703304" y="1978695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±0.5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19676A-B5BC-948D-414B-FC9FC2BC5B98}"/>
                </a:ext>
              </a:extLst>
            </p:cNvPr>
            <p:cNvSpPr txBox="1"/>
            <p:nvPr/>
          </p:nvSpPr>
          <p:spPr>
            <a:xfrm>
              <a:off x="5745901" y="3652362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err="1"/>
                <a:t>Years</a:t>
              </a:r>
              <a:endParaRPr lang="es-ES_tradn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398C8C-07CD-7A8A-531C-CC37E6C16ECF}"/>
                </a:ext>
              </a:extLst>
            </p:cNvPr>
            <p:cNvSpPr txBox="1"/>
            <p:nvPr/>
          </p:nvSpPr>
          <p:spPr>
            <a:xfrm>
              <a:off x="3334532" y="1978695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1.5 - 2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991A0-532F-24B9-82D3-24F6E6590F5A}"/>
                </a:ext>
              </a:extLst>
            </p:cNvPr>
            <p:cNvSpPr txBox="1"/>
            <p:nvPr/>
          </p:nvSpPr>
          <p:spPr>
            <a:xfrm>
              <a:off x="5713680" y="1978695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±10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21BDCE-5D86-D0A5-867E-3B71C0084047}"/>
                </a:ext>
              </a:extLst>
            </p:cNvPr>
            <p:cNvSpPr txBox="1"/>
            <p:nvPr/>
          </p:nvSpPr>
          <p:spPr>
            <a:xfrm>
              <a:off x="8661788" y="1930495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25 - 30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574DB-9F8C-CCCC-209F-12A0C833331A}"/>
                </a:ext>
              </a:extLst>
            </p:cNvPr>
            <p:cNvSpPr txBox="1"/>
            <p:nvPr/>
          </p:nvSpPr>
          <p:spPr>
            <a:xfrm>
              <a:off x="9993165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End of 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AFAFA"/>
                  </a:highlight>
                  <a:latin typeface="Roboto" panose="02000000000000000000" pitchFamily="2" charset="0"/>
                </a:rPr>
                <a:t>C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AFAFA"/>
                  </a:highlight>
                  <a:latin typeface="Roboto" panose="02000000000000000000" pitchFamily="2" charset="0"/>
                </a:rPr>
                <a:t>oncession</a:t>
              </a:r>
              <a:endParaRPr lang="en-US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06D751D-947F-832C-3BD6-50854595EDE2}"/>
                </a:ext>
              </a:extLst>
            </p:cNvPr>
            <p:cNvCxnSpPr/>
            <p:nvPr/>
          </p:nvCxnSpPr>
          <p:spPr>
            <a:xfrm flipV="1">
              <a:off x="10615658" y="1699441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4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ANDRES POLANCO JIMENEZ</dc:creator>
  <cp:lastModifiedBy>JAIME ANDRES POLANCO JIMENEZ</cp:lastModifiedBy>
  <cp:revision>1</cp:revision>
  <dcterms:created xsi:type="dcterms:W3CDTF">2024-07-21T23:33:52Z</dcterms:created>
  <dcterms:modified xsi:type="dcterms:W3CDTF">2024-07-22T19:19:47Z</dcterms:modified>
</cp:coreProperties>
</file>