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Möbius </a:t>
            </a:r>
            <a:r>
              <a:rPr lang="de-CH" dirty="0" err="1" smtClean="0"/>
              <a:t>Furniturus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Janosch </a:t>
            </a:r>
            <a:r>
              <a:rPr lang="de-CH" dirty="0" err="1" smtClean="0"/>
              <a:t>Rohdewald</a:t>
            </a:r>
            <a:r>
              <a:rPr lang="de-CH" dirty="0"/>
              <a:t> </a:t>
            </a:r>
            <a:r>
              <a:rPr lang="de-CH" dirty="0" smtClean="0"/>
              <a:t>&amp;&amp; Andy Pollari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84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technologies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4</a:t>
            </a:r>
          </a:p>
          <a:p>
            <a:r>
              <a:rPr lang="de-CH" dirty="0" err="1" smtClean="0"/>
              <a:t>JQuery</a:t>
            </a:r>
            <a:endParaRPr lang="de-CH" dirty="0" smtClean="0"/>
          </a:p>
          <a:p>
            <a:r>
              <a:rPr lang="de-CH" dirty="0" smtClean="0"/>
              <a:t>FPDF</a:t>
            </a:r>
          </a:p>
          <a:p>
            <a:r>
              <a:rPr lang="de-CH" dirty="0" err="1" smtClean="0"/>
              <a:t>PHPMailer</a:t>
            </a:r>
            <a:endParaRPr lang="de-CH" dirty="0" smtClean="0"/>
          </a:p>
          <a:p>
            <a:r>
              <a:rPr lang="de-CH" dirty="0" smtClean="0"/>
              <a:t>MySQL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278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REST, PLZ</a:t>
            </a:r>
          </a:p>
          <a:p>
            <a:r>
              <a:rPr lang="de-CH" dirty="0" smtClean="0"/>
              <a:t>AJAX Möbelsuche</a:t>
            </a:r>
          </a:p>
          <a:p>
            <a:r>
              <a:rPr lang="de-CH" dirty="0" smtClean="0"/>
              <a:t>Admin Bereich</a:t>
            </a:r>
          </a:p>
          <a:p>
            <a:r>
              <a:rPr lang="de-CH" dirty="0" smtClean="0"/>
              <a:t>Email Bestätigung mit Anhang</a:t>
            </a:r>
          </a:p>
          <a:p>
            <a:r>
              <a:rPr lang="de-CH" dirty="0" smtClean="0"/>
              <a:t>Template Engine</a:t>
            </a:r>
          </a:p>
          <a:p>
            <a:r>
              <a:rPr lang="de-CH" dirty="0" err="1" smtClean="0"/>
              <a:t>Responsive</a:t>
            </a:r>
            <a:endParaRPr lang="de-CH" dirty="0" smtClean="0"/>
          </a:p>
          <a:p>
            <a:r>
              <a:rPr lang="de-CH" dirty="0" smtClean="0"/>
              <a:t>HTML5 Elemente</a:t>
            </a:r>
          </a:p>
          <a:p>
            <a:r>
              <a:rPr lang="de-CH" dirty="0" smtClean="0"/>
              <a:t>Warenkorb in der Datenbank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378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teamwork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Meistens zu zweit</a:t>
            </a:r>
          </a:p>
          <a:p>
            <a:r>
              <a:rPr lang="de-CH" dirty="0" smtClean="0"/>
              <a:t>Google </a:t>
            </a:r>
            <a:r>
              <a:rPr lang="de-CH" dirty="0" err="1" smtClean="0"/>
              <a:t>Docs</a:t>
            </a:r>
            <a:endParaRPr lang="de-CH" dirty="0" smtClean="0"/>
          </a:p>
          <a:p>
            <a:r>
              <a:rPr lang="de-CH" dirty="0" err="1" smtClean="0"/>
              <a:t>git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42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Merge</a:t>
            </a:r>
            <a:r>
              <a:rPr lang="de-CH" dirty="0" smtClean="0"/>
              <a:t> Konflikte :’-(</a:t>
            </a:r>
          </a:p>
          <a:p>
            <a:r>
              <a:rPr lang="de-CH" dirty="0" smtClean="0"/>
              <a:t>Zeiteinteilung</a:t>
            </a:r>
          </a:p>
          <a:p>
            <a:r>
              <a:rPr lang="de-CH" dirty="0" smtClean="0"/>
              <a:t>IDE Unterstützung bei nicht typisierter Sprache</a:t>
            </a:r>
          </a:p>
        </p:txBody>
      </p:sp>
    </p:spTree>
    <p:extLst>
      <p:ext uri="{BB962C8B-B14F-4D97-AF65-F5344CB8AC3E}">
        <p14:creationId xmlns:p14="http://schemas.microsoft.com/office/powerpoint/2010/main" val="7071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363731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TC103457475[[fn=Rahmen]]</Template>
  <TotalTime>0</TotalTime>
  <Words>56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Rahmen</vt:lpstr>
      <vt:lpstr>Möbius Furniturus</vt:lpstr>
      <vt:lpstr>technologies</vt:lpstr>
      <vt:lpstr>features</vt:lpstr>
      <vt:lpstr>teamwork</vt:lpstr>
      <vt:lpstr>lessons learnt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Möbius Furniturus</dc:title>
  <dc:creator>Andy Pollari</dc:creator>
  <cp:lastModifiedBy>Andy Pollari</cp:lastModifiedBy>
  <cp:revision>9</cp:revision>
  <dcterms:created xsi:type="dcterms:W3CDTF">2014-01-13T19:25:55Z</dcterms:created>
  <dcterms:modified xsi:type="dcterms:W3CDTF">2014-01-14T17:50:30Z</dcterms:modified>
</cp:coreProperties>
</file>