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Möbius </a:t>
            </a:r>
            <a:r>
              <a:rPr lang="de-CH" dirty="0" err="1" smtClean="0"/>
              <a:t>Furniturus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Janosch </a:t>
            </a:r>
            <a:r>
              <a:rPr lang="de-CH" dirty="0" err="1" smtClean="0"/>
              <a:t>Rohdewald</a:t>
            </a:r>
            <a:r>
              <a:rPr lang="de-CH" dirty="0"/>
              <a:t> </a:t>
            </a:r>
            <a:r>
              <a:rPr lang="de-CH" dirty="0" smtClean="0"/>
              <a:t>&amp;&amp; Andy Pollari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84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About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Möbelshop</a:t>
            </a:r>
          </a:p>
          <a:p>
            <a:r>
              <a:rPr lang="de-CH" dirty="0" smtClean="0"/>
              <a:t>MVC Pattern</a:t>
            </a:r>
          </a:p>
          <a:p>
            <a:r>
              <a:rPr lang="de-CH" dirty="0" smtClean="0"/>
              <a:t>Template Engine</a:t>
            </a:r>
          </a:p>
          <a:p>
            <a:r>
              <a:rPr lang="de-CH" dirty="0" err="1" smtClean="0"/>
              <a:t>Responsive</a:t>
            </a:r>
            <a:r>
              <a:rPr lang="de-CH" dirty="0" smtClean="0"/>
              <a:t> Design, </a:t>
            </a:r>
            <a:r>
              <a:rPr lang="de-CH" dirty="0" err="1" smtClean="0"/>
              <a:t>Foundation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731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363731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TC103457475[[fn=Rahmen]]</Template>
  <TotalTime>0</TotalTime>
  <Words>19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Rahmen</vt:lpstr>
      <vt:lpstr>Möbius Furniturus</vt:lpstr>
      <vt:lpstr>About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Möbius Furniturus</dc:title>
  <dc:creator>Andy Pollari</dc:creator>
  <cp:lastModifiedBy>Andy Pollari</cp:lastModifiedBy>
  <cp:revision>3</cp:revision>
  <dcterms:created xsi:type="dcterms:W3CDTF">2014-01-13T19:25:55Z</dcterms:created>
  <dcterms:modified xsi:type="dcterms:W3CDTF">2014-01-13T19:49:11Z</dcterms:modified>
</cp:coreProperties>
</file>