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F18A-E0A9-4445-AE98-AA6F88B1A225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B6A-C423-49CF-B23F-8BE9911C8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F18A-E0A9-4445-AE98-AA6F88B1A225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B6A-C423-49CF-B23F-8BE9911C8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F18A-E0A9-4445-AE98-AA6F88B1A225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B6A-C423-49CF-B23F-8BE9911C8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F18A-E0A9-4445-AE98-AA6F88B1A225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B6A-C423-49CF-B23F-8BE9911C8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F18A-E0A9-4445-AE98-AA6F88B1A225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B6A-C423-49CF-B23F-8BE9911C8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F18A-E0A9-4445-AE98-AA6F88B1A225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B6A-C423-49CF-B23F-8BE9911C8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F18A-E0A9-4445-AE98-AA6F88B1A225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B6A-C423-49CF-B23F-8BE9911C8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F18A-E0A9-4445-AE98-AA6F88B1A225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B6A-C423-49CF-B23F-8BE9911C8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F18A-E0A9-4445-AE98-AA6F88B1A225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B6A-C423-49CF-B23F-8BE9911C8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F18A-E0A9-4445-AE98-AA6F88B1A225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B6A-C423-49CF-B23F-8BE9911C8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F18A-E0A9-4445-AE98-AA6F88B1A225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4B6A-C423-49CF-B23F-8BE9911C8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FF18A-E0A9-4445-AE98-AA6F88B1A225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B4B6A-C423-49CF-B23F-8BE9911C80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MAINSTAY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sz="2400" dirty="0" smtClean="0">
                <a:solidFill>
                  <a:schemeClr val="tx1"/>
                </a:solidFill>
              </a:rPr>
              <a:t>Team </a:t>
            </a:r>
            <a:r>
              <a:rPr lang="en-US" sz="2400" dirty="0">
                <a:solidFill>
                  <a:schemeClr val="tx1"/>
                </a:solidFill>
              </a:rPr>
              <a:t>N</a:t>
            </a:r>
            <a:r>
              <a:rPr lang="en-US" sz="2400" dirty="0" smtClean="0">
                <a:solidFill>
                  <a:schemeClr val="tx1"/>
                </a:solidFill>
              </a:rPr>
              <a:t>ame: Y-NOTS!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3074" name="AutoShape 2" descr="Image result for communication images"/>
          <p:cNvSpPr>
            <a:spLocks noChangeAspect="1" noChangeArrowheads="1"/>
          </p:cNvSpPr>
          <p:nvPr/>
        </p:nvSpPr>
        <p:spPr bwMode="auto">
          <a:xfrm>
            <a:off x="155575" y="-533400"/>
            <a:ext cx="1676400" cy="11144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Image result for communication images"/>
          <p:cNvSpPr>
            <a:spLocks noChangeAspect="1" noChangeArrowheads="1"/>
          </p:cNvSpPr>
          <p:nvPr/>
        </p:nvSpPr>
        <p:spPr bwMode="auto">
          <a:xfrm>
            <a:off x="155575" y="-533400"/>
            <a:ext cx="1676400" cy="11144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comm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3400" y="4114800"/>
            <a:ext cx="7162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Communication (from Latin </a:t>
            </a:r>
            <a:r>
              <a:rPr lang="en-US" sz="2800" dirty="0" err="1" smtClean="0">
                <a:solidFill>
                  <a:srgbClr val="FF0000"/>
                </a:solidFill>
              </a:rPr>
              <a:t>commūnicāre</a:t>
            </a:r>
            <a:r>
              <a:rPr lang="en-US" sz="2800" dirty="0" smtClean="0">
                <a:solidFill>
                  <a:srgbClr val="FF0000"/>
                </a:solidFill>
              </a:rPr>
              <a:t>, meaning “to share”)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 The imparting or exchanging of information by speaking, writing, or using some other medium.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381000"/>
            <a:ext cx="6019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/>
              <a:t>Communication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DURING A DISASTER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1722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Communication plays an integral role in disaster management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Response and Recovery phase needs more information </a:t>
            </a:r>
            <a:r>
              <a:rPr lang="en-US" sz="2400" dirty="0" smtClean="0"/>
              <a:t>and communicative </a:t>
            </a:r>
            <a:r>
              <a:rPr lang="en-US" sz="2400" dirty="0"/>
              <a:t>means.</a:t>
            </a:r>
          </a:p>
          <a:p>
            <a:r>
              <a:rPr lang="en-US" sz="2400" dirty="0" smtClean="0"/>
              <a:t>All </a:t>
            </a:r>
            <a:r>
              <a:rPr lang="en-US" sz="2400" dirty="0"/>
              <a:t>conventional methods of communication </a:t>
            </a:r>
            <a:r>
              <a:rPr lang="en-US" sz="2400" dirty="0" smtClean="0"/>
              <a:t>including telephone</a:t>
            </a:r>
            <a:r>
              <a:rPr lang="en-US" sz="2400" dirty="0"/>
              <a:t>, Radio, and Television could be down during </a:t>
            </a:r>
            <a:r>
              <a:rPr lang="en-US" sz="2400" dirty="0" smtClean="0"/>
              <a:t>a Disaster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2362200"/>
            <a:ext cx="255270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n5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</p:spPr>
      </p:pic>
      <p:sp>
        <p:nvSpPr>
          <p:cNvPr id="7" name="TextBox 6"/>
          <p:cNvSpPr txBox="1"/>
          <p:nvPr/>
        </p:nvSpPr>
        <p:spPr>
          <a:xfrm>
            <a:off x="1295400" y="2743200"/>
            <a:ext cx="64474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NATURAL DIASTERS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SATELITE </a:t>
            </a:r>
            <a:r>
              <a:rPr lang="en-US" sz="3600" dirty="0"/>
              <a:t>COMMUNICATION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/>
              <a:t>Catastrophic events such as hurricanes, earthquakes, </a:t>
            </a:r>
            <a:r>
              <a:rPr lang="en-US" sz="2800" dirty="0" smtClean="0"/>
              <a:t>floods</a:t>
            </a:r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dirty="0" smtClean="0"/>
              <a:t>    and/or </a:t>
            </a:r>
            <a:r>
              <a:rPr lang="en-US" sz="2800" dirty="0"/>
              <a:t>fire are usually followed by general madness and </a:t>
            </a:r>
            <a:r>
              <a:rPr lang="en-US" sz="2800" dirty="0" smtClean="0"/>
              <a:t>the  lack </a:t>
            </a:r>
            <a:r>
              <a:rPr lang="en-US" sz="2800" dirty="0"/>
              <a:t>of a working communication system makes things even</a:t>
            </a:r>
          </a:p>
          <a:p>
            <a:pPr>
              <a:buNone/>
            </a:pPr>
            <a:r>
              <a:rPr lang="en-US" sz="2800" dirty="0" smtClean="0"/>
              <a:t>      worse</a:t>
            </a:r>
            <a:r>
              <a:rPr lang="en-US" sz="2800" dirty="0"/>
              <a:t>.</a:t>
            </a:r>
          </a:p>
          <a:p>
            <a:r>
              <a:rPr lang="en-US" sz="2800" dirty="0" smtClean="0"/>
              <a:t>Immediate </a:t>
            </a:r>
            <a:r>
              <a:rPr lang="en-US" sz="2800" dirty="0"/>
              <a:t>communication is needed for rescue teams </a:t>
            </a:r>
            <a:r>
              <a:rPr lang="en-US" sz="2800" dirty="0" smtClean="0"/>
              <a:t>and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smtClean="0"/>
              <a:t>emergency </a:t>
            </a:r>
            <a:r>
              <a:rPr lang="en-US" sz="2800" dirty="0"/>
              <a:t>responders to meet using satellites and satellite</a:t>
            </a:r>
          </a:p>
          <a:p>
            <a:pPr>
              <a:buNone/>
            </a:pPr>
            <a:r>
              <a:rPr lang="en-US" sz="2800" dirty="0" smtClean="0"/>
              <a:t>	systems.</a:t>
            </a:r>
          </a:p>
          <a:p>
            <a:r>
              <a:rPr lang="en-US" sz="3600" dirty="0" smtClean="0"/>
              <a:t> </a:t>
            </a:r>
            <a:r>
              <a:rPr lang="en-US" sz="3600" b="1" dirty="0"/>
              <a:t>Satellites wont be affected during a Disaster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n1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576763" cy="3581399"/>
          </a:xfrm>
        </p:spPr>
      </p:pic>
      <p:pic>
        <p:nvPicPr>
          <p:cNvPr id="6" name="Picture 5" descr="n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76600"/>
            <a:ext cx="4572000" cy="3581400"/>
          </a:xfrm>
          <a:prstGeom prst="rect">
            <a:avLst/>
          </a:prstGeom>
        </p:spPr>
      </p:pic>
      <p:pic>
        <p:nvPicPr>
          <p:cNvPr id="8" name="Picture 7" descr="n1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81400"/>
            <a:ext cx="4572000" cy="3276600"/>
          </a:xfrm>
          <a:prstGeom prst="rect">
            <a:avLst/>
          </a:prstGeom>
        </p:spPr>
      </p:pic>
      <p:pic>
        <p:nvPicPr>
          <p:cNvPr id="9" name="Picture 8" descr="n15.jf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0"/>
            <a:ext cx="45720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981200"/>
          </a:xfrm>
        </p:spPr>
        <p:txBody>
          <a:bodyPr>
            <a:noAutofit/>
          </a:bodyPr>
          <a:lstStyle/>
          <a:p>
            <a:r>
              <a:rPr lang="en-US" sz="3600" dirty="0"/>
              <a:t>EMERGENCY-ORIENTED INSTANT</a:t>
            </a:r>
            <a:br>
              <a:rPr lang="en-US" sz="3600" dirty="0"/>
            </a:br>
            <a:r>
              <a:rPr lang="en-US" sz="3600" dirty="0"/>
              <a:t>MESSENGERS AND COMPUTER SCREEN</a:t>
            </a:r>
            <a:br>
              <a:rPr lang="en-US" sz="3600" dirty="0"/>
            </a:br>
            <a:r>
              <a:rPr lang="en-US" sz="3600" dirty="0" smtClean="0"/>
              <a:t>POP-UPs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>
            <a:normAutofit/>
          </a:bodyPr>
          <a:lstStyle/>
          <a:p>
            <a:r>
              <a:rPr lang="en-US" sz="2400" dirty="0"/>
              <a:t>Personal computer instant messengers is a popular and inexpensive technologies </a:t>
            </a:r>
            <a:r>
              <a:rPr lang="en-US" sz="2400" dirty="0" smtClean="0"/>
              <a:t>by which </a:t>
            </a:r>
            <a:r>
              <a:rPr lang="en-US" sz="2400" dirty="0"/>
              <a:t>to deliver emergency communications to broad or specific audiences in a </a:t>
            </a:r>
            <a:r>
              <a:rPr lang="en-US" sz="2400" dirty="0" smtClean="0"/>
              <a:t>short period </a:t>
            </a:r>
            <a:r>
              <a:rPr lang="en-US" sz="2400" dirty="0"/>
              <a:t>of time.</a:t>
            </a:r>
          </a:p>
          <a:p>
            <a:r>
              <a:rPr lang="en-US" sz="2400" dirty="0" smtClean="0"/>
              <a:t>With </a:t>
            </a:r>
            <a:r>
              <a:rPr lang="en-US" sz="2400" dirty="0"/>
              <a:t>this technology, emergency communications will "pop up" on the </a:t>
            </a:r>
            <a:r>
              <a:rPr lang="en-US" sz="2400" dirty="0" smtClean="0"/>
              <a:t>personal computer </a:t>
            </a:r>
            <a:r>
              <a:rPr lang="en-US" sz="2400" dirty="0"/>
              <a:t>screens as a new window that sits on top of any other window that may </a:t>
            </a:r>
            <a:r>
              <a:rPr lang="en-US" sz="2400" dirty="0" smtClean="0"/>
              <a:t>be open </a:t>
            </a:r>
            <a:r>
              <a:rPr lang="en-US" sz="2400" dirty="0"/>
              <a:t>on the screen at the time.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Emergencies place demands on communication processes that are often </a:t>
            </a:r>
            <a:r>
              <a:rPr lang="en-US" sz="2400" dirty="0" smtClean="0"/>
              <a:t>significantly different </a:t>
            </a:r>
            <a:r>
              <a:rPr lang="en-US" sz="2400" dirty="0"/>
              <a:t>from the demands of non-emergency circumstances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Emergency communication systems often provide or integrate those same </a:t>
            </a:r>
            <a:r>
              <a:rPr lang="en-US" sz="2400" dirty="0" smtClean="0"/>
              <a:t>notification services </a:t>
            </a:r>
            <a:r>
              <a:rPr lang="en-US" sz="2400" dirty="0"/>
              <a:t>but will also include two-way communications typically to </a:t>
            </a:r>
            <a:r>
              <a:rPr lang="en-US" sz="2400" dirty="0" smtClean="0"/>
              <a:t>facilitate communications </a:t>
            </a:r>
            <a:r>
              <a:rPr lang="en-US" sz="2400" dirty="0"/>
              <a:t>between emergency communications staff, affected people and </a:t>
            </a:r>
            <a:r>
              <a:rPr lang="en-US" sz="2400" dirty="0" smtClean="0"/>
              <a:t>first responders </a:t>
            </a:r>
            <a:r>
              <a:rPr lang="en-US" sz="2400" dirty="0"/>
              <a:t>in the field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q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28600"/>
            <a:ext cx="9144000" cy="7086600"/>
          </a:xfrm>
        </p:spPr>
      </p:pic>
      <p:sp>
        <p:nvSpPr>
          <p:cNvPr id="5" name="TextBox 4"/>
          <p:cNvSpPr txBox="1"/>
          <p:nvPr/>
        </p:nvSpPr>
        <p:spPr>
          <a:xfrm>
            <a:off x="0" y="5105400"/>
            <a:ext cx="883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		</a:t>
            </a:r>
            <a:r>
              <a:rPr lang="en-US" sz="5400" b="1" i="1" dirty="0" smtClean="0">
                <a:solidFill>
                  <a:srgbClr val="FF0000"/>
                </a:solidFill>
              </a:rPr>
              <a:t>Easy come, easy go</a:t>
            </a:r>
          </a:p>
          <a:p>
            <a:endParaRPr lang="en-US" sz="5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242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COMMUNICATION MAINSTAY</vt:lpstr>
      <vt:lpstr>COMMUNICATION </vt:lpstr>
      <vt:lpstr>DURING A DISASTER</vt:lpstr>
      <vt:lpstr>Slide 4</vt:lpstr>
      <vt:lpstr>SATELITE COMMUNICATION SYSTEM</vt:lpstr>
      <vt:lpstr>Slide 6</vt:lpstr>
      <vt:lpstr>EMERGENCY-ORIENTED INSTANT MESSENGERS AND COMPUTER SCREEN POP-UPs</vt:lpstr>
      <vt:lpstr>CONCLUSION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MAINSTAY</dc:title>
  <dc:creator>Windows User</dc:creator>
  <cp:lastModifiedBy>Windows User</cp:lastModifiedBy>
  <cp:revision>7</cp:revision>
  <dcterms:created xsi:type="dcterms:W3CDTF">2018-09-29T00:08:33Z</dcterms:created>
  <dcterms:modified xsi:type="dcterms:W3CDTF">2018-09-29T01:05:16Z</dcterms:modified>
</cp:coreProperties>
</file>