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25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024" y="222787"/>
            <a:ext cx="1090549" cy="10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672" b="12220"/>
          <a:stretch/>
        </p:blipFill>
        <p:spPr>
          <a:xfrm>
            <a:off x="0" y="1810650"/>
            <a:ext cx="9144000" cy="2653668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539825" y="478050"/>
            <a:ext cx="7849500" cy="133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200" b="1" dirty="0">
                <a:solidFill>
                  <a:srgbClr val="222222"/>
                </a:solidFill>
              </a:rPr>
              <a:t>Seal Team 6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44343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http://polar-computing.org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24" y="87350"/>
            <a:ext cx="1130450" cy="10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aps.pgc.umn.edu/antarctica/pgc/15/preview/Antarctic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850" y="881676"/>
            <a:ext cx="7972425" cy="61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Science Objective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496290"/>
            <a:ext cx="8520600" cy="30725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Identify individual </a:t>
            </a:r>
            <a:br>
              <a:rPr lang="en-US" dirty="0"/>
            </a:br>
            <a:r>
              <a:rPr lang="en-US" dirty="0"/>
              <a:t>Weddell seals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Understand </a:t>
            </a:r>
            <a:br>
              <a:rPr lang="en-US" dirty="0"/>
            </a:br>
            <a:r>
              <a:rPr lang="en-US" dirty="0"/>
              <a:t>movement over 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724400" y="1857375"/>
            <a:ext cx="180975" cy="2190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72025" y="1634036"/>
            <a:ext cx="152400" cy="1439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86299" y="1796271"/>
            <a:ext cx="257175" cy="428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14886" y="2090503"/>
            <a:ext cx="23812" cy="3468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Computational Challenge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Feature detection and extraction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Is this the same?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430" y="2273854"/>
            <a:ext cx="3920570" cy="286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you achieve?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you </a:t>
            </a:r>
            <a:r>
              <a:rPr lang="en" b="1"/>
              <a:t>not</a:t>
            </a:r>
            <a:r>
              <a:rPr lang="en"/>
              <a:t> achieve?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highlights? What worked? What didn’t?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Biggest insight/lesson learnt?	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By Scientists?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By programmers?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95450" y="445025"/>
            <a:ext cx="733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 comments to XSEDE 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354962"/>
            <a:ext cx="8520600" cy="32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a typical job size? (# of processors, wall clock time, memory/processor)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software do you use?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are the XSEDE digital services that you will be using to support your research?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Transfers such as GridFTP, Globus Online, etc. from where to where?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XSEDE Visualization systems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XSEDE Data Analytics systems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Has XSEDE documentation been helpful?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123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simple-light-2</vt:lpstr>
      <vt:lpstr>Seal Team 6</vt:lpstr>
      <vt:lpstr>Science Objective</vt:lpstr>
      <vt:lpstr>Computational Challenge</vt:lpstr>
      <vt:lpstr>What did you achieve?</vt:lpstr>
      <vt:lpstr>What did you not achieve?</vt:lpstr>
      <vt:lpstr>Any highlights? What worked? What didn’t?</vt:lpstr>
      <vt:lpstr>Biggest insight/lesson learnt? </vt:lpstr>
      <vt:lpstr>Specific comments to XSEDE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Seal Team 6</dc:title>
  <cp:lastModifiedBy>Alex Borowicz</cp:lastModifiedBy>
  <cp:revision>3</cp:revision>
  <dcterms:modified xsi:type="dcterms:W3CDTF">2016-07-19T18:15:03Z</dcterms:modified>
</cp:coreProperties>
</file>