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6A1F-A1ED-B049-A705-1BE28DA8DC31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1E62-F35C-B54C-AD02-DAF7679B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838777" y="1767081"/>
            <a:ext cx="7248839" cy="63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58432" y="175365"/>
            <a:ext cx="483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Seal image catalog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55524"/>
            <a:ext cx="137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entury Gothic" charset="0"/>
                <a:ea typeface="Century Gothic" charset="0"/>
                <a:cs typeface="Century Gothic" charset="0"/>
              </a:rPr>
              <a:t>Seal 1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2558" y="993733"/>
            <a:ext cx="169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entury Gothic" charset="0"/>
                <a:ea typeface="Century Gothic" charset="0"/>
                <a:cs typeface="Century Gothic" charset="0"/>
              </a:rPr>
              <a:t>Image 1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558" y="1493989"/>
            <a:ext cx="169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entury Gothic" charset="0"/>
                <a:ea typeface="Century Gothic" charset="0"/>
                <a:cs typeface="Century Gothic" charset="0"/>
              </a:rPr>
              <a:t>Image 2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2558" y="2017209"/>
            <a:ext cx="169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3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558" y="2540429"/>
            <a:ext cx="169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4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2175543" y="3108736"/>
            <a:ext cx="61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0" name="Straight Connector 9"/>
          <p:cNvCxnSpPr>
            <a:endCxn id="4" idx="1"/>
          </p:cNvCxnSpPr>
          <p:nvPr/>
        </p:nvCxnSpPr>
        <p:spPr>
          <a:xfrm flipV="1">
            <a:off x="1252603" y="1255343"/>
            <a:ext cx="379955" cy="67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 flipV="1">
            <a:off x="1252603" y="1755599"/>
            <a:ext cx="379955" cy="180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1252603" y="1971875"/>
            <a:ext cx="379955" cy="30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1252603" y="1994245"/>
            <a:ext cx="379955" cy="80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338834"/>
            <a:ext cx="137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Seal 2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2558" y="3677043"/>
            <a:ext cx="197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10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2558" y="4177299"/>
            <a:ext cx="197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11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2558" y="4700519"/>
            <a:ext cx="197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12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2558" y="5223739"/>
            <a:ext cx="197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Image 13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2175543" y="5792046"/>
            <a:ext cx="61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5" name="Straight Connector 24"/>
          <p:cNvCxnSpPr>
            <a:endCxn id="21" idx="1"/>
          </p:cNvCxnSpPr>
          <p:nvPr/>
        </p:nvCxnSpPr>
        <p:spPr>
          <a:xfrm flipV="1">
            <a:off x="1252603" y="4438909"/>
            <a:ext cx="379955" cy="17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1"/>
          </p:cNvCxnSpPr>
          <p:nvPr/>
        </p:nvCxnSpPr>
        <p:spPr>
          <a:xfrm>
            <a:off x="1252603" y="4619751"/>
            <a:ext cx="379955" cy="342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3" idx="1"/>
          </p:cNvCxnSpPr>
          <p:nvPr/>
        </p:nvCxnSpPr>
        <p:spPr>
          <a:xfrm>
            <a:off x="1252603" y="4655185"/>
            <a:ext cx="379955" cy="83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1252603" y="4677555"/>
            <a:ext cx="379955" cy="80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/>
          <p:cNvSpPr/>
          <p:nvPr/>
        </p:nvSpPr>
        <p:spPr>
          <a:xfrm>
            <a:off x="3244241" y="1255343"/>
            <a:ext cx="183505" cy="1023476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/>
          <p:cNvSpPr/>
          <p:nvPr/>
        </p:nvSpPr>
        <p:spPr>
          <a:xfrm>
            <a:off x="3720437" y="1255343"/>
            <a:ext cx="141753" cy="3706786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73675" y="1570933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✓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62190" y="2897199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✗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39429" y="1255343"/>
            <a:ext cx="64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Many possible algorithms </a:t>
            </a:r>
            <a:r>
              <a:rPr lang="en-US" dirty="0" smtClean="0"/>
              <a:t>➣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Consensus-based approach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4038" y="2636128"/>
            <a:ext cx="14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Algorithm 1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9457" y="2636128"/>
            <a:ext cx="14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Algorithm 2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00344" y="2636128"/>
            <a:ext cx="14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Algorithm 3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057" y="2636128"/>
            <a:ext cx="14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Consensus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2394" y="3105535"/>
            <a:ext cx="165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1  0.05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2  0.07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3  0.12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6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5287" y="3105535"/>
            <a:ext cx="165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1  0.15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2  0.01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3  0.02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6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58382" y="3105535"/>
            <a:ext cx="165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1  0.04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2  0.17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3  0.10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6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27057" y="3105535"/>
            <a:ext cx="165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1  0.09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2  0.23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Image 3  0.08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16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43606" y="1927035"/>
            <a:ext cx="703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Match new image to the existing catalog to look for matches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9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3956" y="704830"/>
            <a:ext cx="8104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‘Bag of patches’ model</a:t>
            </a:r>
          </a:p>
          <a:p>
            <a:pPr algn="ctr"/>
            <a:r>
              <a:rPr lang="en-US" sz="2400" dirty="0" smtClean="0">
                <a:latin typeface="Century Gothic" charset="0"/>
                <a:ea typeface="Century Gothic" charset="0"/>
                <a:cs typeface="Century Gothic" charset="0"/>
              </a:rPr>
              <a:t>(inspired by ‘bag-of-words’ modeling for text analysis)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4789"/>
            <a:ext cx="4799122" cy="1416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21111"/>
            <a:ext cx="4778679" cy="153792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5256322" y="2993721"/>
            <a:ext cx="931535" cy="19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35879" y="4490073"/>
            <a:ext cx="931535" cy="19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7857" y="2796529"/>
            <a:ext cx="288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Collection </a:t>
            </a:r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of patches 1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413" y="4305407"/>
            <a:ext cx="290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Collection of patches 2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962371" y="2499823"/>
            <a:ext cx="212944" cy="2442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89910" y="3259445"/>
            <a:ext cx="25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Some number of shared patches indicative of match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3343" y="94028"/>
            <a:ext cx="576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One possible algorithm…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712" y="137786"/>
            <a:ext cx="1023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Basic workflow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3" y="2472819"/>
            <a:ext cx="1052013" cy="1059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1" y="3514125"/>
            <a:ext cx="1052013" cy="105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0536" y="3642279"/>
            <a:ext cx="11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boundary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2330" y="3689588"/>
            <a:ext cx="11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2330" y="3007435"/>
            <a:ext cx="19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amma correction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2330" y="3348512"/>
            <a:ext cx="19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daptive threshold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124417" y="1677263"/>
            <a:ext cx="338202" cy="48690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40" y="4300686"/>
            <a:ext cx="1727011" cy="13425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40740" y="5734928"/>
            <a:ext cx="279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complexity metric inspired by</a:t>
            </a:r>
          </a:p>
          <a:p>
            <a:r>
              <a:rPr lang="en-US" dirty="0" smtClean="0"/>
              <a:t>Grove et al. 2015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8523" y="4741845"/>
            <a:ext cx="4862277" cy="1199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0102" y="1086657"/>
            <a:ext cx="4862277" cy="119986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114754" y="2718148"/>
            <a:ext cx="0" cy="1753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4657" y="1345122"/>
            <a:ext cx="415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Calculate maximum patch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match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44657" y="3874254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and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weight by </a:t>
            </a:r>
            <a:r>
              <a:rPr lang="en-US" smtClean="0">
                <a:latin typeface="Century Gothic" charset="0"/>
                <a:ea typeface="Century Gothic" charset="0"/>
                <a:cs typeface="Century Gothic" charset="0"/>
              </a:rPr>
              <a:t>patch complexity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55904" y="1979111"/>
            <a:ext cx="889348" cy="16032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356390">
            <a:off x="7286654" y="2297241"/>
            <a:ext cx="1418791" cy="976039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163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2016-07-19T14:51:09Z</dcterms:created>
  <dcterms:modified xsi:type="dcterms:W3CDTF">2016-07-19T15:45:02Z</dcterms:modified>
</cp:coreProperties>
</file>