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024" y="222787"/>
            <a:ext cx="1090549" cy="10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539825" y="478050"/>
            <a:ext cx="7849500" cy="133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200">
                <a:solidFill>
                  <a:srgbClr val="222222"/>
                </a:solidFill>
              </a:rPr>
              <a:t>Team X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4343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http://polar-computing.org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0" y="1990494"/>
            <a:ext cx="9144000" cy="219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24" y="87350"/>
            <a:ext cx="1130450" cy="10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Science Objective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Computational Challenge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you achieve?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you </a:t>
            </a:r>
            <a:r>
              <a:rPr b="1" lang="en"/>
              <a:t>not</a:t>
            </a:r>
            <a:r>
              <a:rPr lang="en"/>
              <a:t> achieve?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highlights? What worked? What didn’t?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Biggest insight/lesson learnt?	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By Scientists?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By programmers?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Specific comments to XSEDE 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a typical job size? (# of processors, wall clock time, memory/processor)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software do you use?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are the XSEDE digital services that you will be using to support your research?</a:t>
            </a: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Transfers such as GridFTP, Globus Online, etc. from where to where?</a:t>
            </a: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XSEDE Visualization systems</a:t>
            </a: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XSEDE Data Analytics systems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Has XSEDE documentation been helpful?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