
<file path=[Content_Types].xml><?xml version="1.0" encoding="utf-8"?>
<Types xmlns="http://schemas.openxmlformats.org/package/2006/content-types">
  <Default Extension="xml" ContentType="application/xml"/>
  <Default Extension="wmf" ContentType="image/x-wmf"/>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9" r:id="rId2"/>
    <p:sldMasterId id="2147483697" r:id="rId3"/>
    <p:sldMasterId id="2147483715"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91"/>
    <p:restoredTop sz="94577"/>
  </p:normalViewPr>
  <p:slideViewPr>
    <p:cSldViewPr snapToGrid="0" snapToObjects="1">
      <p:cViewPr varScale="1">
        <p:scale>
          <a:sx n="70" d="100"/>
          <a:sy n="70" d="100"/>
        </p:scale>
        <p:origin x="216" y="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8.xml"/><Relationship Id="rId4" Type="http://schemas.openxmlformats.org/officeDocument/2006/relationships/tags" Target="../tags/tag9.xml"/><Relationship Id="rId5" Type="http://schemas.openxmlformats.org/officeDocument/2006/relationships/slideMaster" Target="../slideMasters/slideMaster3.xml"/><Relationship Id="rId6" Type="http://schemas.openxmlformats.org/officeDocument/2006/relationships/oleObject" Target="../embeddings/oleObject2.bin"/><Relationship Id="rId7" Type="http://schemas.openxmlformats.org/officeDocument/2006/relationships/image" Target="../media/image3.emf"/><Relationship Id="rId1" Type="http://schemas.openxmlformats.org/officeDocument/2006/relationships/vmlDrawing" Target="../drawings/vmlDrawing2.vml"/><Relationship Id="rId2" Type="http://schemas.openxmlformats.org/officeDocument/2006/relationships/tags" Target="../tags/tag7.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11.xml"/><Relationship Id="rId4" Type="http://schemas.openxmlformats.org/officeDocument/2006/relationships/tags" Target="../tags/tag12.xml"/><Relationship Id="rId5" Type="http://schemas.openxmlformats.org/officeDocument/2006/relationships/tags" Target="../tags/tag13.xml"/><Relationship Id="rId6" Type="http://schemas.openxmlformats.org/officeDocument/2006/relationships/tags" Target="../tags/tag14.xml"/><Relationship Id="rId7" Type="http://schemas.openxmlformats.org/officeDocument/2006/relationships/slideMaster" Target="../slideMasters/slideMaster3.xml"/><Relationship Id="rId8" Type="http://schemas.openxmlformats.org/officeDocument/2006/relationships/oleObject" Target="../embeddings/oleObject3.bin"/><Relationship Id="rId9" Type="http://schemas.openxmlformats.org/officeDocument/2006/relationships/image" Target="../media/image3.emf"/><Relationship Id="rId10" Type="http://schemas.openxmlformats.org/officeDocument/2006/relationships/oleObject" Target="../embeddings/oleObject4.bin"/><Relationship Id="rId1" Type="http://schemas.openxmlformats.org/officeDocument/2006/relationships/vmlDrawing" Target="../drawings/vmlDrawing3.vml"/><Relationship Id="rId2" Type="http://schemas.openxmlformats.org/officeDocument/2006/relationships/tags" Target="../tags/tag10.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16.xml"/><Relationship Id="rId4" Type="http://schemas.openxmlformats.org/officeDocument/2006/relationships/tags" Target="../tags/tag17.xml"/><Relationship Id="rId5" Type="http://schemas.openxmlformats.org/officeDocument/2006/relationships/tags" Target="../tags/tag18.xml"/><Relationship Id="rId6" Type="http://schemas.openxmlformats.org/officeDocument/2006/relationships/tags" Target="../tags/tag19.xml"/><Relationship Id="rId7" Type="http://schemas.openxmlformats.org/officeDocument/2006/relationships/slideMaster" Target="../slideMasters/slideMaster3.xml"/><Relationship Id="rId8" Type="http://schemas.openxmlformats.org/officeDocument/2006/relationships/oleObject" Target="../embeddings/oleObject5.bin"/><Relationship Id="rId9" Type="http://schemas.openxmlformats.org/officeDocument/2006/relationships/image" Target="../media/image3.emf"/><Relationship Id="rId10" Type="http://schemas.openxmlformats.org/officeDocument/2006/relationships/oleObject" Target="../embeddings/oleObject6.bin"/><Relationship Id="rId1" Type="http://schemas.openxmlformats.org/officeDocument/2006/relationships/vmlDrawing" Target="../drawings/vmlDrawing4.vml"/><Relationship Id="rId2" Type="http://schemas.openxmlformats.org/officeDocument/2006/relationships/tags" Target="../tags/tag15.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21.xml"/><Relationship Id="rId4" Type="http://schemas.openxmlformats.org/officeDocument/2006/relationships/tags" Target="../tags/tag22.xml"/><Relationship Id="rId5" Type="http://schemas.openxmlformats.org/officeDocument/2006/relationships/tags" Target="../tags/tag23.xml"/><Relationship Id="rId6" Type="http://schemas.openxmlformats.org/officeDocument/2006/relationships/tags" Target="../tags/tag24.xml"/><Relationship Id="rId7" Type="http://schemas.openxmlformats.org/officeDocument/2006/relationships/slideMaster" Target="../slideMasters/slideMaster3.xml"/><Relationship Id="rId8" Type="http://schemas.openxmlformats.org/officeDocument/2006/relationships/oleObject" Target="../embeddings/oleObject7.bin"/><Relationship Id="rId9" Type="http://schemas.openxmlformats.org/officeDocument/2006/relationships/image" Target="../media/image3.emf"/><Relationship Id="rId10" Type="http://schemas.openxmlformats.org/officeDocument/2006/relationships/oleObject" Target="../embeddings/oleObject8.bin"/><Relationship Id="rId1" Type="http://schemas.openxmlformats.org/officeDocument/2006/relationships/vmlDrawing" Target="../drawings/vmlDrawing5.vml"/><Relationship Id="rId2" Type="http://schemas.openxmlformats.org/officeDocument/2006/relationships/tags" Target="../tags/tag20.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26.xml"/><Relationship Id="rId4" Type="http://schemas.openxmlformats.org/officeDocument/2006/relationships/tags" Target="../tags/tag27.xml"/><Relationship Id="rId5" Type="http://schemas.openxmlformats.org/officeDocument/2006/relationships/tags" Target="../tags/tag28.xml"/><Relationship Id="rId6" Type="http://schemas.openxmlformats.org/officeDocument/2006/relationships/tags" Target="../tags/tag29.xml"/><Relationship Id="rId7" Type="http://schemas.openxmlformats.org/officeDocument/2006/relationships/slideMaster" Target="../slideMasters/slideMaster3.xml"/><Relationship Id="rId8" Type="http://schemas.openxmlformats.org/officeDocument/2006/relationships/oleObject" Target="../embeddings/oleObject9.bin"/><Relationship Id="rId9" Type="http://schemas.openxmlformats.org/officeDocument/2006/relationships/image" Target="../media/image3.emf"/><Relationship Id="rId10" Type="http://schemas.openxmlformats.org/officeDocument/2006/relationships/oleObject" Target="../embeddings/oleObject10.bin"/><Relationship Id="rId1" Type="http://schemas.openxmlformats.org/officeDocument/2006/relationships/vmlDrawing" Target="../drawings/vmlDrawing6.vml"/><Relationship Id="rId2" Type="http://schemas.openxmlformats.org/officeDocument/2006/relationships/tags" Target="../tags/tag2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31.xml"/><Relationship Id="rId4" Type="http://schemas.openxmlformats.org/officeDocument/2006/relationships/tags" Target="../tags/tag32.xml"/><Relationship Id="rId5" Type="http://schemas.openxmlformats.org/officeDocument/2006/relationships/tags" Target="../tags/tag33.xml"/><Relationship Id="rId6" Type="http://schemas.openxmlformats.org/officeDocument/2006/relationships/tags" Target="../tags/tag34.xml"/><Relationship Id="rId7" Type="http://schemas.openxmlformats.org/officeDocument/2006/relationships/slideMaster" Target="../slideMasters/slideMaster3.xml"/><Relationship Id="rId8" Type="http://schemas.openxmlformats.org/officeDocument/2006/relationships/oleObject" Target="../embeddings/oleObject11.bin"/><Relationship Id="rId9" Type="http://schemas.openxmlformats.org/officeDocument/2006/relationships/image" Target="../media/image3.emf"/><Relationship Id="rId10" Type="http://schemas.openxmlformats.org/officeDocument/2006/relationships/oleObject" Target="../embeddings/oleObject12.bin"/><Relationship Id="rId1" Type="http://schemas.openxmlformats.org/officeDocument/2006/relationships/vmlDrawing" Target="../drawings/vmlDrawing7.vml"/><Relationship Id="rId2" Type="http://schemas.openxmlformats.org/officeDocument/2006/relationships/tags" Target="../tags/tag30.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36.xml"/><Relationship Id="rId4" Type="http://schemas.openxmlformats.org/officeDocument/2006/relationships/tags" Target="../tags/tag37.xml"/><Relationship Id="rId5" Type="http://schemas.openxmlformats.org/officeDocument/2006/relationships/tags" Target="../tags/tag38.xml"/><Relationship Id="rId6" Type="http://schemas.openxmlformats.org/officeDocument/2006/relationships/tags" Target="../tags/tag39.xml"/><Relationship Id="rId7" Type="http://schemas.openxmlformats.org/officeDocument/2006/relationships/slideMaster" Target="../slideMasters/slideMaster3.xml"/><Relationship Id="rId8" Type="http://schemas.openxmlformats.org/officeDocument/2006/relationships/oleObject" Target="../embeddings/oleObject13.bin"/><Relationship Id="rId9" Type="http://schemas.openxmlformats.org/officeDocument/2006/relationships/image" Target="../media/image3.emf"/><Relationship Id="rId10" Type="http://schemas.openxmlformats.org/officeDocument/2006/relationships/oleObject" Target="../embeddings/oleObject14.bin"/><Relationship Id="rId1" Type="http://schemas.openxmlformats.org/officeDocument/2006/relationships/vmlDrawing" Target="../drawings/vmlDrawing8.vml"/><Relationship Id="rId2" Type="http://schemas.openxmlformats.org/officeDocument/2006/relationships/tags" Target="../tags/tag35.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41.xml"/><Relationship Id="rId4" Type="http://schemas.openxmlformats.org/officeDocument/2006/relationships/tags" Target="../tags/tag42.xml"/><Relationship Id="rId5" Type="http://schemas.openxmlformats.org/officeDocument/2006/relationships/tags" Target="../tags/tag43.xml"/><Relationship Id="rId6" Type="http://schemas.openxmlformats.org/officeDocument/2006/relationships/tags" Target="../tags/tag44.xml"/><Relationship Id="rId7" Type="http://schemas.openxmlformats.org/officeDocument/2006/relationships/slideMaster" Target="../slideMasters/slideMaster3.xml"/><Relationship Id="rId8" Type="http://schemas.openxmlformats.org/officeDocument/2006/relationships/oleObject" Target="../embeddings/oleObject15.bin"/><Relationship Id="rId9" Type="http://schemas.openxmlformats.org/officeDocument/2006/relationships/image" Target="../media/image3.emf"/><Relationship Id="rId10" Type="http://schemas.openxmlformats.org/officeDocument/2006/relationships/oleObject" Target="../embeddings/oleObject16.bin"/><Relationship Id="rId1" Type="http://schemas.openxmlformats.org/officeDocument/2006/relationships/vmlDrawing" Target="../drawings/vmlDrawing9.vml"/><Relationship Id="rId2" Type="http://schemas.openxmlformats.org/officeDocument/2006/relationships/tags" Target="../tags/tag40.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46.xml"/><Relationship Id="rId4" Type="http://schemas.openxmlformats.org/officeDocument/2006/relationships/tags" Target="../tags/tag47.xml"/><Relationship Id="rId5" Type="http://schemas.openxmlformats.org/officeDocument/2006/relationships/tags" Target="../tags/tag48.xml"/><Relationship Id="rId6" Type="http://schemas.openxmlformats.org/officeDocument/2006/relationships/tags" Target="../tags/tag49.xml"/><Relationship Id="rId7" Type="http://schemas.openxmlformats.org/officeDocument/2006/relationships/slideMaster" Target="../slideMasters/slideMaster3.xml"/><Relationship Id="rId8" Type="http://schemas.openxmlformats.org/officeDocument/2006/relationships/oleObject" Target="../embeddings/oleObject17.bin"/><Relationship Id="rId9" Type="http://schemas.openxmlformats.org/officeDocument/2006/relationships/image" Target="../media/image3.emf"/><Relationship Id="rId10" Type="http://schemas.openxmlformats.org/officeDocument/2006/relationships/oleObject" Target="../embeddings/oleObject18.bin"/><Relationship Id="rId1" Type="http://schemas.openxmlformats.org/officeDocument/2006/relationships/vmlDrawing" Target="../drawings/vmlDrawing10.vml"/><Relationship Id="rId2" Type="http://schemas.openxmlformats.org/officeDocument/2006/relationships/tags" Target="../tags/tag45.xml"/></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51.xml"/><Relationship Id="rId4" Type="http://schemas.openxmlformats.org/officeDocument/2006/relationships/tags" Target="../tags/tag52.xml"/><Relationship Id="rId5" Type="http://schemas.openxmlformats.org/officeDocument/2006/relationships/tags" Target="../tags/tag53.xml"/><Relationship Id="rId6" Type="http://schemas.openxmlformats.org/officeDocument/2006/relationships/tags" Target="../tags/tag54.xml"/><Relationship Id="rId7" Type="http://schemas.openxmlformats.org/officeDocument/2006/relationships/slideMaster" Target="../slideMasters/slideMaster3.xml"/><Relationship Id="rId8" Type="http://schemas.openxmlformats.org/officeDocument/2006/relationships/oleObject" Target="../embeddings/oleObject19.bin"/><Relationship Id="rId9" Type="http://schemas.openxmlformats.org/officeDocument/2006/relationships/image" Target="../media/image3.emf"/><Relationship Id="rId10" Type="http://schemas.openxmlformats.org/officeDocument/2006/relationships/oleObject" Target="../embeddings/oleObject20.bin"/><Relationship Id="rId1" Type="http://schemas.openxmlformats.org/officeDocument/2006/relationships/vmlDrawing" Target="../drawings/vmlDrawing11.vml"/><Relationship Id="rId2" Type="http://schemas.openxmlformats.org/officeDocument/2006/relationships/tags" Target="../tags/tag50.xml"/></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56.xml"/><Relationship Id="rId4" Type="http://schemas.openxmlformats.org/officeDocument/2006/relationships/tags" Target="../tags/tag57.xml"/><Relationship Id="rId5" Type="http://schemas.openxmlformats.org/officeDocument/2006/relationships/tags" Target="../tags/tag58.xml"/><Relationship Id="rId6" Type="http://schemas.openxmlformats.org/officeDocument/2006/relationships/tags" Target="../tags/tag59.xml"/><Relationship Id="rId7" Type="http://schemas.openxmlformats.org/officeDocument/2006/relationships/slideMaster" Target="../slideMasters/slideMaster3.xml"/><Relationship Id="rId8" Type="http://schemas.openxmlformats.org/officeDocument/2006/relationships/oleObject" Target="../embeddings/oleObject21.bin"/><Relationship Id="rId9" Type="http://schemas.openxmlformats.org/officeDocument/2006/relationships/image" Target="../media/image3.emf"/><Relationship Id="rId10" Type="http://schemas.openxmlformats.org/officeDocument/2006/relationships/oleObject" Target="../embeddings/oleObject22.bin"/><Relationship Id="rId1" Type="http://schemas.openxmlformats.org/officeDocument/2006/relationships/vmlDrawing" Target="../drawings/vmlDrawing12.vml"/><Relationship Id="rId2" Type="http://schemas.openxmlformats.org/officeDocument/2006/relationships/tags" Target="../tags/tag55.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61.xml"/><Relationship Id="rId4" Type="http://schemas.openxmlformats.org/officeDocument/2006/relationships/tags" Target="../tags/tag62.xml"/><Relationship Id="rId5" Type="http://schemas.openxmlformats.org/officeDocument/2006/relationships/tags" Target="../tags/tag63.xml"/><Relationship Id="rId6" Type="http://schemas.openxmlformats.org/officeDocument/2006/relationships/slideMaster" Target="../slideMasters/slideMaster3.xml"/><Relationship Id="rId7" Type="http://schemas.openxmlformats.org/officeDocument/2006/relationships/oleObject" Target="../embeddings/oleObject23.bin"/><Relationship Id="rId8" Type="http://schemas.openxmlformats.org/officeDocument/2006/relationships/image" Target="../media/image3.emf"/><Relationship Id="rId1" Type="http://schemas.openxmlformats.org/officeDocument/2006/relationships/vmlDrawing" Target="../drawings/vmlDrawing13.vml"/><Relationship Id="rId2" Type="http://schemas.openxmlformats.org/officeDocument/2006/relationships/tags" Target="../tags/tag60.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65.xml"/><Relationship Id="rId4" Type="http://schemas.openxmlformats.org/officeDocument/2006/relationships/tags" Target="../tags/tag66.xml"/><Relationship Id="rId5" Type="http://schemas.openxmlformats.org/officeDocument/2006/relationships/tags" Target="../tags/tag67.xml"/><Relationship Id="rId6" Type="http://schemas.openxmlformats.org/officeDocument/2006/relationships/slideMaster" Target="../slideMasters/slideMaster3.xml"/><Relationship Id="rId7" Type="http://schemas.openxmlformats.org/officeDocument/2006/relationships/oleObject" Target="../embeddings/oleObject24.bin"/><Relationship Id="rId8" Type="http://schemas.openxmlformats.org/officeDocument/2006/relationships/image" Target="../media/image3.emf"/><Relationship Id="rId1" Type="http://schemas.openxmlformats.org/officeDocument/2006/relationships/vmlDrawing" Target="../drawings/vmlDrawing14.vml"/><Relationship Id="rId2" Type="http://schemas.openxmlformats.org/officeDocument/2006/relationships/tags" Target="../tags/tag64.xml"/></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69.xml"/><Relationship Id="rId4" Type="http://schemas.openxmlformats.org/officeDocument/2006/relationships/tags" Target="../tags/tag70.xml"/><Relationship Id="rId5" Type="http://schemas.openxmlformats.org/officeDocument/2006/relationships/tags" Target="../tags/tag71.xml"/><Relationship Id="rId6" Type="http://schemas.openxmlformats.org/officeDocument/2006/relationships/slideMaster" Target="../slideMasters/slideMaster3.xml"/><Relationship Id="rId7" Type="http://schemas.openxmlformats.org/officeDocument/2006/relationships/oleObject" Target="../embeddings/oleObject25.bin"/><Relationship Id="rId8" Type="http://schemas.openxmlformats.org/officeDocument/2006/relationships/image" Target="../media/image3.emf"/><Relationship Id="rId9" Type="http://schemas.openxmlformats.org/officeDocument/2006/relationships/image" Target="../media/image4.wmf"/><Relationship Id="rId1" Type="http://schemas.openxmlformats.org/officeDocument/2006/relationships/vmlDrawing" Target="../drawings/vmlDrawing15.vml"/><Relationship Id="rId2" Type="http://schemas.openxmlformats.org/officeDocument/2006/relationships/tags" Target="../tags/tag6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73.xml"/><Relationship Id="rId4" Type="http://schemas.openxmlformats.org/officeDocument/2006/relationships/tags" Target="../tags/tag74.xml"/><Relationship Id="rId5" Type="http://schemas.openxmlformats.org/officeDocument/2006/relationships/tags" Target="../tags/tag75.xml"/><Relationship Id="rId6" Type="http://schemas.openxmlformats.org/officeDocument/2006/relationships/slideMaster" Target="../slideMasters/slideMaster3.xml"/><Relationship Id="rId7" Type="http://schemas.openxmlformats.org/officeDocument/2006/relationships/oleObject" Target="../embeddings/oleObject26.bin"/><Relationship Id="rId8" Type="http://schemas.openxmlformats.org/officeDocument/2006/relationships/image" Target="../media/image3.emf"/><Relationship Id="rId1" Type="http://schemas.openxmlformats.org/officeDocument/2006/relationships/vmlDrawing" Target="../drawings/vmlDrawing16.vml"/><Relationship Id="rId2" Type="http://schemas.openxmlformats.org/officeDocument/2006/relationships/tags" Target="../tags/tag72.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77.xml"/><Relationship Id="rId4" Type="http://schemas.openxmlformats.org/officeDocument/2006/relationships/tags" Target="../tags/tag78.xml"/><Relationship Id="rId5" Type="http://schemas.openxmlformats.org/officeDocument/2006/relationships/tags" Target="../tags/tag79.xml"/><Relationship Id="rId6" Type="http://schemas.openxmlformats.org/officeDocument/2006/relationships/slideMaster" Target="../slideMasters/slideMaster3.xml"/><Relationship Id="rId7" Type="http://schemas.openxmlformats.org/officeDocument/2006/relationships/oleObject" Target="../embeddings/oleObject27.bin"/><Relationship Id="rId8" Type="http://schemas.openxmlformats.org/officeDocument/2006/relationships/image" Target="../media/image3.emf"/><Relationship Id="rId9" Type="http://schemas.openxmlformats.org/officeDocument/2006/relationships/image" Target="../media/image4.wmf"/><Relationship Id="rId1" Type="http://schemas.openxmlformats.org/officeDocument/2006/relationships/vmlDrawing" Target="../drawings/vmlDrawing17.vml"/><Relationship Id="rId2" Type="http://schemas.openxmlformats.org/officeDocument/2006/relationships/tags" Target="../tags/tag7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wmf"/></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extLst>
      <p:ext uri="{BB962C8B-B14F-4D97-AF65-F5344CB8AC3E}">
        <p14:creationId xmlns:p14="http://schemas.microsoft.com/office/powerpoint/2010/main" val="242588954"/>
      </p:ext>
    </p:extLst>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91035" y="242888"/>
            <a:ext cx="2724150" cy="578167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512233" y="242888"/>
            <a:ext cx="7975600" cy="578167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extLst>
      <p:ext uri="{BB962C8B-B14F-4D97-AF65-F5344CB8AC3E}">
        <p14:creationId xmlns:p14="http://schemas.microsoft.com/office/powerpoint/2010/main" val="1528806445"/>
      </p:ext>
    </p:extLst>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Content Placeholder 1"/>
          <p:cNvSpPr>
            <a:spLocks noGrp="1"/>
          </p:cNvSpPr>
          <p:nvPr>
            <p:ph/>
          </p:nvPr>
        </p:nvSpPr>
        <p:spPr>
          <a:xfrm>
            <a:off x="512235" y="242888"/>
            <a:ext cx="10902950" cy="578167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extLst>
      <p:ext uri="{BB962C8B-B14F-4D97-AF65-F5344CB8AC3E}">
        <p14:creationId xmlns:p14="http://schemas.microsoft.com/office/powerpoint/2010/main" val="870305000"/>
      </p:ext>
    </p:extLst>
  </p:cSld>
  <p:clrMapOvr>
    <a:masterClrMapping/>
  </p:clrMapOvr>
  <p:transition>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12238" y="242889"/>
            <a:ext cx="10663767" cy="468312"/>
          </a:xfrm>
        </p:spPr>
        <p:txBody>
          <a:bodyPr/>
          <a:lstStyle/>
          <a:p>
            <a:r>
              <a:rPr lang="zh-CN" altLang="en-US" smtClean="0"/>
              <a:t>单击此处编辑母版标题样式</a:t>
            </a:r>
            <a:endParaRPr lang="en-US"/>
          </a:p>
        </p:txBody>
      </p:sp>
      <p:sp>
        <p:nvSpPr>
          <p:cNvPr id="3" name="Chart Placeholder 2"/>
          <p:cNvSpPr>
            <a:spLocks noGrp="1"/>
          </p:cNvSpPr>
          <p:nvPr>
            <p:ph type="chart" idx="1"/>
          </p:nvPr>
        </p:nvSpPr>
        <p:spPr>
          <a:xfrm>
            <a:off x="751421" y="992190"/>
            <a:ext cx="10663767" cy="5032374"/>
          </a:xfrm>
        </p:spPr>
        <p:txBody>
          <a:bodyPr lIns="90470" tIns="44441" rIns="90470" bIns="44441"/>
          <a:lstStyle/>
          <a:p>
            <a:pPr lvl="0"/>
            <a:r>
              <a:rPr lang="zh-CN" altLang="en-US" noProof="0" smtClean="0"/>
              <a:t>单击图标添加图表</a:t>
            </a:r>
            <a:endParaRPr lang="en-US" noProof="0" dirty="0" smtClean="0"/>
          </a:p>
        </p:txBody>
      </p:sp>
    </p:spTree>
    <p:extLst>
      <p:ext uri="{BB962C8B-B14F-4D97-AF65-F5344CB8AC3E}">
        <p14:creationId xmlns:p14="http://schemas.microsoft.com/office/powerpoint/2010/main" val="415522325"/>
      </p:ext>
    </p:extLst>
  </p:cSld>
  <p:clrMapOvr>
    <a:masterClrMapping/>
  </p:clrMapOvr>
  <p:transition>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Title 1"/>
          <p:cNvSpPr>
            <a:spLocks noGrp="1"/>
          </p:cNvSpPr>
          <p:nvPr>
            <p:ph type="title"/>
          </p:nvPr>
        </p:nvSpPr>
        <p:spPr>
          <a:xfrm>
            <a:off x="512238" y="242889"/>
            <a:ext cx="10663767" cy="468312"/>
          </a:xfrm>
        </p:spPr>
        <p:txBody>
          <a:bodyPr/>
          <a:lstStyle/>
          <a:p>
            <a:r>
              <a:rPr lang="zh-CN" altLang="en-US" smtClean="0"/>
              <a:t>单击此处编辑母版标题样式</a:t>
            </a:r>
            <a:endParaRPr lang="en-US"/>
          </a:p>
        </p:txBody>
      </p:sp>
      <p:sp>
        <p:nvSpPr>
          <p:cNvPr id="3" name="Table Placeholder 2"/>
          <p:cNvSpPr>
            <a:spLocks noGrp="1"/>
          </p:cNvSpPr>
          <p:nvPr>
            <p:ph type="tbl" idx="1"/>
          </p:nvPr>
        </p:nvSpPr>
        <p:spPr>
          <a:xfrm>
            <a:off x="751421" y="992190"/>
            <a:ext cx="10663767" cy="5032374"/>
          </a:xfrm>
        </p:spPr>
        <p:txBody>
          <a:bodyPr lIns="90470" tIns="44441" rIns="90470" bIns="44441"/>
          <a:lstStyle/>
          <a:p>
            <a:pPr lvl="0"/>
            <a:r>
              <a:rPr lang="zh-CN" altLang="en-US" noProof="0" smtClean="0"/>
              <a:t>单击图标添加表格</a:t>
            </a:r>
            <a:endParaRPr lang="en-US" noProof="0" dirty="0" smtClean="0"/>
          </a:p>
        </p:txBody>
      </p:sp>
    </p:spTree>
    <p:extLst>
      <p:ext uri="{BB962C8B-B14F-4D97-AF65-F5344CB8AC3E}">
        <p14:creationId xmlns:p14="http://schemas.microsoft.com/office/powerpoint/2010/main" val="1799560997"/>
      </p:ext>
    </p:extLst>
  </p:cSld>
  <p:clrMapOvr>
    <a:masterClrMapping/>
  </p:clrMapOvr>
  <p:transition>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Title 1"/>
          <p:cNvSpPr>
            <a:spLocks noGrp="1"/>
          </p:cNvSpPr>
          <p:nvPr>
            <p:ph type="title"/>
          </p:nvPr>
        </p:nvSpPr>
        <p:spPr>
          <a:xfrm>
            <a:off x="512238" y="242889"/>
            <a:ext cx="10663767" cy="468312"/>
          </a:xfrm>
        </p:spPr>
        <p:txBody>
          <a:bodyPr/>
          <a:lstStyle/>
          <a:p>
            <a:r>
              <a:rPr lang="zh-CN" altLang="en-US" smtClean="0"/>
              <a:t>单击此处编辑母版标题样式</a:t>
            </a:r>
            <a:endParaRPr lang="en-US"/>
          </a:p>
        </p:txBody>
      </p:sp>
      <p:sp>
        <p:nvSpPr>
          <p:cNvPr id="3" name="Text Placeholder 2"/>
          <p:cNvSpPr>
            <a:spLocks noGrp="1"/>
          </p:cNvSpPr>
          <p:nvPr>
            <p:ph type="body" sz="half" idx="1"/>
          </p:nvPr>
        </p:nvSpPr>
        <p:spPr>
          <a:xfrm>
            <a:off x="751418" y="992190"/>
            <a:ext cx="5230283" cy="5032374"/>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Content Placeholder 3"/>
          <p:cNvSpPr>
            <a:spLocks noGrp="1"/>
          </p:cNvSpPr>
          <p:nvPr>
            <p:ph sz="half" idx="2"/>
          </p:nvPr>
        </p:nvSpPr>
        <p:spPr>
          <a:xfrm>
            <a:off x="6184902" y="992190"/>
            <a:ext cx="5230284" cy="5032374"/>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extLst>
      <p:ext uri="{BB962C8B-B14F-4D97-AF65-F5344CB8AC3E}">
        <p14:creationId xmlns:p14="http://schemas.microsoft.com/office/powerpoint/2010/main" val="332238283"/>
      </p:ext>
    </p:extLst>
  </p:cSld>
  <p:clrMapOvr>
    <a:masterClrMapping/>
  </p:clrMapOvr>
  <p:transition>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Title 1"/>
          <p:cNvSpPr>
            <a:spLocks noGrp="1"/>
          </p:cNvSpPr>
          <p:nvPr>
            <p:ph type="title" sz="quarter"/>
          </p:nvPr>
        </p:nvSpPr>
        <p:spPr>
          <a:xfrm>
            <a:off x="512238" y="242889"/>
            <a:ext cx="10663767" cy="468312"/>
          </a:xfrm>
        </p:spPr>
        <p:txBody>
          <a:bodyPr/>
          <a:lstStyle/>
          <a:p>
            <a:r>
              <a:rPr lang="zh-CN" altLang="en-US" smtClean="0"/>
              <a:t>单击此处编辑母版标题样式</a:t>
            </a:r>
            <a:endParaRPr lang="en-US"/>
          </a:p>
        </p:txBody>
      </p:sp>
      <p:sp>
        <p:nvSpPr>
          <p:cNvPr id="3" name="Content Placeholder 2"/>
          <p:cNvSpPr>
            <a:spLocks noGrp="1"/>
          </p:cNvSpPr>
          <p:nvPr>
            <p:ph sz="quarter" idx="1"/>
          </p:nvPr>
        </p:nvSpPr>
        <p:spPr>
          <a:xfrm>
            <a:off x="751418" y="992192"/>
            <a:ext cx="5230283" cy="243998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Content Placeholder 3"/>
          <p:cNvSpPr>
            <a:spLocks noGrp="1"/>
          </p:cNvSpPr>
          <p:nvPr>
            <p:ph sz="quarter" idx="2"/>
          </p:nvPr>
        </p:nvSpPr>
        <p:spPr>
          <a:xfrm>
            <a:off x="6184902" y="992192"/>
            <a:ext cx="5230284" cy="243998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5" name="Content Placeholder 4"/>
          <p:cNvSpPr>
            <a:spLocks noGrp="1"/>
          </p:cNvSpPr>
          <p:nvPr>
            <p:ph sz="quarter" idx="3"/>
          </p:nvPr>
        </p:nvSpPr>
        <p:spPr>
          <a:xfrm>
            <a:off x="751418" y="3584574"/>
            <a:ext cx="5230283" cy="24399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6" name="Content Placeholder 5"/>
          <p:cNvSpPr>
            <a:spLocks noGrp="1"/>
          </p:cNvSpPr>
          <p:nvPr>
            <p:ph sz="quarter" idx="4"/>
          </p:nvPr>
        </p:nvSpPr>
        <p:spPr>
          <a:xfrm>
            <a:off x="6184902" y="3584574"/>
            <a:ext cx="5230284" cy="24399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extLst>
      <p:ext uri="{BB962C8B-B14F-4D97-AF65-F5344CB8AC3E}">
        <p14:creationId xmlns:p14="http://schemas.microsoft.com/office/powerpoint/2010/main" val="1446648412"/>
      </p:ext>
    </p:extLst>
  </p:cSld>
  <p:clrMapOvr>
    <a:masterClrMapping/>
  </p:clrMapOvr>
  <p:transition>
    <p:split orient="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4 Blocker">
    <p:spTree>
      <p:nvGrpSpPr>
        <p:cNvPr id="1" name=""/>
        <p:cNvGrpSpPr/>
        <p:nvPr/>
      </p:nvGrpSpPr>
      <p:grpSpPr>
        <a:xfrm>
          <a:off x="0" y="0"/>
          <a:ext cx="0" cy="0"/>
          <a:chOff x="0" y="0"/>
          <a:chExt cx="0" cy="0"/>
        </a:xfrm>
      </p:grpSpPr>
      <p:cxnSp>
        <p:nvCxnSpPr>
          <p:cNvPr id="11" name="Straight Connector 9"/>
          <p:cNvCxnSpPr>
            <a:cxnSpLocks noChangeShapeType="1"/>
          </p:cNvCxnSpPr>
          <p:nvPr/>
        </p:nvCxnSpPr>
        <p:spPr bwMode="auto">
          <a:xfrm rot="5400000">
            <a:off x="3415995" y="3637325"/>
            <a:ext cx="5409903" cy="4535"/>
          </a:xfrm>
          <a:prstGeom prst="line">
            <a:avLst/>
          </a:prstGeom>
          <a:noFill/>
          <a:ln w="12699" algn="ctr">
            <a:solidFill>
              <a:schemeClr val="tx1"/>
            </a:solidFill>
            <a:round/>
            <a:headEnd/>
            <a:tailEnd/>
          </a:ln>
        </p:spPr>
      </p:cxnSp>
      <p:cxnSp>
        <p:nvCxnSpPr>
          <p:cNvPr id="12" name="Straight Connector 10"/>
          <p:cNvCxnSpPr>
            <a:cxnSpLocks noChangeShapeType="1"/>
          </p:cNvCxnSpPr>
          <p:nvPr/>
        </p:nvCxnSpPr>
        <p:spPr bwMode="auto">
          <a:xfrm>
            <a:off x="241905" y="3674567"/>
            <a:ext cx="11531298" cy="1488"/>
          </a:xfrm>
          <a:prstGeom prst="line">
            <a:avLst/>
          </a:prstGeom>
          <a:noFill/>
          <a:ln w="12699" algn="ctr">
            <a:solidFill>
              <a:schemeClr val="tx1"/>
            </a:solidFill>
            <a:round/>
            <a:headEnd/>
            <a:tailEnd/>
          </a:ln>
        </p:spPr>
      </p:cxnSp>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Rectangle 3"/>
          <p:cNvSpPr>
            <a:spLocks noGrp="1" noChangeArrowheads="1"/>
          </p:cNvSpPr>
          <p:nvPr>
            <p:ph type="body" idx="1"/>
          </p:nvPr>
        </p:nvSpPr>
        <p:spPr>
          <a:xfrm>
            <a:off x="738720" y="1316039"/>
            <a:ext cx="5128683" cy="2246312"/>
          </a:xfrm>
        </p:spPr>
        <p:txBody>
          <a:bodyPr/>
          <a:lstStyle>
            <a:lvl1pPr>
              <a:defRPr sz="1875"/>
            </a:lvl1pPr>
          </a:lstStyle>
          <a:p>
            <a:pPr lvl="0"/>
            <a:r>
              <a:rPr lang="zh-CN" altLang="en-US" smtClean="0"/>
              <a:t>单击此处编辑母版文本样式</a:t>
            </a:r>
          </a:p>
        </p:txBody>
      </p:sp>
      <p:sp>
        <p:nvSpPr>
          <p:cNvPr id="13" name="Rectangle 3"/>
          <p:cNvSpPr>
            <a:spLocks noGrp="1" noChangeArrowheads="1"/>
          </p:cNvSpPr>
          <p:nvPr>
            <p:ph type="body" idx="10"/>
          </p:nvPr>
        </p:nvSpPr>
        <p:spPr>
          <a:xfrm>
            <a:off x="738720" y="4211639"/>
            <a:ext cx="5128683" cy="2246312"/>
          </a:xfrm>
        </p:spPr>
        <p:txBody>
          <a:bodyPr/>
          <a:lstStyle>
            <a:lvl1pPr>
              <a:defRPr sz="1875"/>
            </a:lvl1pPr>
          </a:lstStyle>
          <a:p>
            <a:pPr lvl="0"/>
            <a:r>
              <a:rPr lang="zh-CN" altLang="en-US" smtClean="0"/>
              <a:t>单击此处编辑母版文本样式</a:t>
            </a:r>
          </a:p>
        </p:txBody>
      </p:sp>
      <p:sp>
        <p:nvSpPr>
          <p:cNvPr id="14" name="Rectangle 3"/>
          <p:cNvSpPr>
            <a:spLocks noGrp="1" noChangeArrowheads="1"/>
          </p:cNvSpPr>
          <p:nvPr>
            <p:ph type="body" idx="11"/>
          </p:nvPr>
        </p:nvSpPr>
        <p:spPr>
          <a:xfrm>
            <a:off x="6395807" y="1316039"/>
            <a:ext cx="5128683" cy="2246312"/>
          </a:xfrm>
        </p:spPr>
        <p:txBody>
          <a:bodyPr/>
          <a:lstStyle>
            <a:lvl1pPr>
              <a:defRPr sz="1875"/>
            </a:lvl1pPr>
          </a:lstStyle>
          <a:p>
            <a:pPr lvl="0"/>
            <a:r>
              <a:rPr lang="zh-CN" altLang="en-US" smtClean="0"/>
              <a:t>单击此处编辑母版文本样式</a:t>
            </a:r>
          </a:p>
        </p:txBody>
      </p:sp>
      <p:sp>
        <p:nvSpPr>
          <p:cNvPr id="15" name="Rectangle 3"/>
          <p:cNvSpPr>
            <a:spLocks noGrp="1" noChangeArrowheads="1"/>
          </p:cNvSpPr>
          <p:nvPr>
            <p:ph type="body" idx="12"/>
          </p:nvPr>
        </p:nvSpPr>
        <p:spPr>
          <a:xfrm>
            <a:off x="6395807" y="4211639"/>
            <a:ext cx="5128683" cy="2246312"/>
          </a:xfrm>
        </p:spPr>
        <p:txBody>
          <a:bodyPr/>
          <a:lstStyle>
            <a:lvl1pPr>
              <a:defRPr sz="1875"/>
            </a:lvl1pPr>
          </a:lstStyle>
          <a:p>
            <a:pPr lvl="0"/>
            <a:r>
              <a:rPr lang="zh-CN" altLang="en-US" smtClean="0"/>
              <a:t>单击此处编辑母版文本样式</a:t>
            </a:r>
          </a:p>
        </p:txBody>
      </p:sp>
      <p:sp>
        <p:nvSpPr>
          <p:cNvPr id="20" name="Rectangle 3"/>
          <p:cNvSpPr>
            <a:spLocks noGrp="1" noChangeArrowheads="1"/>
          </p:cNvSpPr>
          <p:nvPr>
            <p:ph type="body" idx="13"/>
          </p:nvPr>
        </p:nvSpPr>
        <p:spPr>
          <a:xfrm>
            <a:off x="738720" y="895350"/>
            <a:ext cx="5128683" cy="311593"/>
          </a:xfrm>
        </p:spPr>
        <p:style>
          <a:lnRef idx="1">
            <a:schemeClr val="accent1"/>
          </a:lnRef>
          <a:fillRef idx="2">
            <a:schemeClr val="accent1"/>
          </a:fillRef>
          <a:effectRef idx="1">
            <a:schemeClr val="accent1"/>
          </a:effectRef>
          <a:fontRef idx="none"/>
        </p:style>
        <p:txBody>
          <a:bodyPr/>
          <a:lstStyle>
            <a:lvl1pPr algn="ctr">
              <a:buFontTx/>
              <a:buNone/>
              <a:defRPr sz="1875" b="1" i="0" baseline="0">
                <a:latin typeface="Arial" pitchFamily="34" charset="0"/>
              </a:defRPr>
            </a:lvl1pPr>
          </a:lstStyle>
          <a:p>
            <a:pPr lvl="0"/>
            <a:r>
              <a:rPr lang="zh-CN" altLang="en-US" smtClean="0"/>
              <a:t>单击此处编辑母版文本样式</a:t>
            </a:r>
          </a:p>
        </p:txBody>
      </p:sp>
      <p:sp>
        <p:nvSpPr>
          <p:cNvPr id="21" name="Rectangle 3"/>
          <p:cNvSpPr>
            <a:spLocks noGrp="1" noChangeArrowheads="1"/>
          </p:cNvSpPr>
          <p:nvPr>
            <p:ph type="body" idx="14"/>
          </p:nvPr>
        </p:nvSpPr>
        <p:spPr>
          <a:xfrm>
            <a:off x="6395807" y="895350"/>
            <a:ext cx="5128683" cy="311593"/>
          </a:xfrm>
        </p:spPr>
        <p:style>
          <a:lnRef idx="1">
            <a:schemeClr val="accent1"/>
          </a:lnRef>
          <a:fillRef idx="2">
            <a:schemeClr val="accent1"/>
          </a:fillRef>
          <a:effectRef idx="1">
            <a:schemeClr val="accent1"/>
          </a:effectRef>
          <a:fontRef idx="none"/>
        </p:style>
        <p:txBody>
          <a:bodyPr/>
          <a:lstStyle>
            <a:lvl1pPr algn="ctr">
              <a:buFontTx/>
              <a:buNone/>
              <a:defRPr sz="1875" b="1" i="0" baseline="0">
                <a:latin typeface="Arial" pitchFamily="34" charset="0"/>
              </a:defRPr>
            </a:lvl1pPr>
          </a:lstStyle>
          <a:p>
            <a:pPr lvl="0"/>
            <a:r>
              <a:rPr lang="zh-CN" altLang="en-US" smtClean="0"/>
              <a:t>单击此处编辑母版文本样式</a:t>
            </a:r>
          </a:p>
        </p:txBody>
      </p:sp>
      <p:sp>
        <p:nvSpPr>
          <p:cNvPr id="22" name="Rectangle 3"/>
          <p:cNvSpPr>
            <a:spLocks noGrp="1" noChangeArrowheads="1"/>
          </p:cNvSpPr>
          <p:nvPr>
            <p:ph type="body" idx="15"/>
          </p:nvPr>
        </p:nvSpPr>
        <p:spPr>
          <a:xfrm>
            <a:off x="738720" y="3781425"/>
            <a:ext cx="5128683" cy="311593"/>
          </a:xfrm>
        </p:spPr>
        <p:style>
          <a:lnRef idx="1">
            <a:schemeClr val="accent1"/>
          </a:lnRef>
          <a:fillRef idx="2">
            <a:schemeClr val="accent1"/>
          </a:fillRef>
          <a:effectRef idx="1">
            <a:schemeClr val="accent1"/>
          </a:effectRef>
          <a:fontRef idx="none"/>
        </p:style>
        <p:txBody>
          <a:bodyPr/>
          <a:lstStyle>
            <a:lvl1pPr algn="ctr">
              <a:buFontTx/>
              <a:buNone/>
              <a:defRPr sz="1875" b="1" i="0" baseline="0">
                <a:latin typeface="Arial" pitchFamily="34" charset="0"/>
              </a:defRPr>
            </a:lvl1pPr>
          </a:lstStyle>
          <a:p>
            <a:pPr lvl="0"/>
            <a:r>
              <a:rPr lang="zh-CN" altLang="en-US" smtClean="0"/>
              <a:t>单击此处编辑母版文本样式</a:t>
            </a:r>
          </a:p>
        </p:txBody>
      </p:sp>
      <p:sp>
        <p:nvSpPr>
          <p:cNvPr id="23" name="Rectangle 3"/>
          <p:cNvSpPr>
            <a:spLocks noGrp="1" noChangeArrowheads="1"/>
          </p:cNvSpPr>
          <p:nvPr>
            <p:ph type="body" idx="16"/>
          </p:nvPr>
        </p:nvSpPr>
        <p:spPr>
          <a:xfrm>
            <a:off x="6395807" y="3781425"/>
            <a:ext cx="5128683" cy="311593"/>
          </a:xfrm>
        </p:spPr>
        <p:style>
          <a:lnRef idx="1">
            <a:schemeClr val="accent1"/>
          </a:lnRef>
          <a:fillRef idx="2">
            <a:schemeClr val="accent1"/>
          </a:fillRef>
          <a:effectRef idx="1">
            <a:schemeClr val="accent1"/>
          </a:effectRef>
          <a:fontRef idx="none"/>
        </p:style>
        <p:txBody>
          <a:bodyPr/>
          <a:lstStyle>
            <a:lvl1pPr algn="ctr">
              <a:buFontTx/>
              <a:buNone/>
              <a:defRPr sz="1875" b="1" i="0" baseline="0">
                <a:latin typeface="Arial" pitchFamily="34" charset="0"/>
              </a:defRPr>
            </a:lvl1pPr>
          </a:lstStyle>
          <a:p>
            <a:pPr lvl="0"/>
            <a:r>
              <a:rPr lang="zh-CN" altLang="en-US" smtClean="0"/>
              <a:t>单击此处编辑母版文本样式</a:t>
            </a:r>
          </a:p>
        </p:txBody>
      </p:sp>
    </p:spTree>
    <p:extLst>
      <p:ext uri="{BB962C8B-B14F-4D97-AF65-F5344CB8AC3E}">
        <p14:creationId xmlns:p14="http://schemas.microsoft.com/office/powerpoint/2010/main" val="745598382"/>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cSld name="标题幻灯片">
    <p:bg>
      <p:bgPr>
        <a:solidFill>
          <a:srgbClr val="C3C8CD"/>
        </a:solidFill>
        <a:effectLst/>
      </p:bgPr>
    </p:bg>
    <p:spTree>
      <p:nvGrpSpPr>
        <p:cNvPr id="1" name=""/>
        <p:cNvGrpSpPr/>
        <p:nvPr/>
      </p:nvGrpSpPr>
      <p:grpSpPr>
        <a:xfrm>
          <a:off x="0" y="0"/>
          <a:ext cx="0" cy="0"/>
          <a:chOff x="0" y="0"/>
          <a:chExt cx="0" cy="0"/>
        </a:xfrm>
      </p:grpSpPr>
      <p:grpSp>
        <p:nvGrpSpPr>
          <p:cNvPr id="4" name="Group 4"/>
          <p:cNvGrpSpPr>
            <a:grpSpLocks/>
          </p:cNvGrpSpPr>
          <p:nvPr/>
        </p:nvGrpSpPr>
        <p:grpSpPr bwMode="auto">
          <a:xfrm>
            <a:off x="2118" y="4803776"/>
            <a:ext cx="12187767" cy="2054225"/>
            <a:chOff x="1" y="3026"/>
            <a:chExt cx="5758" cy="1294"/>
          </a:xfrm>
        </p:grpSpPr>
        <p:sp>
          <p:nvSpPr>
            <p:cNvPr id="5" name="Freeform 5"/>
            <p:cNvSpPr>
              <a:spLocks/>
            </p:cNvSpPr>
            <p:nvPr/>
          </p:nvSpPr>
          <p:spPr bwMode="auto">
            <a:xfrm>
              <a:off x="1" y="3026"/>
              <a:ext cx="5758" cy="288"/>
            </a:xfrm>
            <a:custGeom>
              <a:avLst/>
              <a:gdLst/>
              <a:ahLst/>
              <a:cxnLst>
                <a:cxn ang="0">
                  <a:pos x="0" y="314"/>
                </a:cxn>
                <a:cxn ang="0">
                  <a:pos x="2879" y="0"/>
                </a:cxn>
                <a:cxn ang="0">
                  <a:pos x="5758" y="314"/>
                </a:cxn>
              </a:cxnLst>
              <a:rect l="0" t="0" r="r" b="b"/>
              <a:pathLst>
                <a:path w="5758" h="314">
                  <a:moveTo>
                    <a:pt x="0" y="314"/>
                  </a:moveTo>
                  <a:cubicBezTo>
                    <a:pt x="959" y="157"/>
                    <a:pt x="1919" y="0"/>
                    <a:pt x="2879" y="0"/>
                  </a:cubicBezTo>
                  <a:cubicBezTo>
                    <a:pt x="3839" y="0"/>
                    <a:pt x="4798" y="157"/>
                    <a:pt x="5758" y="314"/>
                  </a:cubicBezTo>
                </a:path>
              </a:pathLst>
            </a:custGeom>
            <a:solidFill>
              <a:srgbClr val="FFFFFF"/>
            </a:solidFill>
            <a:ln w="9525">
              <a:noFill/>
              <a:round/>
              <a:headEnd/>
              <a:tailEnd/>
            </a:ln>
            <a:effectLst/>
          </p:spPr>
          <p:txBody>
            <a:bodyPr/>
            <a:lstStyle/>
            <a:p>
              <a:pPr>
                <a:defRPr/>
              </a:pPr>
              <a:endParaRPr lang="zh-CN" altLang="en-US" sz="1688">
                <a:ea typeface="+mn-ea"/>
                <a:cs typeface="+mn-cs"/>
              </a:endParaRPr>
            </a:p>
          </p:txBody>
        </p:sp>
        <p:sp>
          <p:nvSpPr>
            <p:cNvPr id="6" name="Rectangle 6"/>
            <p:cNvSpPr>
              <a:spLocks noChangeArrowheads="1"/>
            </p:cNvSpPr>
            <p:nvPr/>
          </p:nvSpPr>
          <p:spPr bwMode="auto">
            <a:xfrm>
              <a:off x="1" y="3314"/>
              <a:ext cx="5758" cy="1006"/>
            </a:xfrm>
            <a:prstGeom prst="rect">
              <a:avLst/>
            </a:prstGeom>
            <a:solidFill>
              <a:schemeClr val="bg1"/>
            </a:solidFill>
            <a:ln w="12699">
              <a:noFill/>
              <a:miter lim="800000"/>
              <a:headEnd/>
              <a:tailEnd/>
            </a:ln>
            <a:effectLst/>
          </p:spPr>
          <p:txBody>
            <a:bodyPr wrap="none" lIns="90488" tIns="44450" rIns="90488" bIns="44450" anchor="ctr"/>
            <a:lstStyle/>
            <a:p>
              <a:endParaRPr lang="zh-CN" altLang="en-US" sz="1688"/>
            </a:p>
          </p:txBody>
        </p:sp>
      </p:grpSp>
      <p:pic>
        <p:nvPicPr>
          <p:cNvPr id="7"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5933" y="5903914"/>
            <a:ext cx="2446867"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a:tailEnd/>
              </a14:hiddenLine>
            </a:ext>
          </a:extLst>
        </p:spPr>
      </p:pic>
      <p:sp>
        <p:nvSpPr>
          <p:cNvPr id="360450" name="Rectangle 2"/>
          <p:cNvSpPr>
            <a:spLocks noGrp="1" noChangeArrowheads="1"/>
          </p:cNvSpPr>
          <p:nvPr>
            <p:ph type="ctrTitle"/>
          </p:nvPr>
        </p:nvSpPr>
        <p:spPr>
          <a:xfrm>
            <a:off x="914400" y="1087438"/>
            <a:ext cx="10363200" cy="1905000"/>
          </a:xfrm>
        </p:spPr>
        <p:txBody>
          <a:bodyPr anchor="t"/>
          <a:lstStyle>
            <a:lvl1pPr algn="ctr">
              <a:lnSpc>
                <a:spcPct val="85000"/>
              </a:lnSpc>
              <a:spcBef>
                <a:spcPct val="15000"/>
              </a:spcBef>
              <a:defRPr sz="4688"/>
            </a:lvl1pPr>
          </a:lstStyle>
          <a:p>
            <a:r>
              <a:rPr lang="zh-CN" altLang="en-US" smtClean="0"/>
              <a:t>单击此处编辑母版标题样式</a:t>
            </a:r>
            <a:endParaRPr lang="en-US" altLang="zh-CN"/>
          </a:p>
        </p:txBody>
      </p:sp>
      <p:sp>
        <p:nvSpPr>
          <p:cNvPr id="360451" name="Rectangle 3"/>
          <p:cNvSpPr>
            <a:spLocks noGrp="1" noChangeArrowheads="1"/>
          </p:cNvSpPr>
          <p:nvPr>
            <p:ph type="subTitle" idx="1"/>
          </p:nvPr>
        </p:nvSpPr>
        <p:spPr>
          <a:xfrm>
            <a:off x="1828800" y="3095625"/>
            <a:ext cx="8534400" cy="1436688"/>
          </a:xfrm>
        </p:spPr>
        <p:txBody>
          <a:bodyPr/>
          <a:lstStyle>
            <a:lvl1pPr marL="0" indent="0" algn="ctr">
              <a:buFontTx/>
              <a:buNone/>
              <a:defRPr sz="3281">
                <a:solidFill>
                  <a:srgbClr val="0053A5"/>
                </a:solidFill>
              </a:defRPr>
            </a:lvl1pPr>
          </a:lstStyle>
          <a:p>
            <a:r>
              <a:rPr lang="zh-CN" altLang="en-US" smtClean="0"/>
              <a:t>单击此处编辑母版副标题样式</a:t>
            </a:r>
            <a:endParaRPr lang="en-US" altLang="zh-CN"/>
          </a:p>
        </p:txBody>
      </p:sp>
    </p:spTree>
    <p:extLst>
      <p:ext uri="{BB962C8B-B14F-4D97-AF65-F5344CB8AC3E}">
        <p14:creationId xmlns:p14="http://schemas.microsoft.com/office/powerpoint/2010/main" val="190340995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extLst>
      <p:ext uri="{BB962C8B-B14F-4D97-AF65-F5344CB8AC3E}">
        <p14:creationId xmlns:p14="http://schemas.microsoft.com/office/powerpoint/2010/main" val="1402492972"/>
      </p:ext>
    </p:extLst>
  </p:cSld>
  <p:clrMapOvr>
    <a:masterClrMapping/>
  </p:clrMapOvr>
  <p:transition>
    <p:split orient="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lstStyle>
            <a:lvl1pPr algn="l">
              <a:defRPr sz="375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963084" y="2906714"/>
            <a:ext cx="10363200" cy="1500188"/>
          </a:xfrm>
        </p:spPr>
        <p:txBody>
          <a:bodyPr anchor="b"/>
          <a:lstStyle>
            <a:lvl1pPr marL="0" indent="0">
              <a:buNone/>
              <a:defRPr sz="1875"/>
            </a:lvl1pPr>
            <a:lvl2pPr marL="428581" indent="0">
              <a:buNone/>
              <a:defRPr sz="1688"/>
            </a:lvl2pPr>
            <a:lvl3pPr marL="857162" indent="0">
              <a:buNone/>
              <a:defRPr sz="1500"/>
            </a:lvl3pPr>
            <a:lvl4pPr marL="1285744" indent="0">
              <a:buNone/>
              <a:defRPr sz="1313"/>
            </a:lvl4pPr>
            <a:lvl5pPr marL="1714325" indent="0">
              <a:buNone/>
              <a:defRPr sz="1313"/>
            </a:lvl5pPr>
            <a:lvl6pPr marL="2142905" indent="0">
              <a:buNone/>
              <a:defRPr sz="1313"/>
            </a:lvl6pPr>
            <a:lvl7pPr marL="2571486" indent="0">
              <a:buNone/>
              <a:defRPr sz="1313"/>
            </a:lvl7pPr>
            <a:lvl8pPr marL="3000067" indent="0">
              <a:buNone/>
              <a:defRPr sz="1313"/>
            </a:lvl8pPr>
            <a:lvl9pPr marL="3428648" indent="0">
              <a:buNone/>
              <a:defRPr sz="1313"/>
            </a:lvl9pPr>
          </a:lstStyle>
          <a:p>
            <a:pPr lvl="0"/>
            <a:r>
              <a:rPr lang="zh-CN" altLang="en-US" smtClean="0"/>
              <a:t>单击此处编辑母版文本样式</a:t>
            </a:r>
          </a:p>
        </p:txBody>
      </p:sp>
    </p:spTree>
    <p:extLst>
      <p:ext uri="{BB962C8B-B14F-4D97-AF65-F5344CB8AC3E}">
        <p14:creationId xmlns:p14="http://schemas.microsoft.com/office/powerpoint/2010/main" val="470631541"/>
      </p:ext>
    </p:extLst>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lstStyle>
            <a:lvl1pPr algn="l">
              <a:defRPr sz="375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963084" y="2906715"/>
            <a:ext cx="10363200" cy="1500188"/>
          </a:xfrm>
        </p:spPr>
        <p:txBody>
          <a:bodyPr anchor="b"/>
          <a:lstStyle>
            <a:lvl1pPr marL="0" indent="0">
              <a:buNone/>
              <a:defRPr sz="1875"/>
            </a:lvl1pPr>
            <a:lvl2pPr marL="428536" indent="0">
              <a:buNone/>
              <a:defRPr sz="1688"/>
            </a:lvl2pPr>
            <a:lvl3pPr marL="857074" indent="0">
              <a:buNone/>
              <a:defRPr sz="1500"/>
            </a:lvl3pPr>
            <a:lvl4pPr marL="1285612" indent="0">
              <a:buNone/>
              <a:defRPr sz="1313"/>
            </a:lvl4pPr>
            <a:lvl5pPr marL="1714149" indent="0">
              <a:buNone/>
              <a:defRPr sz="1313"/>
            </a:lvl5pPr>
            <a:lvl6pPr marL="2142684" indent="0">
              <a:buNone/>
              <a:defRPr sz="1313"/>
            </a:lvl6pPr>
            <a:lvl7pPr marL="2571221" indent="0">
              <a:buNone/>
              <a:defRPr sz="1313"/>
            </a:lvl7pPr>
            <a:lvl8pPr marL="2999758" indent="0">
              <a:buNone/>
              <a:defRPr sz="1313"/>
            </a:lvl8pPr>
            <a:lvl9pPr marL="3428296" indent="0">
              <a:buNone/>
              <a:defRPr sz="1313"/>
            </a:lvl9pPr>
          </a:lstStyle>
          <a:p>
            <a:pPr lvl="0"/>
            <a:r>
              <a:rPr lang="zh-CN" altLang="en-US" smtClean="0"/>
              <a:t>单击此处编辑母版文本样式</a:t>
            </a:r>
          </a:p>
        </p:txBody>
      </p:sp>
    </p:spTree>
    <p:extLst>
      <p:ext uri="{BB962C8B-B14F-4D97-AF65-F5344CB8AC3E}">
        <p14:creationId xmlns:p14="http://schemas.microsoft.com/office/powerpoint/2010/main" val="1849552528"/>
      </p:ext>
    </p:extLst>
  </p:cSld>
  <p:clrMapOvr>
    <a:masterClrMapping/>
  </p:clrMapOvr>
  <p:transition>
    <p:split orient="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751418" y="992190"/>
            <a:ext cx="5230283" cy="5032374"/>
          </a:xfrm>
        </p:spPr>
        <p:txBody>
          <a:bodyPr/>
          <a:lstStyle>
            <a:lvl1pPr>
              <a:defRPr sz="2625"/>
            </a:lvl1pPr>
            <a:lvl2pPr>
              <a:defRPr sz="2250"/>
            </a:lvl2pPr>
            <a:lvl3pPr>
              <a:defRPr sz="1875"/>
            </a:lvl3pPr>
            <a:lvl4pPr>
              <a:defRPr sz="1688"/>
            </a:lvl4pPr>
            <a:lvl5pPr>
              <a:defRPr sz="1688"/>
            </a:lvl5pPr>
            <a:lvl6pPr>
              <a:defRPr sz="1688"/>
            </a:lvl6pPr>
            <a:lvl7pPr>
              <a:defRPr sz="1688"/>
            </a:lvl7pPr>
            <a:lvl8pPr>
              <a:defRPr sz="1688"/>
            </a:lvl8pPr>
            <a:lvl9pPr>
              <a:defRPr sz="1688"/>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Content Placeholder 3"/>
          <p:cNvSpPr>
            <a:spLocks noGrp="1"/>
          </p:cNvSpPr>
          <p:nvPr>
            <p:ph sz="half" idx="2"/>
          </p:nvPr>
        </p:nvSpPr>
        <p:spPr>
          <a:xfrm>
            <a:off x="6184902" y="992190"/>
            <a:ext cx="5230284" cy="5032374"/>
          </a:xfrm>
        </p:spPr>
        <p:txBody>
          <a:bodyPr/>
          <a:lstStyle>
            <a:lvl1pPr>
              <a:defRPr sz="2625"/>
            </a:lvl1pPr>
            <a:lvl2pPr>
              <a:defRPr sz="2250"/>
            </a:lvl2pPr>
            <a:lvl3pPr>
              <a:defRPr sz="1875"/>
            </a:lvl3pPr>
            <a:lvl4pPr>
              <a:defRPr sz="1688"/>
            </a:lvl4pPr>
            <a:lvl5pPr>
              <a:defRPr sz="1688"/>
            </a:lvl5pPr>
            <a:lvl6pPr>
              <a:defRPr sz="1688"/>
            </a:lvl6pPr>
            <a:lvl7pPr>
              <a:defRPr sz="1688"/>
            </a:lvl7pPr>
            <a:lvl8pPr>
              <a:defRPr sz="1688"/>
            </a:lvl8pPr>
            <a:lvl9pPr>
              <a:defRPr sz="1688"/>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extLst>
      <p:ext uri="{BB962C8B-B14F-4D97-AF65-F5344CB8AC3E}">
        <p14:creationId xmlns:p14="http://schemas.microsoft.com/office/powerpoint/2010/main" val="750167716"/>
      </p:ext>
    </p:extLst>
  </p:cSld>
  <p:clrMapOvr>
    <a:masterClrMapping/>
  </p:clrMapOvr>
  <p:transition>
    <p:split orient="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09602" y="1535115"/>
            <a:ext cx="5386917" cy="639762"/>
          </a:xfrm>
        </p:spPr>
        <p:txBody>
          <a:bodyPr anchor="b"/>
          <a:lstStyle>
            <a:lvl1pPr marL="0" indent="0">
              <a:buNone/>
              <a:defRPr sz="2250" b="1"/>
            </a:lvl1pPr>
            <a:lvl2pPr marL="428581" indent="0">
              <a:buNone/>
              <a:defRPr sz="1875" b="1"/>
            </a:lvl2pPr>
            <a:lvl3pPr marL="857162" indent="0">
              <a:buNone/>
              <a:defRPr sz="1688" b="1"/>
            </a:lvl3pPr>
            <a:lvl4pPr marL="1285744" indent="0">
              <a:buNone/>
              <a:defRPr sz="1500" b="1"/>
            </a:lvl4pPr>
            <a:lvl5pPr marL="1714325" indent="0">
              <a:buNone/>
              <a:defRPr sz="1500" b="1"/>
            </a:lvl5pPr>
            <a:lvl6pPr marL="2142905" indent="0">
              <a:buNone/>
              <a:defRPr sz="1500" b="1"/>
            </a:lvl6pPr>
            <a:lvl7pPr marL="2571486" indent="0">
              <a:buNone/>
              <a:defRPr sz="1500" b="1"/>
            </a:lvl7pPr>
            <a:lvl8pPr marL="3000067" indent="0">
              <a:buNone/>
              <a:defRPr sz="1500" b="1"/>
            </a:lvl8pPr>
            <a:lvl9pPr marL="3428648" indent="0">
              <a:buNone/>
              <a:defRPr sz="1500" b="1"/>
            </a:lvl9pPr>
          </a:lstStyle>
          <a:p>
            <a:pPr lvl="0"/>
            <a:r>
              <a:rPr lang="zh-CN" altLang="en-US" smtClean="0"/>
              <a:t>单击此处编辑母版文本样式</a:t>
            </a:r>
          </a:p>
        </p:txBody>
      </p:sp>
      <p:sp>
        <p:nvSpPr>
          <p:cNvPr id="4" name="Content Placeholder 3"/>
          <p:cNvSpPr>
            <a:spLocks noGrp="1"/>
          </p:cNvSpPr>
          <p:nvPr>
            <p:ph sz="half" idx="2"/>
          </p:nvPr>
        </p:nvSpPr>
        <p:spPr>
          <a:xfrm>
            <a:off x="609602" y="2174877"/>
            <a:ext cx="5386917" cy="3951288"/>
          </a:xfrm>
        </p:spPr>
        <p:txBody>
          <a:bodyPr/>
          <a:lstStyle>
            <a:lvl1pPr>
              <a:defRPr sz="2250"/>
            </a:lvl1pPr>
            <a:lvl2pPr>
              <a:defRPr sz="1875"/>
            </a:lvl2pPr>
            <a:lvl3pPr>
              <a:defRPr sz="1688"/>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5" name="Text Placeholder 4"/>
          <p:cNvSpPr>
            <a:spLocks noGrp="1"/>
          </p:cNvSpPr>
          <p:nvPr>
            <p:ph type="body" sz="quarter" idx="3"/>
          </p:nvPr>
        </p:nvSpPr>
        <p:spPr>
          <a:xfrm>
            <a:off x="6193369" y="1535115"/>
            <a:ext cx="5389033" cy="639762"/>
          </a:xfrm>
        </p:spPr>
        <p:txBody>
          <a:bodyPr anchor="b"/>
          <a:lstStyle>
            <a:lvl1pPr marL="0" indent="0">
              <a:buNone/>
              <a:defRPr sz="2250" b="1"/>
            </a:lvl1pPr>
            <a:lvl2pPr marL="428581" indent="0">
              <a:buNone/>
              <a:defRPr sz="1875" b="1"/>
            </a:lvl2pPr>
            <a:lvl3pPr marL="857162" indent="0">
              <a:buNone/>
              <a:defRPr sz="1688" b="1"/>
            </a:lvl3pPr>
            <a:lvl4pPr marL="1285744" indent="0">
              <a:buNone/>
              <a:defRPr sz="1500" b="1"/>
            </a:lvl4pPr>
            <a:lvl5pPr marL="1714325" indent="0">
              <a:buNone/>
              <a:defRPr sz="1500" b="1"/>
            </a:lvl5pPr>
            <a:lvl6pPr marL="2142905" indent="0">
              <a:buNone/>
              <a:defRPr sz="1500" b="1"/>
            </a:lvl6pPr>
            <a:lvl7pPr marL="2571486" indent="0">
              <a:buNone/>
              <a:defRPr sz="1500" b="1"/>
            </a:lvl7pPr>
            <a:lvl8pPr marL="3000067" indent="0">
              <a:buNone/>
              <a:defRPr sz="1500" b="1"/>
            </a:lvl8pPr>
            <a:lvl9pPr marL="3428648" indent="0">
              <a:buNone/>
              <a:defRPr sz="1500" b="1"/>
            </a:lvl9pPr>
          </a:lstStyle>
          <a:p>
            <a:pPr lvl="0"/>
            <a:r>
              <a:rPr lang="zh-CN" altLang="en-US" smtClean="0"/>
              <a:t>单击此处编辑母版文本样式</a:t>
            </a:r>
          </a:p>
        </p:txBody>
      </p:sp>
      <p:sp>
        <p:nvSpPr>
          <p:cNvPr id="6" name="Content Placeholder 5"/>
          <p:cNvSpPr>
            <a:spLocks noGrp="1"/>
          </p:cNvSpPr>
          <p:nvPr>
            <p:ph sz="quarter" idx="4"/>
          </p:nvPr>
        </p:nvSpPr>
        <p:spPr>
          <a:xfrm>
            <a:off x="6193369" y="2174877"/>
            <a:ext cx="5389033" cy="3951288"/>
          </a:xfrm>
        </p:spPr>
        <p:txBody>
          <a:bodyPr/>
          <a:lstStyle>
            <a:lvl1pPr>
              <a:defRPr sz="2250"/>
            </a:lvl1pPr>
            <a:lvl2pPr>
              <a:defRPr sz="1875"/>
            </a:lvl2pPr>
            <a:lvl3pPr>
              <a:defRPr sz="1688"/>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extLst>
      <p:ext uri="{BB962C8B-B14F-4D97-AF65-F5344CB8AC3E}">
        <p14:creationId xmlns:p14="http://schemas.microsoft.com/office/powerpoint/2010/main" val="1104561852"/>
      </p:ext>
    </p:extLst>
  </p:cSld>
  <p:clrMapOvr>
    <a:masterClrMapping/>
  </p:clrMapOvr>
  <p:transition>
    <p:split orient="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915711850"/>
      </p:ext>
    </p:extLst>
  </p:cSld>
  <p:clrMapOvr>
    <a:masterClrMapping/>
  </p:clrMapOvr>
  <p:transition>
    <p:split orient="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37703662"/>
      </p:ext>
    </p:extLst>
  </p:cSld>
  <p:clrMapOvr>
    <a:masterClrMapping/>
  </p:clrMapOvr>
  <p:transition>
    <p:split orient="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1"/>
            <a:ext cx="4011084" cy="1162050"/>
          </a:xfrm>
        </p:spPr>
        <p:txBody>
          <a:bodyPr anchor="b"/>
          <a:lstStyle>
            <a:lvl1pPr algn="l">
              <a:defRPr sz="1875" b="1"/>
            </a:lvl1pPr>
          </a:lstStyle>
          <a:p>
            <a:r>
              <a:rPr lang="zh-CN" altLang="en-US" smtClean="0"/>
              <a:t>单击此处编辑母版标题样式</a:t>
            </a:r>
            <a:endParaRPr lang="en-US"/>
          </a:p>
        </p:txBody>
      </p:sp>
      <p:sp>
        <p:nvSpPr>
          <p:cNvPr id="3" name="Content Placeholder 2"/>
          <p:cNvSpPr>
            <a:spLocks noGrp="1"/>
          </p:cNvSpPr>
          <p:nvPr>
            <p:ph idx="1"/>
          </p:nvPr>
        </p:nvSpPr>
        <p:spPr>
          <a:xfrm>
            <a:off x="4766733" y="273051"/>
            <a:ext cx="6815667" cy="5853113"/>
          </a:xfrm>
        </p:spPr>
        <p:txBody>
          <a:bodyPr/>
          <a:lstStyle>
            <a:lvl1pPr>
              <a:defRPr sz="2906"/>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Text Placeholder 3"/>
          <p:cNvSpPr>
            <a:spLocks noGrp="1"/>
          </p:cNvSpPr>
          <p:nvPr>
            <p:ph type="body" sz="half" idx="2"/>
          </p:nvPr>
        </p:nvSpPr>
        <p:spPr>
          <a:xfrm>
            <a:off x="609602" y="1435101"/>
            <a:ext cx="4011084" cy="4691063"/>
          </a:xfrm>
        </p:spPr>
        <p:txBody>
          <a:bodyPr/>
          <a:lstStyle>
            <a:lvl1pPr marL="0" indent="0">
              <a:buNone/>
              <a:defRPr sz="1313"/>
            </a:lvl1pPr>
            <a:lvl2pPr marL="428581" indent="0">
              <a:buNone/>
              <a:defRPr sz="1219"/>
            </a:lvl2pPr>
            <a:lvl3pPr marL="857162" indent="0">
              <a:buNone/>
              <a:defRPr sz="938"/>
            </a:lvl3pPr>
            <a:lvl4pPr marL="1285744" indent="0">
              <a:buNone/>
              <a:defRPr sz="844"/>
            </a:lvl4pPr>
            <a:lvl5pPr marL="1714325" indent="0">
              <a:buNone/>
              <a:defRPr sz="844"/>
            </a:lvl5pPr>
            <a:lvl6pPr marL="2142905" indent="0">
              <a:buNone/>
              <a:defRPr sz="844"/>
            </a:lvl6pPr>
            <a:lvl7pPr marL="2571486" indent="0">
              <a:buNone/>
              <a:defRPr sz="844"/>
            </a:lvl7pPr>
            <a:lvl8pPr marL="3000067" indent="0">
              <a:buNone/>
              <a:defRPr sz="844"/>
            </a:lvl8pPr>
            <a:lvl9pPr marL="3428648" indent="0">
              <a:buNone/>
              <a:defRPr sz="844"/>
            </a:lvl9pPr>
          </a:lstStyle>
          <a:p>
            <a:pPr lvl="0"/>
            <a:r>
              <a:rPr lang="zh-CN" altLang="en-US" smtClean="0"/>
              <a:t>单击此处编辑母版文本样式</a:t>
            </a:r>
          </a:p>
        </p:txBody>
      </p:sp>
    </p:spTree>
    <p:extLst>
      <p:ext uri="{BB962C8B-B14F-4D97-AF65-F5344CB8AC3E}">
        <p14:creationId xmlns:p14="http://schemas.microsoft.com/office/powerpoint/2010/main" val="108375482"/>
      </p:ext>
    </p:extLst>
  </p:cSld>
  <p:clrMapOvr>
    <a:masterClrMapping/>
  </p:clrMapOvr>
  <p:transition>
    <p:split orient="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2"/>
            <a:ext cx="7315200" cy="566738"/>
          </a:xfrm>
        </p:spPr>
        <p:txBody>
          <a:bodyPr anchor="b"/>
          <a:lstStyle>
            <a:lvl1pPr algn="l">
              <a:defRPr sz="1875"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2389717" y="612774"/>
            <a:ext cx="7315200" cy="4114800"/>
          </a:xfrm>
        </p:spPr>
        <p:txBody>
          <a:bodyPr lIns="90479" tIns="44446" rIns="90479" bIns="44446"/>
          <a:lstStyle>
            <a:lvl1pPr marL="0" indent="0">
              <a:buNone/>
              <a:defRPr sz="2906"/>
            </a:lvl1pPr>
            <a:lvl2pPr marL="428581" indent="0">
              <a:buNone/>
              <a:defRPr sz="2625"/>
            </a:lvl2pPr>
            <a:lvl3pPr marL="857162" indent="0">
              <a:buNone/>
              <a:defRPr sz="2250"/>
            </a:lvl3pPr>
            <a:lvl4pPr marL="1285744" indent="0">
              <a:buNone/>
              <a:defRPr sz="1875"/>
            </a:lvl4pPr>
            <a:lvl5pPr marL="1714325" indent="0">
              <a:buNone/>
              <a:defRPr sz="1875"/>
            </a:lvl5pPr>
            <a:lvl6pPr marL="2142905" indent="0">
              <a:buNone/>
              <a:defRPr sz="1875"/>
            </a:lvl6pPr>
            <a:lvl7pPr marL="2571486" indent="0">
              <a:buNone/>
              <a:defRPr sz="1875"/>
            </a:lvl7pPr>
            <a:lvl8pPr marL="3000067" indent="0">
              <a:buNone/>
              <a:defRPr sz="1875"/>
            </a:lvl8pPr>
            <a:lvl9pPr marL="3428648" indent="0">
              <a:buNone/>
              <a:defRPr sz="1875"/>
            </a:lvl9pPr>
          </a:lstStyle>
          <a:p>
            <a:pPr lvl="0"/>
            <a:r>
              <a:rPr lang="zh-CN" altLang="en-US" noProof="0" smtClean="0"/>
              <a:t>将图片拖动到占位符，或单击添加图标</a:t>
            </a:r>
            <a:endParaRPr lang="en-US" noProof="0" dirty="0" smtClean="0"/>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313"/>
            </a:lvl1pPr>
            <a:lvl2pPr marL="428581" indent="0">
              <a:buNone/>
              <a:defRPr sz="1219"/>
            </a:lvl2pPr>
            <a:lvl3pPr marL="857162" indent="0">
              <a:buNone/>
              <a:defRPr sz="938"/>
            </a:lvl3pPr>
            <a:lvl4pPr marL="1285744" indent="0">
              <a:buNone/>
              <a:defRPr sz="844"/>
            </a:lvl4pPr>
            <a:lvl5pPr marL="1714325" indent="0">
              <a:buNone/>
              <a:defRPr sz="844"/>
            </a:lvl5pPr>
            <a:lvl6pPr marL="2142905" indent="0">
              <a:buNone/>
              <a:defRPr sz="844"/>
            </a:lvl6pPr>
            <a:lvl7pPr marL="2571486" indent="0">
              <a:buNone/>
              <a:defRPr sz="844"/>
            </a:lvl7pPr>
            <a:lvl8pPr marL="3000067" indent="0">
              <a:buNone/>
              <a:defRPr sz="844"/>
            </a:lvl8pPr>
            <a:lvl9pPr marL="3428648" indent="0">
              <a:buNone/>
              <a:defRPr sz="844"/>
            </a:lvl9pPr>
          </a:lstStyle>
          <a:p>
            <a:pPr lvl="0"/>
            <a:r>
              <a:rPr lang="zh-CN" altLang="en-US" smtClean="0"/>
              <a:t>单击此处编辑母版文本样式</a:t>
            </a:r>
          </a:p>
        </p:txBody>
      </p:sp>
    </p:spTree>
    <p:extLst>
      <p:ext uri="{BB962C8B-B14F-4D97-AF65-F5344CB8AC3E}">
        <p14:creationId xmlns:p14="http://schemas.microsoft.com/office/powerpoint/2010/main" val="202550399"/>
      </p:ext>
    </p:extLst>
  </p:cSld>
  <p:clrMapOvr>
    <a:masterClrMapping/>
  </p:clrMapOvr>
  <p:transition>
    <p:split orient="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extLst>
      <p:ext uri="{BB962C8B-B14F-4D97-AF65-F5344CB8AC3E}">
        <p14:creationId xmlns:p14="http://schemas.microsoft.com/office/powerpoint/2010/main" val="1738076217"/>
      </p:ext>
    </p:extLst>
  </p:cSld>
  <p:clrMapOvr>
    <a:masterClrMapping/>
  </p:clrMapOvr>
  <p:transition>
    <p:split orient="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91035" y="242888"/>
            <a:ext cx="2724150" cy="578167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512233" y="242888"/>
            <a:ext cx="7975600" cy="578167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extLst>
      <p:ext uri="{BB962C8B-B14F-4D97-AF65-F5344CB8AC3E}">
        <p14:creationId xmlns:p14="http://schemas.microsoft.com/office/powerpoint/2010/main" val="1887665154"/>
      </p:ext>
    </p:extLst>
  </p:cSld>
  <p:clrMapOvr>
    <a:masterClrMapping/>
  </p:clrMapOvr>
  <p:transition>
    <p:split orient="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Content Placeholder 1"/>
          <p:cNvSpPr>
            <a:spLocks noGrp="1"/>
          </p:cNvSpPr>
          <p:nvPr>
            <p:ph/>
          </p:nvPr>
        </p:nvSpPr>
        <p:spPr>
          <a:xfrm>
            <a:off x="512235" y="242888"/>
            <a:ext cx="10902950" cy="578167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extLst>
      <p:ext uri="{BB962C8B-B14F-4D97-AF65-F5344CB8AC3E}">
        <p14:creationId xmlns:p14="http://schemas.microsoft.com/office/powerpoint/2010/main" val="2118801173"/>
      </p:ext>
    </p:extLst>
  </p:cSld>
  <p:clrMapOvr>
    <a:masterClrMapping/>
  </p:clrMapOvr>
  <p:transition>
    <p:split orient="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12237" y="242889"/>
            <a:ext cx="10663767" cy="468312"/>
          </a:xfrm>
        </p:spPr>
        <p:txBody>
          <a:bodyPr/>
          <a:lstStyle/>
          <a:p>
            <a:r>
              <a:rPr lang="zh-CN" altLang="en-US" smtClean="0"/>
              <a:t>单击此处编辑母版标题样式</a:t>
            </a:r>
            <a:endParaRPr lang="en-US"/>
          </a:p>
        </p:txBody>
      </p:sp>
      <p:sp>
        <p:nvSpPr>
          <p:cNvPr id="3" name="Chart Placeholder 2"/>
          <p:cNvSpPr>
            <a:spLocks noGrp="1"/>
          </p:cNvSpPr>
          <p:nvPr>
            <p:ph type="chart" idx="1"/>
          </p:nvPr>
        </p:nvSpPr>
        <p:spPr>
          <a:xfrm>
            <a:off x="751419" y="992190"/>
            <a:ext cx="10663767" cy="5032374"/>
          </a:xfrm>
        </p:spPr>
        <p:txBody>
          <a:bodyPr lIns="90479" tIns="44446" rIns="90479" bIns="44446"/>
          <a:lstStyle/>
          <a:p>
            <a:pPr lvl="0"/>
            <a:r>
              <a:rPr lang="zh-CN" altLang="en-US" noProof="0" smtClean="0"/>
              <a:t>单击图标添加图表</a:t>
            </a:r>
            <a:endParaRPr lang="en-US" noProof="0" dirty="0" smtClean="0"/>
          </a:p>
        </p:txBody>
      </p:sp>
    </p:spTree>
    <p:extLst>
      <p:ext uri="{BB962C8B-B14F-4D97-AF65-F5344CB8AC3E}">
        <p14:creationId xmlns:p14="http://schemas.microsoft.com/office/powerpoint/2010/main" val="1119399015"/>
      </p:ext>
    </p:extLst>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751418" y="992190"/>
            <a:ext cx="5230283" cy="5032374"/>
          </a:xfrm>
        </p:spPr>
        <p:txBody>
          <a:bodyPr/>
          <a:lstStyle>
            <a:lvl1pPr>
              <a:defRPr sz="2625"/>
            </a:lvl1pPr>
            <a:lvl2pPr>
              <a:defRPr sz="2250"/>
            </a:lvl2pPr>
            <a:lvl3pPr>
              <a:defRPr sz="1875"/>
            </a:lvl3pPr>
            <a:lvl4pPr>
              <a:defRPr sz="1688"/>
            </a:lvl4pPr>
            <a:lvl5pPr>
              <a:defRPr sz="1688"/>
            </a:lvl5pPr>
            <a:lvl6pPr>
              <a:defRPr sz="1688"/>
            </a:lvl6pPr>
            <a:lvl7pPr>
              <a:defRPr sz="1688"/>
            </a:lvl7pPr>
            <a:lvl8pPr>
              <a:defRPr sz="1688"/>
            </a:lvl8pPr>
            <a:lvl9pPr>
              <a:defRPr sz="1688"/>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Content Placeholder 3"/>
          <p:cNvSpPr>
            <a:spLocks noGrp="1"/>
          </p:cNvSpPr>
          <p:nvPr>
            <p:ph sz="half" idx="2"/>
          </p:nvPr>
        </p:nvSpPr>
        <p:spPr>
          <a:xfrm>
            <a:off x="6184902" y="992190"/>
            <a:ext cx="5230284" cy="5032374"/>
          </a:xfrm>
        </p:spPr>
        <p:txBody>
          <a:bodyPr/>
          <a:lstStyle>
            <a:lvl1pPr>
              <a:defRPr sz="2625"/>
            </a:lvl1pPr>
            <a:lvl2pPr>
              <a:defRPr sz="2250"/>
            </a:lvl2pPr>
            <a:lvl3pPr>
              <a:defRPr sz="1875"/>
            </a:lvl3pPr>
            <a:lvl4pPr>
              <a:defRPr sz="1688"/>
            </a:lvl4pPr>
            <a:lvl5pPr>
              <a:defRPr sz="1688"/>
            </a:lvl5pPr>
            <a:lvl6pPr>
              <a:defRPr sz="1688"/>
            </a:lvl6pPr>
            <a:lvl7pPr>
              <a:defRPr sz="1688"/>
            </a:lvl7pPr>
            <a:lvl8pPr>
              <a:defRPr sz="1688"/>
            </a:lvl8pPr>
            <a:lvl9pPr>
              <a:defRPr sz="1688"/>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extLst>
      <p:ext uri="{BB962C8B-B14F-4D97-AF65-F5344CB8AC3E}">
        <p14:creationId xmlns:p14="http://schemas.microsoft.com/office/powerpoint/2010/main" val="445080308"/>
      </p:ext>
    </p:extLst>
  </p:cSld>
  <p:clrMapOvr>
    <a:masterClrMapping/>
  </p:clrMapOvr>
  <p:transition>
    <p:split orient="vert"/>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Title 1"/>
          <p:cNvSpPr>
            <a:spLocks noGrp="1"/>
          </p:cNvSpPr>
          <p:nvPr>
            <p:ph type="title"/>
          </p:nvPr>
        </p:nvSpPr>
        <p:spPr>
          <a:xfrm>
            <a:off x="512237" y="242889"/>
            <a:ext cx="10663767" cy="468312"/>
          </a:xfrm>
        </p:spPr>
        <p:txBody>
          <a:bodyPr/>
          <a:lstStyle/>
          <a:p>
            <a:r>
              <a:rPr lang="zh-CN" altLang="en-US" smtClean="0"/>
              <a:t>单击此处编辑母版标题样式</a:t>
            </a:r>
            <a:endParaRPr lang="en-US"/>
          </a:p>
        </p:txBody>
      </p:sp>
      <p:sp>
        <p:nvSpPr>
          <p:cNvPr id="3" name="Table Placeholder 2"/>
          <p:cNvSpPr>
            <a:spLocks noGrp="1"/>
          </p:cNvSpPr>
          <p:nvPr>
            <p:ph type="tbl" idx="1"/>
          </p:nvPr>
        </p:nvSpPr>
        <p:spPr>
          <a:xfrm>
            <a:off x="751419" y="992190"/>
            <a:ext cx="10663767" cy="5032374"/>
          </a:xfrm>
        </p:spPr>
        <p:txBody>
          <a:bodyPr lIns="90479" tIns="44446" rIns="90479" bIns="44446"/>
          <a:lstStyle/>
          <a:p>
            <a:pPr lvl="0"/>
            <a:r>
              <a:rPr lang="zh-CN" altLang="en-US" noProof="0" smtClean="0"/>
              <a:t>单击图标添加表格</a:t>
            </a:r>
            <a:endParaRPr lang="en-US" noProof="0" dirty="0" smtClean="0"/>
          </a:p>
        </p:txBody>
      </p:sp>
    </p:spTree>
    <p:extLst>
      <p:ext uri="{BB962C8B-B14F-4D97-AF65-F5344CB8AC3E}">
        <p14:creationId xmlns:p14="http://schemas.microsoft.com/office/powerpoint/2010/main" val="610486506"/>
      </p:ext>
    </p:extLst>
  </p:cSld>
  <p:clrMapOvr>
    <a:masterClrMapping/>
  </p:clrMapOvr>
  <p:transition>
    <p:split orient="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Title 1"/>
          <p:cNvSpPr>
            <a:spLocks noGrp="1"/>
          </p:cNvSpPr>
          <p:nvPr>
            <p:ph type="title"/>
          </p:nvPr>
        </p:nvSpPr>
        <p:spPr>
          <a:xfrm>
            <a:off x="512237" y="242889"/>
            <a:ext cx="10663767" cy="468312"/>
          </a:xfrm>
        </p:spPr>
        <p:txBody>
          <a:bodyPr/>
          <a:lstStyle/>
          <a:p>
            <a:r>
              <a:rPr lang="zh-CN" altLang="en-US" smtClean="0"/>
              <a:t>单击此处编辑母版标题样式</a:t>
            </a:r>
            <a:endParaRPr lang="en-US"/>
          </a:p>
        </p:txBody>
      </p:sp>
      <p:sp>
        <p:nvSpPr>
          <p:cNvPr id="3" name="Text Placeholder 2"/>
          <p:cNvSpPr>
            <a:spLocks noGrp="1"/>
          </p:cNvSpPr>
          <p:nvPr>
            <p:ph type="body" sz="half" idx="1"/>
          </p:nvPr>
        </p:nvSpPr>
        <p:spPr>
          <a:xfrm>
            <a:off x="751418" y="992190"/>
            <a:ext cx="5230283" cy="5032374"/>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Content Placeholder 3"/>
          <p:cNvSpPr>
            <a:spLocks noGrp="1"/>
          </p:cNvSpPr>
          <p:nvPr>
            <p:ph sz="half" idx="2"/>
          </p:nvPr>
        </p:nvSpPr>
        <p:spPr>
          <a:xfrm>
            <a:off x="6184902" y="992190"/>
            <a:ext cx="5230284" cy="5032374"/>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extLst>
      <p:ext uri="{BB962C8B-B14F-4D97-AF65-F5344CB8AC3E}">
        <p14:creationId xmlns:p14="http://schemas.microsoft.com/office/powerpoint/2010/main" val="386839851"/>
      </p:ext>
    </p:extLst>
  </p:cSld>
  <p:clrMapOvr>
    <a:masterClrMapping/>
  </p:clrMapOvr>
  <p:transition>
    <p:split orient="vert"/>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Title 1"/>
          <p:cNvSpPr>
            <a:spLocks noGrp="1"/>
          </p:cNvSpPr>
          <p:nvPr>
            <p:ph type="title" sz="quarter"/>
          </p:nvPr>
        </p:nvSpPr>
        <p:spPr>
          <a:xfrm>
            <a:off x="512237" y="242889"/>
            <a:ext cx="10663767" cy="468312"/>
          </a:xfrm>
        </p:spPr>
        <p:txBody>
          <a:bodyPr/>
          <a:lstStyle/>
          <a:p>
            <a:r>
              <a:rPr lang="zh-CN" altLang="en-US" smtClean="0"/>
              <a:t>单击此处编辑母版标题样式</a:t>
            </a:r>
            <a:endParaRPr lang="en-US"/>
          </a:p>
        </p:txBody>
      </p:sp>
      <p:sp>
        <p:nvSpPr>
          <p:cNvPr id="3" name="Content Placeholder 2"/>
          <p:cNvSpPr>
            <a:spLocks noGrp="1"/>
          </p:cNvSpPr>
          <p:nvPr>
            <p:ph sz="quarter" idx="1"/>
          </p:nvPr>
        </p:nvSpPr>
        <p:spPr>
          <a:xfrm>
            <a:off x="751418" y="992191"/>
            <a:ext cx="5230283" cy="243998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Content Placeholder 3"/>
          <p:cNvSpPr>
            <a:spLocks noGrp="1"/>
          </p:cNvSpPr>
          <p:nvPr>
            <p:ph sz="quarter" idx="2"/>
          </p:nvPr>
        </p:nvSpPr>
        <p:spPr>
          <a:xfrm>
            <a:off x="6184902" y="992191"/>
            <a:ext cx="5230284" cy="243998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5" name="Content Placeholder 4"/>
          <p:cNvSpPr>
            <a:spLocks noGrp="1"/>
          </p:cNvSpPr>
          <p:nvPr>
            <p:ph sz="quarter" idx="3"/>
          </p:nvPr>
        </p:nvSpPr>
        <p:spPr>
          <a:xfrm>
            <a:off x="751418" y="3584574"/>
            <a:ext cx="5230283" cy="24399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6" name="Content Placeholder 5"/>
          <p:cNvSpPr>
            <a:spLocks noGrp="1"/>
          </p:cNvSpPr>
          <p:nvPr>
            <p:ph sz="quarter" idx="4"/>
          </p:nvPr>
        </p:nvSpPr>
        <p:spPr>
          <a:xfrm>
            <a:off x="6184902" y="3584574"/>
            <a:ext cx="5230284" cy="24399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extLst>
      <p:ext uri="{BB962C8B-B14F-4D97-AF65-F5344CB8AC3E}">
        <p14:creationId xmlns:p14="http://schemas.microsoft.com/office/powerpoint/2010/main" val="771476364"/>
      </p:ext>
    </p:extLst>
  </p:cSld>
  <p:clrMapOvr>
    <a:masterClrMapping/>
  </p:clrMapOvr>
  <p:transition>
    <p:split orient="vert"/>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Honeywell Single Column Template">
    <p:spTree>
      <p:nvGrpSpPr>
        <p:cNvPr id="1" name=""/>
        <p:cNvGrpSpPr/>
        <p:nvPr/>
      </p:nvGrpSpPr>
      <p:grpSpPr>
        <a:xfrm>
          <a:off x="0" y="0"/>
          <a:ext cx="0" cy="0"/>
          <a:chOff x="0" y="0"/>
          <a:chExt cx="0" cy="0"/>
        </a:xfrm>
      </p:grpSpPr>
      <p:sp>
        <p:nvSpPr>
          <p:cNvPr id="4" name="Line 22"/>
          <p:cNvSpPr>
            <a:spLocks noChangeShapeType="1"/>
          </p:cNvSpPr>
          <p:nvPr/>
        </p:nvSpPr>
        <p:spPr bwMode="auto">
          <a:xfrm>
            <a:off x="374953" y="738188"/>
            <a:ext cx="11431512" cy="0"/>
          </a:xfrm>
          <a:prstGeom prst="line">
            <a:avLst/>
          </a:prstGeom>
          <a:noFill/>
          <a:ln w="12700">
            <a:solidFill>
              <a:srgbClr val="DC241F"/>
            </a:solidFill>
            <a:round/>
            <a:headEnd/>
            <a:tailEnd/>
          </a:ln>
          <a:effectLst/>
        </p:spPr>
        <p:txBody>
          <a:bodyPr wrap="none" lIns="106643" tIns="52386" rIns="106643" bIns="52386"/>
          <a:lstStyle/>
          <a:p>
            <a:pPr fontAlgn="auto">
              <a:spcBef>
                <a:spcPts val="0"/>
              </a:spcBef>
              <a:spcAft>
                <a:spcPts val="0"/>
              </a:spcAft>
              <a:defRPr/>
            </a:pPr>
            <a:endParaRPr lang="en-US" sz="1688" dirty="0">
              <a:solidFill>
                <a:prstClr val="black"/>
              </a:solidFill>
              <a:latin typeface="Calibri"/>
              <a:cs typeface="+mn-cs"/>
            </a:endParaRPr>
          </a:p>
        </p:txBody>
      </p:sp>
      <p:sp>
        <p:nvSpPr>
          <p:cNvPr id="7" name="Text Placeholder 6"/>
          <p:cNvSpPr>
            <a:spLocks noGrp="1"/>
          </p:cNvSpPr>
          <p:nvPr>
            <p:ph type="body" sz="quarter" idx="13"/>
          </p:nvPr>
        </p:nvSpPr>
        <p:spPr>
          <a:xfrm>
            <a:off x="609600" y="1066800"/>
            <a:ext cx="10972800" cy="3124200"/>
          </a:xfrm>
          <a:prstGeom prst="rect">
            <a:avLst/>
          </a:prstGeom>
        </p:spPr>
        <p:txBody>
          <a:bodyPr/>
          <a:lstStyle>
            <a:lvl1pPr marL="205801" indent="-205801">
              <a:buClr>
                <a:schemeClr val="bg2"/>
              </a:buClr>
              <a:buFont typeface="Arial" pitchFamily="34" charset="0"/>
              <a:buChar char="•"/>
              <a:defRPr sz="2813" b="1">
                <a:latin typeface="Arial" pitchFamily="34" charset="0"/>
                <a:cs typeface="Arial" pitchFamily="34" charset="0"/>
              </a:defRPr>
            </a:lvl1pPr>
            <a:lvl2pPr marL="538824" indent="-205801">
              <a:buClr>
                <a:schemeClr val="tx2"/>
              </a:buClr>
              <a:buFont typeface="Arial" pitchFamily="34" charset="0"/>
              <a:buChar char="-"/>
              <a:defRPr sz="2344" b="1">
                <a:latin typeface="Arial" pitchFamily="34" charset="0"/>
                <a:cs typeface="Arial" pitchFamily="34" charset="0"/>
              </a:defRPr>
            </a:lvl2pPr>
            <a:lvl3pPr marL="871848" indent="-190834">
              <a:buClr>
                <a:schemeClr val="accent1"/>
              </a:buClr>
              <a:buFont typeface="Wingdings" pitchFamily="2" charset="2"/>
              <a:buChar char="w"/>
              <a:defRPr sz="2156">
                <a:latin typeface="Arial" pitchFamily="34" charset="0"/>
                <a:cs typeface="Arial" pitchFamily="34" charset="0"/>
              </a:defRPr>
            </a:lvl3pPr>
            <a:lvl4pPr marL="1141260" indent="-127223">
              <a:buFont typeface="Arial" pitchFamily="34" charset="0"/>
              <a:buChar char="•"/>
              <a:defRPr sz="1875">
                <a:latin typeface="Arial" pitchFamily="34" charset="0"/>
                <a:cs typeface="Arial" pitchFamily="34" charset="0"/>
              </a:defRPr>
            </a:lvl4pPr>
            <a:lvl5pPr>
              <a:defRPr>
                <a:latin typeface="Arial" pitchFamily="34" charset="0"/>
                <a:cs typeface="Arial" pitchFamily="34" charset="0"/>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p:txBody>
      </p:sp>
      <p:sp>
        <p:nvSpPr>
          <p:cNvPr id="15" name="Text Placeholder 14"/>
          <p:cNvSpPr>
            <a:spLocks noGrp="1"/>
          </p:cNvSpPr>
          <p:nvPr>
            <p:ph type="body" sz="quarter" idx="14"/>
          </p:nvPr>
        </p:nvSpPr>
        <p:spPr>
          <a:xfrm>
            <a:off x="609600" y="152400"/>
            <a:ext cx="10363200" cy="609600"/>
          </a:xfrm>
          <a:prstGeom prst="rect">
            <a:avLst/>
          </a:prstGeom>
        </p:spPr>
        <p:txBody>
          <a:bodyPr/>
          <a:lstStyle>
            <a:lvl1pPr>
              <a:buNone/>
              <a:defRPr sz="3281" b="1"/>
            </a:lvl1pPr>
          </a:lstStyle>
          <a:p>
            <a:pPr lvl="0"/>
            <a:r>
              <a:rPr lang="zh-CN" altLang="en-US" smtClean="0"/>
              <a:t>单击此处编辑母版文本样式</a:t>
            </a:r>
          </a:p>
        </p:txBody>
      </p:sp>
    </p:spTree>
    <p:extLst>
      <p:ext uri="{BB962C8B-B14F-4D97-AF65-F5344CB8AC3E}">
        <p14:creationId xmlns:p14="http://schemas.microsoft.com/office/powerpoint/2010/main" val="9427247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4A7C7975-6A6B-744A-BDD5-4953FAA30D5C}" type="datetimeFigureOut">
              <a:rPr kumimoji="1" lang="zh-CN" altLang="en-US" smtClean="0"/>
              <a:t>15/8/27</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10600" y="6356350"/>
            <a:ext cx="2743200" cy="365125"/>
          </a:xfrm>
          <a:prstGeom prst="rect">
            <a:avLst/>
          </a:prstGeom>
        </p:spPr>
        <p:txBody>
          <a:bodyPr/>
          <a:lstStyle/>
          <a:p>
            <a:fld id="{65ACC549-96A4-1140-94F7-D57C96301BB7}" type="slidenum">
              <a:rPr kumimoji="1" lang="zh-CN" altLang="en-US" smtClean="0"/>
              <a:t>‹#›</a:t>
            </a:fld>
            <a:endParaRPr kumimoji="1" lang="zh-CN" altLang="en-US"/>
          </a:p>
        </p:txBody>
      </p:sp>
    </p:spTree>
    <p:extLst>
      <p:ext uri="{BB962C8B-B14F-4D97-AF65-F5344CB8AC3E}">
        <p14:creationId xmlns:p14="http://schemas.microsoft.com/office/powerpoint/2010/main" val="18334882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aphicFrame>
        <p:nvGraphicFramePr>
          <p:cNvPr id="4" name="Object 10" hidden="1"/>
          <p:cNvGraphicFramePr>
            <a:graphicFrameLocks noChangeAspect="1"/>
          </p:cNvGraphicFramePr>
          <p:nvPr>
            <p:custDataLst>
              <p:tags r:id="rId2"/>
            </p:custDataLst>
          </p:nvPr>
        </p:nvGraphicFramePr>
        <p:xfrm>
          <a:off x="0" y="0"/>
          <a:ext cx="195036" cy="159247"/>
        </p:xfrm>
        <a:graphic>
          <a:graphicData uri="http://schemas.openxmlformats.org/presentationml/2006/ole">
            <mc:AlternateContent xmlns:mc="http://schemas.openxmlformats.org/markup-compatibility/2006">
              <mc:Choice xmlns:v="urn:schemas-microsoft-com:vml" Requires="v">
                <p:oleObj spid="_x0000_s2082" name="think-cell Slide" r:id="rId6" imgW="270" imgH="270" progId="">
                  <p:embed/>
                </p:oleObj>
              </mc:Choice>
              <mc:Fallback>
                <p:oleObj name="think-cell Slide" r:id="rId6" imgW="270" imgH="27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036" cy="15924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5" name="Group 17"/>
          <p:cNvGrpSpPr>
            <a:grpSpLocks/>
          </p:cNvGrpSpPr>
          <p:nvPr>
            <p:custDataLst>
              <p:tags r:id="rId3"/>
            </p:custDataLst>
          </p:nvPr>
        </p:nvGrpSpPr>
        <p:grpSpPr bwMode="auto">
          <a:xfrm>
            <a:off x="1513" y="4804172"/>
            <a:ext cx="12188976" cy="2053828"/>
            <a:chOff x="1" y="3026"/>
            <a:chExt cx="5758" cy="1294"/>
          </a:xfrm>
        </p:grpSpPr>
        <p:sp>
          <p:nvSpPr>
            <p:cNvPr id="6" name="Freeform 5"/>
            <p:cNvSpPr>
              <a:spLocks/>
            </p:cNvSpPr>
            <p:nvPr/>
          </p:nvSpPr>
          <p:spPr bwMode="auto">
            <a:xfrm>
              <a:off x="1" y="3026"/>
              <a:ext cx="5758" cy="288"/>
            </a:xfrm>
            <a:custGeom>
              <a:avLst/>
              <a:gdLst>
                <a:gd name="T0" fmla="*/ 0 w 5758"/>
                <a:gd name="T1" fmla="*/ 6 h 314"/>
                <a:gd name="T2" fmla="*/ 2879 w 5758"/>
                <a:gd name="T3" fmla="*/ 0 h 314"/>
                <a:gd name="T4" fmla="*/ 5758 w 5758"/>
                <a:gd name="T5" fmla="*/ 6 h 314"/>
                <a:gd name="T6" fmla="*/ 0 60000 65536"/>
                <a:gd name="T7" fmla="*/ 0 60000 65536"/>
                <a:gd name="T8" fmla="*/ 0 60000 65536"/>
              </a:gdLst>
              <a:ahLst/>
              <a:cxnLst>
                <a:cxn ang="T6">
                  <a:pos x="T0" y="T1"/>
                </a:cxn>
                <a:cxn ang="T7">
                  <a:pos x="T2" y="T3"/>
                </a:cxn>
                <a:cxn ang="T8">
                  <a:pos x="T4" y="T5"/>
                </a:cxn>
              </a:cxnLst>
              <a:rect l="0" t="0" r="r" b="b"/>
              <a:pathLst>
                <a:path w="5758" h="314">
                  <a:moveTo>
                    <a:pt x="0" y="314"/>
                  </a:moveTo>
                  <a:cubicBezTo>
                    <a:pt x="959" y="157"/>
                    <a:pt x="1919" y="0"/>
                    <a:pt x="2879" y="0"/>
                  </a:cubicBezTo>
                  <a:cubicBezTo>
                    <a:pt x="3839" y="0"/>
                    <a:pt x="4798" y="157"/>
                    <a:pt x="5758" y="314"/>
                  </a:cubicBezTo>
                </a:path>
              </a:pathLst>
            </a:custGeom>
            <a:solidFill>
              <a:srgbClr val="FFFFFF"/>
            </a:solidFill>
            <a:ln w="9525">
              <a:noFill/>
              <a:round/>
              <a:headEnd/>
              <a:tailEnd/>
            </a:ln>
          </p:spPr>
          <p:txBody>
            <a:bodyPr/>
            <a:lstStyle/>
            <a:p>
              <a:pPr eaLnBrk="0" hangingPunct="0">
                <a:defRPr/>
              </a:pPr>
              <a:endParaRPr lang="en-US" sz="1688" dirty="0">
                <a:solidFill>
                  <a:srgbClr val="000000"/>
                </a:solidFill>
                <a:cs typeface="+mn-cs"/>
              </a:endParaRPr>
            </a:p>
          </p:txBody>
        </p:sp>
        <p:sp>
          <p:nvSpPr>
            <p:cNvPr id="7" name="Rectangle 15"/>
            <p:cNvSpPr>
              <a:spLocks noChangeArrowheads="1"/>
            </p:cNvSpPr>
            <p:nvPr/>
          </p:nvSpPr>
          <p:spPr bwMode="auto">
            <a:xfrm>
              <a:off x="1" y="3314"/>
              <a:ext cx="5758" cy="1006"/>
            </a:xfrm>
            <a:prstGeom prst="rect">
              <a:avLst/>
            </a:prstGeom>
            <a:solidFill>
              <a:schemeClr val="bg1"/>
            </a:solidFill>
            <a:ln w="12699">
              <a:noFill/>
              <a:miter lim="800000"/>
              <a:headEnd/>
              <a:tailEnd/>
            </a:ln>
          </p:spPr>
          <p:txBody>
            <a:bodyPr wrap="none" lIns="90488" tIns="44450" rIns="90488" bIns="44450" anchor="ctr"/>
            <a:lstStyle/>
            <a:p>
              <a:pPr>
                <a:defRPr/>
              </a:pPr>
              <a:endParaRPr lang="en-US" sz="1688" dirty="0">
                <a:solidFill>
                  <a:srgbClr val="000000"/>
                </a:solidFill>
                <a:cs typeface="+mn-cs"/>
              </a:endParaRPr>
            </a:p>
          </p:txBody>
        </p:sp>
      </p:grpSp>
      <p:sp>
        <p:nvSpPr>
          <p:cNvPr id="8" name="Picture 14"/>
          <p:cNvSpPr>
            <a:spLocks noChangeArrowheads="1"/>
          </p:cNvSpPr>
          <p:nvPr>
            <p:custDataLst>
              <p:tags r:id="rId4"/>
            </p:custDataLst>
          </p:nvPr>
        </p:nvSpPr>
        <p:spPr bwMode="auto">
          <a:xfrm>
            <a:off x="8525632" y="5904012"/>
            <a:ext cx="2447773" cy="339328"/>
          </a:xfrm>
          <a:prstGeom prst="rect">
            <a:avLst/>
          </a:prstGeom>
          <a:noFill/>
          <a:ln w="12699">
            <a:noFill/>
            <a:miter lim="800000"/>
            <a:headEnd/>
            <a:tailEnd/>
          </a:ln>
        </p:spPr>
        <p:txBody>
          <a:bodyPr lIns="107765" tIns="53883" rIns="107765" bIns="53883"/>
          <a:lstStyle/>
          <a:p>
            <a:pPr eaLnBrk="0" hangingPunct="0">
              <a:defRPr/>
            </a:pPr>
            <a:endParaRPr lang="en-US" sz="1688" dirty="0">
              <a:solidFill>
                <a:srgbClr val="000000"/>
              </a:solidFill>
              <a:cs typeface="+mn-cs"/>
            </a:endParaRPr>
          </a:p>
        </p:txBody>
      </p:sp>
      <p:sp>
        <p:nvSpPr>
          <p:cNvPr id="9" name="TextBox 8"/>
          <p:cNvSpPr txBox="1"/>
          <p:nvPr/>
        </p:nvSpPr>
        <p:spPr>
          <a:xfrm>
            <a:off x="11673418" y="6569273"/>
            <a:ext cx="422819" cy="310861"/>
          </a:xfrm>
          <a:prstGeom prst="rect">
            <a:avLst/>
          </a:prstGeom>
          <a:noFill/>
        </p:spPr>
        <p:txBody>
          <a:bodyPr wrap="none" lIns="107765" tIns="53883" rIns="107765" bIns="53883">
            <a:spAutoFit/>
          </a:bodyPr>
          <a:lstStyle/>
          <a:p>
            <a:pPr eaLnBrk="0" hangingPunct="0">
              <a:defRPr/>
            </a:pPr>
            <a:fld id="{63FAF048-8C92-4200-9977-02148E7F08ED}" type="slidenum">
              <a:rPr lang="en-US" sz="1313">
                <a:solidFill>
                  <a:srgbClr val="000000"/>
                </a:solidFill>
                <a:cs typeface="+mn-cs"/>
              </a:rPr>
              <a:pPr eaLnBrk="0" hangingPunct="0">
                <a:defRPr/>
              </a:pPr>
              <a:t>‹#›</a:t>
            </a:fld>
            <a:endParaRPr lang="en-US" sz="1313" dirty="0">
              <a:solidFill>
                <a:srgbClr val="000000"/>
              </a:solidFill>
              <a:cs typeface="+mn-cs"/>
            </a:endParaRPr>
          </a:p>
        </p:txBody>
      </p:sp>
      <p:sp>
        <p:nvSpPr>
          <p:cNvPr id="10243" name="Rectangle 3"/>
          <p:cNvSpPr>
            <a:spLocks noGrp="1" noChangeArrowheads="1"/>
          </p:cNvSpPr>
          <p:nvPr>
            <p:ph type="ctrTitle"/>
          </p:nvPr>
        </p:nvSpPr>
        <p:spPr>
          <a:xfrm>
            <a:off x="914400" y="1087438"/>
            <a:ext cx="10363200" cy="1905000"/>
          </a:xfrm>
        </p:spPr>
        <p:txBody>
          <a:bodyPr/>
          <a:lstStyle>
            <a:lvl1pPr algn="ctr">
              <a:lnSpc>
                <a:spcPct val="85000"/>
              </a:lnSpc>
              <a:spcBef>
                <a:spcPct val="15000"/>
              </a:spcBef>
              <a:defRPr sz="5156"/>
            </a:lvl1pPr>
          </a:lstStyle>
          <a:p>
            <a:r>
              <a:rPr lang="zh-CN" altLang="en-US" smtClean="0"/>
              <a:t>单击此处编辑母版标题样式</a:t>
            </a:r>
            <a:endParaRPr lang="en-US"/>
          </a:p>
        </p:txBody>
      </p:sp>
      <p:sp>
        <p:nvSpPr>
          <p:cNvPr id="10244" name="Rectangle 4"/>
          <p:cNvSpPr>
            <a:spLocks noGrp="1" noChangeArrowheads="1"/>
          </p:cNvSpPr>
          <p:nvPr>
            <p:ph type="subTitle" idx="1"/>
          </p:nvPr>
        </p:nvSpPr>
        <p:spPr>
          <a:xfrm>
            <a:off x="1828800" y="3095625"/>
            <a:ext cx="8534400" cy="1436688"/>
          </a:xfrm>
        </p:spPr>
        <p:txBody>
          <a:bodyPr/>
          <a:lstStyle>
            <a:lvl1pPr marL="0" indent="0" algn="ctr">
              <a:buFontTx/>
              <a:buNone/>
              <a:defRPr sz="3281">
                <a:solidFill>
                  <a:srgbClr val="0053A5"/>
                </a:solidFill>
              </a:defRPr>
            </a:lvl1pPr>
          </a:lstStyle>
          <a:p>
            <a:r>
              <a:rPr lang="zh-CN" altLang="en-US" smtClean="0"/>
              <a:t>单击此处编辑母版副标题样式</a:t>
            </a:r>
            <a:endParaRPr lang="en-US"/>
          </a:p>
        </p:txBody>
      </p:sp>
    </p:spTree>
    <p:extLst>
      <p:ext uri="{BB962C8B-B14F-4D97-AF65-F5344CB8AC3E}">
        <p14:creationId xmlns:p14="http://schemas.microsoft.com/office/powerpoint/2010/main" val="168832317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graphicFrame>
        <p:nvGraphicFramePr>
          <p:cNvPr id="4" name="Object 9" hidden="1"/>
          <p:cNvGraphicFramePr>
            <a:graphicFrameLocks noChangeAspect="1"/>
          </p:cNvGraphicFramePr>
          <p:nvPr>
            <p:custDataLst>
              <p:tags r:id="rId2"/>
            </p:custDataLst>
          </p:nvPr>
        </p:nvGraphicFramePr>
        <p:xfrm>
          <a:off x="0" y="0"/>
          <a:ext cx="195036" cy="159247"/>
        </p:xfrm>
        <a:graphic>
          <a:graphicData uri="http://schemas.openxmlformats.org/presentationml/2006/ole">
            <mc:AlternateContent xmlns:mc="http://schemas.openxmlformats.org/markup-compatibility/2006">
              <mc:Choice xmlns:v="urn:schemas-microsoft-com:vml" Requires="v">
                <p:oleObj spid="_x0000_s3136" name="think-cell Slide" r:id="rId8" imgW="270" imgH="270" progId="">
                  <p:embed/>
                </p:oleObj>
              </mc:Choice>
              <mc:Fallback>
                <p:oleObj name="think-cell Slide" r:id="rId8" imgW="270" imgH="27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036" cy="15924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5" name="Group 23"/>
          <p:cNvGrpSpPr>
            <a:grpSpLocks/>
          </p:cNvGrpSpPr>
          <p:nvPr>
            <p:custDataLst>
              <p:tags r:id="rId3"/>
            </p:custDataLst>
          </p:nvPr>
        </p:nvGrpSpPr>
        <p:grpSpPr bwMode="auto">
          <a:xfrm>
            <a:off x="374953" y="532805"/>
            <a:ext cx="11431512" cy="205383"/>
            <a:chOff x="183" y="456"/>
            <a:chExt cx="5401" cy="129"/>
          </a:xfrm>
        </p:grpSpPr>
        <p:sp>
          <p:nvSpPr>
            <p:cNvPr id="6" name="Picture 19"/>
            <p:cNvSpPr>
              <a:spLocks noChangeArrowheads="1"/>
            </p:cNvSpPr>
            <p:nvPr/>
          </p:nvSpPr>
          <p:spPr bwMode="auto">
            <a:xfrm>
              <a:off x="4990" y="456"/>
              <a:ext cx="594" cy="112"/>
            </a:xfrm>
            <a:prstGeom prst="rect">
              <a:avLst/>
            </a:prstGeom>
            <a:noFill/>
            <a:ln w="9525">
              <a:noFill/>
              <a:miter lim="800000"/>
              <a:headEnd/>
              <a:tailEnd/>
            </a:ln>
          </p:spPr>
          <p:txBody>
            <a:bodyPr/>
            <a:lstStyle/>
            <a:p>
              <a:pPr eaLnBrk="0" hangingPunct="0">
                <a:defRPr/>
              </a:pPr>
              <a:endParaRPr lang="en-US" sz="1688" dirty="0">
                <a:solidFill>
                  <a:srgbClr val="000000"/>
                </a:solidFill>
                <a:cs typeface="+mn-cs"/>
              </a:endParaRPr>
            </a:p>
          </p:txBody>
        </p:sp>
        <p:sp>
          <p:nvSpPr>
            <p:cNvPr id="7" name="Line 22"/>
            <p:cNvSpPr>
              <a:spLocks noChangeShapeType="1"/>
            </p:cNvSpPr>
            <p:nvPr/>
          </p:nvSpPr>
          <p:spPr bwMode="auto">
            <a:xfrm>
              <a:off x="183" y="585"/>
              <a:ext cx="5401" cy="0"/>
            </a:xfrm>
            <a:prstGeom prst="line">
              <a:avLst/>
            </a:prstGeom>
            <a:noFill/>
            <a:ln w="12700">
              <a:solidFill>
                <a:srgbClr val="DC241F"/>
              </a:solidFill>
              <a:round/>
              <a:headEnd/>
              <a:tailEnd/>
            </a:ln>
          </p:spPr>
          <p:txBody>
            <a:bodyPr wrap="none" lIns="90488" tIns="44450" rIns="90488" bIns="44450"/>
            <a:lstStyle/>
            <a:p>
              <a:pPr eaLnBrk="0" hangingPunct="0">
                <a:defRPr/>
              </a:pPr>
              <a:endParaRPr lang="en-US" sz="1688" dirty="0">
                <a:solidFill>
                  <a:srgbClr val="000000"/>
                </a:solidFill>
                <a:cs typeface="+mn-cs"/>
              </a:endParaRPr>
            </a:p>
          </p:txBody>
        </p:sp>
      </p:grpSp>
      <p:sp>
        <p:nvSpPr>
          <p:cNvPr id="8" name="Rectangle 28"/>
          <p:cNvSpPr>
            <a:spLocks noChangeArrowheads="1"/>
          </p:cNvSpPr>
          <p:nvPr>
            <p:custDataLst>
              <p:tags r:id="rId4"/>
            </p:custDataLst>
          </p:nvPr>
        </p:nvSpPr>
        <p:spPr bwMode="auto">
          <a:xfrm>
            <a:off x="8048134" y="6585645"/>
            <a:ext cx="2471436" cy="274624"/>
          </a:xfrm>
          <a:prstGeom prst="rect">
            <a:avLst/>
          </a:prstGeom>
          <a:noFill/>
          <a:ln w="12700">
            <a:noFill/>
            <a:miter lim="800000"/>
            <a:headEnd/>
            <a:tailEnd/>
          </a:ln>
        </p:spPr>
        <p:txBody>
          <a:bodyPr wrap="none" lIns="106643" tIns="52386" rIns="106643" bIns="52386">
            <a:spAutoFit/>
          </a:bodyPr>
          <a:lstStyle/>
          <a:p>
            <a:pPr algn="ctr">
              <a:lnSpc>
                <a:spcPct val="90000"/>
              </a:lnSpc>
              <a:defRPr/>
            </a:pPr>
            <a:r>
              <a:rPr lang="en-US" altLang="zh-CN" sz="1219" dirty="0">
                <a:solidFill>
                  <a:srgbClr val="000000"/>
                </a:solidFill>
                <a:ea typeface="宋体" pitchFamily="2" charset="-122"/>
                <a:cs typeface="+mn-cs"/>
              </a:rPr>
              <a:t>HONEYWELL - CONFIDENTIAL</a:t>
            </a:r>
          </a:p>
        </p:txBody>
      </p:sp>
      <p:sp>
        <p:nvSpPr>
          <p:cNvPr id="9" name="Text Box 29"/>
          <p:cNvSpPr txBox="1">
            <a:spLocks noChangeArrowheads="1"/>
          </p:cNvSpPr>
          <p:nvPr>
            <p:custDataLst>
              <p:tags r:id="rId5"/>
            </p:custDataLst>
          </p:nvPr>
        </p:nvSpPr>
        <p:spPr bwMode="auto">
          <a:xfrm>
            <a:off x="101298" y="6616899"/>
            <a:ext cx="8128000" cy="178254"/>
          </a:xfrm>
          <a:prstGeom prst="rect">
            <a:avLst/>
          </a:prstGeom>
          <a:noFill/>
          <a:ln w="12700" algn="ctr">
            <a:noFill/>
            <a:miter lim="800000"/>
            <a:headEnd/>
            <a:tailEnd/>
          </a:ln>
        </p:spPr>
        <p:txBody>
          <a:bodyPr lIns="0" tIns="0" rIns="0" bIns="0">
            <a:spAutoFit/>
          </a:bodyPr>
          <a:lstStyle/>
          <a:p>
            <a:pPr>
              <a:lnSpc>
                <a:spcPct val="95000"/>
              </a:lnSpc>
              <a:defRPr/>
            </a:pPr>
            <a:r>
              <a:rPr lang="en-US" altLang="zh-CN" sz="1219" i="1" dirty="0">
                <a:solidFill>
                  <a:srgbClr val="000000"/>
                </a:solidFill>
                <a:latin typeface="Arial Narrow" pitchFamily="34" charset="0"/>
                <a:ea typeface="宋体" pitchFamily="2" charset="-122"/>
                <a:cs typeface="+mn-cs"/>
              </a:rPr>
              <a:t>Preliminary – not final – no decision will be taken without satisfaction of any applicable consultation or negotiation requirements.</a:t>
            </a:r>
          </a:p>
        </p:txBody>
      </p:sp>
      <p:graphicFrame>
        <p:nvGraphicFramePr>
          <p:cNvPr id="10" name="Object 10" hidden="1"/>
          <p:cNvGraphicFramePr>
            <a:graphicFrameLocks noChangeAspect="1"/>
          </p:cNvGraphicFramePr>
          <p:nvPr>
            <p:custDataLst>
              <p:tags r:id="rId6"/>
            </p:custDataLst>
          </p:nvPr>
        </p:nvGraphicFramePr>
        <p:xfrm>
          <a:off x="0" y="0"/>
          <a:ext cx="195036" cy="159247"/>
        </p:xfrm>
        <a:graphic>
          <a:graphicData uri="http://schemas.openxmlformats.org/presentationml/2006/ole">
            <mc:AlternateContent xmlns:mc="http://schemas.openxmlformats.org/markup-compatibility/2006">
              <mc:Choice xmlns:v="urn:schemas-microsoft-com:vml" Requires="v">
                <p:oleObj spid="_x0000_s3137" name="think-cell Slide" r:id="rId10" imgW="270" imgH="270" progId="">
                  <p:embed/>
                </p:oleObj>
              </mc:Choice>
              <mc:Fallback>
                <p:oleObj name="think-cell Slide" r:id="rId10" imgW="270" imgH="27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036" cy="15924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11673418" y="6569273"/>
            <a:ext cx="422819" cy="310861"/>
          </a:xfrm>
          <a:prstGeom prst="rect">
            <a:avLst/>
          </a:prstGeom>
          <a:noFill/>
        </p:spPr>
        <p:txBody>
          <a:bodyPr wrap="none" lIns="107765" tIns="53883" rIns="107765" bIns="53883">
            <a:spAutoFit/>
          </a:bodyPr>
          <a:lstStyle/>
          <a:p>
            <a:pPr eaLnBrk="0" hangingPunct="0">
              <a:defRPr/>
            </a:pPr>
            <a:fld id="{EBEA1E74-631D-4A2C-9CE7-4B658E722403}" type="slidenum">
              <a:rPr lang="en-US" sz="1313">
                <a:solidFill>
                  <a:srgbClr val="000000"/>
                </a:solidFill>
                <a:cs typeface="+mn-cs"/>
              </a:rPr>
              <a:pPr eaLnBrk="0" hangingPunct="0">
                <a:defRPr/>
              </a:pPr>
              <a:t>‹#›</a:t>
            </a:fld>
            <a:endParaRPr lang="en-US" sz="1313" dirty="0">
              <a:solidFill>
                <a:srgbClr val="000000"/>
              </a:solidFill>
              <a:cs typeface="+mn-cs"/>
            </a:endParaRPr>
          </a:p>
        </p:txBody>
      </p:sp>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extLst>
      <p:ext uri="{BB962C8B-B14F-4D97-AF65-F5344CB8AC3E}">
        <p14:creationId xmlns:p14="http://schemas.microsoft.com/office/powerpoint/2010/main" val="829570037"/>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aphicFrame>
        <p:nvGraphicFramePr>
          <p:cNvPr id="4" name="Object 9" hidden="1"/>
          <p:cNvGraphicFramePr>
            <a:graphicFrameLocks noChangeAspect="1"/>
          </p:cNvGraphicFramePr>
          <p:nvPr>
            <p:custDataLst>
              <p:tags r:id="rId2"/>
            </p:custDataLst>
          </p:nvPr>
        </p:nvGraphicFramePr>
        <p:xfrm>
          <a:off x="0" y="0"/>
          <a:ext cx="195036" cy="159247"/>
        </p:xfrm>
        <a:graphic>
          <a:graphicData uri="http://schemas.openxmlformats.org/presentationml/2006/ole">
            <mc:AlternateContent xmlns:mc="http://schemas.openxmlformats.org/markup-compatibility/2006">
              <mc:Choice xmlns:v="urn:schemas-microsoft-com:vml" Requires="v">
                <p:oleObj spid="_x0000_s4160" name="think-cell Slide" r:id="rId8" imgW="270" imgH="270" progId="">
                  <p:embed/>
                </p:oleObj>
              </mc:Choice>
              <mc:Fallback>
                <p:oleObj name="think-cell Slide" r:id="rId8" imgW="270" imgH="27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036" cy="15924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5" name="Group 23"/>
          <p:cNvGrpSpPr>
            <a:grpSpLocks/>
          </p:cNvGrpSpPr>
          <p:nvPr>
            <p:custDataLst>
              <p:tags r:id="rId3"/>
            </p:custDataLst>
          </p:nvPr>
        </p:nvGrpSpPr>
        <p:grpSpPr bwMode="auto">
          <a:xfrm>
            <a:off x="374953" y="532805"/>
            <a:ext cx="11431512" cy="205383"/>
            <a:chOff x="183" y="456"/>
            <a:chExt cx="5401" cy="129"/>
          </a:xfrm>
        </p:grpSpPr>
        <p:sp>
          <p:nvSpPr>
            <p:cNvPr id="6" name="Picture 19"/>
            <p:cNvSpPr>
              <a:spLocks noChangeArrowheads="1"/>
            </p:cNvSpPr>
            <p:nvPr/>
          </p:nvSpPr>
          <p:spPr bwMode="auto">
            <a:xfrm>
              <a:off x="4990" y="456"/>
              <a:ext cx="594" cy="112"/>
            </a:xfrm>
            <a:prstGeom prst="rect">
              <a:avLst/>
            </a:prstGeom>
            <a:noFill/>
            <a:ln w="9525">
              <a:noFill/>
              <a:miter lim="800000"/>
              <a:headEnd/>
              <a:tailEnd/>
            </a:ln>
          </p:spPr>
          <p:txBody>
            <a:bodyPr/>
            <a:lstStyle/>
            <a:p>
              <a:pPr eaLnBrk="0" hangingPunct="0">
                <a:defRPr/>
              </a:pPr>
              <a:endParaRPr lang="en-US" sz="1688" dirty="0">
                <a:solidFill>
                  <a:srgbClr val="000000"/>
                </a:solidFill>
                <a:cs typeface="+mn-cs"/>
              </a:endParaRPr>
            </a:p>
          </p:txBody>
        </p:sp>
        <p:sp>
          <p:nvSpPr>
            <p:cNvPr id="7" name="Line 22"/>
            <p:cNvSpPr>
              <a:spLocks noChangeShapeType="1"/>
            </p:cNvSpPr>
            <p:nvPr/>
          </p:nvSpPr>
          <p:spPr bwMode="auto">
            <a:xfrm>
              <a:off x="183" y="585"/>
              <a:ext cx="5401" cy="0"/>
            </a:xfrm>
            <a:prstGeom prst="line">
              <a:avLst/>
            </a:prstGeom>
            <a:noFill/>
            <a:ln w="12700">
              <a:solidFill>
                <a:srgbClr val="DC241F"/>
              </a:solidFill>
              <a:round/>
              <a:headEnd/>
              <a:tailEnd/>
            </a:ln>
          </p:spPr>
          <p:txBody>
            <a:bodyPr wrap="none" lIns="90488" tIns="44450" rIns="90488" bIns="44450"/>
            <a:lstStyle/>
            <a:p>
              <a:pPr eaLnBrk="0" hangingPunct="0">
                <a:defRPr/>
              </a:pPr>
              <a:endParaRPr lang="en-US" sz="1688" dirty="0">
                <a:solidFill>
                  <a:srgbClr val="000000"/>
                </a:solidFill>
                <a:cs typeface="+mn-cs"/>
              </a:endParaRPr>
            </a:p>
          </p:txBody>
        </p:sp>
      </p:grpSp>
      <p:sp>
        <p:nvSpPr>
          <p:cNvPr id="8" name="Rectangle 28"/>
          <p:cNvSpPr>
            <a:spLocks noChangeArrowheads="1"/>
          </p:cNvSpPr>
          <p:nvPr>
            <p:custDataLst>
              <p:tags r:id="rId4"/>
            </p:custDataLst>
          </p:nvPr>
        </p:nvSpPr>
        <p:spPr bwMode="auto">
          <a:xfrm>
            <a:off x="8048134" y="6585645"/>
            <a:ext cx="2471436" cy="274624"/>
          </a:xfrm>
          <a:prstGeom prst="rect">
            <a:avLst/>
          </a:prstGeom>
          <a:noFill/>
          <a:ln w="12700">
            <a:noFill/>
            <a:miter lim="800000"/>
            <a:headEnd/>
            <a:tailEnd/>
          </a:ln>
        </p:spPr>
        <p:txBody>
          <a:bodyPr wrap="none" lIns="106643" tIns="52386" rIns="106643" bIns="52386">
            <a:spAutoFit/>
          </a:bodyPr>
          <a:lstStyle/>
          <a:p>
            <a:pPr algn="ctr">
              <a:lnSpc>
                <a:spcPct val="90000"/>
              </a:lnSpc>
              <a:defRPr/>
            </a:pPr>
            <a:r>
              <a:rPr lang="en-US" altLang="zh-CN" sz="1219" dirty="0">
                <a:solidFill>
                  <a:srgbClr val="000000"/>
                </a:solidFill>
                <a:ea typeface="宋体" pitchFamily="2" charset="-122"/>
                <a:cs typeface="+mn-cs"/>
              </a:rPr>
              <a:t>HONEYWELL - CONFIDENTIAL</a:t>
            </a:r>
          </a:p>
        </p:txBody>
      </p:sp>
      <p:sp>
        <p:nvSpPr>
          <p:cNvPr id="9" name="Text Box 29"/>
          <p:cNvSpPr txBox="1">
            <a:spLocks noChangeArrowheads="1"/>
          </p:cNvSpPr>
          <p:nvPr>
            <p:custDataLst>
              <p:tags r:id="rId5"/>
            </p:custDataLst>
          </p:nvPr>
        </p:nvSpPr>
        <p:spPr bwMode="auto">
          <a:xfrm>
            <a:off x="101298" y="6616899"/>
            <a:ext cx="8128000" cy="178254"/>
          </a:xfrm>
          <a:prstGeom prst="rect">
            <a:avLst/>
          </a:prstGeom>
          <a:noFill/>
          <a:ln w="12700" algn="ctr">
            <a:noFill/>
            <a:miter lim="800000"/>
            <a:headEnd/>
            <a:tailEnd/>
          </a:ln>
        </p:spPr>
        <p:txBody>
          <a:bodyPr lIns="0" tIns="0" rIns="0" bIns="0">
            <a:spAutoFit/>
          </a:bodyPr>
          <a:lstStyle/>
          <a:p>
            <a:pPr>
              <a:lnSpc>
                <a:spcPct val="95000"/>
              </a:lnSpc>
              <a:defRPr/>
            </a:pPr>
            <a:r>
              <a:rPr lang="en-US" altLang="zh-CN" sz="1219" i="1" dirty="0">
                <a:solidFill>
                  <a:srgbClr val="000000"/>
                </a:solidFill>
                <a:latin typeface="Arial Narrow" pitchFamily="34" charset="0"/>
                <a:ea typeface="宋体" pitchFamily="2" charset="-122"/>
                <a:cs typeface="+mn-cs"/>
              </a:rPr>
              <a:t>Preliminary – not final – no decision will be taken without satisfaction of any applicable consultation or negotiation requirements.</a:t>
            </a:r>
          </a:p>
        </p:txBody>
      </p:sp>
      <p:graphicFrame>
        <p:nvGraphicFramePr>
          <p:cNvPr id="10" name="Object 10" hidden="1"/>
          <p:cNvGraphicFramePr>
            <a:graphicFrameLocks noChangeAspect="1"/>
          </p:cNvGraphicFramePr>
          <p:nvPr>
            <p:custDataLst>
              <p:tags r:id="rId6"/>
            </p:custDataLst>
          </p:nvPr>
        </p:nvGraphicFramePr>
        <p:xfrm>
          <a:off x="0" y="0"/>
          <a:ext cx="195036" cy="159247"/>
        </p:xfrm>
        <a:graphic>
          <a:graphicData uri="http://schemas.openxmlformats.org/presentationml/2006/ole">
            <mc:AlternateContent xmlns:mc="http://schemas.openxmlformats.org/markup-compatibility/2006">
              <mc:Choice xmlns:v="urn:schemas-microsoft-com:vml" Requires="v">
                <p:oleObj spid="_x0000_s4161" name="think-cell Slide" r:id="rId10" imgW="270" imgH="270" progId="">
                  <p:embed/>
                </p:oleObj>
              </mc:Choice>
              <mc:Fallback>
                <p:oleObj name="think-cell Slide" r:id="rId10" imgW="270" imgH="27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036" cy="15924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11673418" y="6569273"/>
            <a:ext cx="422819" cy="310861"/>
          </a:xfrm>
          <a:prstGeom prst="rect">
            <a:avLst/>
          </a:prstGeom>
          <a:noFill/>
        </p:spPr>
        <p:txBody>
          <a:bodyPr wrap="none" lIns="107765" tIns="53883" rIns="107765" bIns="53883">
            <a:spAutoFit/>
          </a:bodyPr>
          <a:lstStyle/>
          <a:p>
            <a:pPr eaLnBrk="0" hangingPunct="0">
              <a:defRPr/>
            </a:pPr>
            <a:fld id="{A1CEA75B-DAA7-4D88-865F-0F2759B5F988}" type="slidenum">
              <a:rPr lang="en-US" sz="1313">
                <a:solidFill>
                  <a:srgbClr val="000000"/>
                </a:solidFill>
                <a:cs typeface="+mn-cs"/>
              </a:rPr>
              <a:pPr eaLnBrk="0" hangingPunct="0">
                <a:defRPr/>
              </a:pPr>
              <a:t>‹#›</a:t>
            </a:fld>
            <a:endParaRPr lang="en-US" sz="1313" dirty="0">
              <a:solidFill>
                <a:srgbClr val="000000"/>
              </a:solidFill>
              <a:cs typeface="+mn-cs"/>
            </a:endParaRPr>
          </a:p>
        </p:txBody>
      </p:sp>
      <p:sp>
        <p:nvSpPr>
          <p:cNvPr id="2" name="Title 1"/>
          <p:cNvSpPr>
            <a:spLocks noGrp="1"/>
          </p:cNvSpPr>
          <p:nvPr>
            <p:ph type="title"/>
          </p:nvPr>
        </p:nvSpPr>
        <p:spPr>
          <a:xfrm>
            <a:off x="963084" y="4406903"/>
            <a:ext cx="10363200" cy="1362075"/>
          </a:xfrm>
        </p:spPr>
        <p:txBody>
          <a:bodyPr/>
          <a:lstStyle>
            <a:lvl1pPr algn="l">
              <a:defRPr sz="4688"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963084" y="2906714"/>
            <a:ext cx="10363200" cy="1500187"/>
          </a:xfrm>
        </p:spPr>
        <p:txBody>
          <a:bodyPr anchor="b"/>
          <a:lstStyle>
            <a:lvl1pPr marL="0" indent="0">
              <a:buNone/>
              <a:defRPr sz="2344"/>
            </a:lvl1pPr>
            <a:lvl2pPr marL="538824" indent="0">
              <a:buNone/>
              <a:defRPr sz="2156"/>
            </a:lvl2pPr>
            <a:lvl3pPr marL="1077649" indent="0">
              <a:buNone/>
              <a:defRPr sz="1875"/>
            </a:lvl3pPr>
            <a:lvl4pPr marL="1616473" indent="0">
              <a:buNone/>
              <a:defRPr sz="1688"/>
            </a:lvl4pPr>
            <a:lvl5pPr marL="2155298" indent="0">
              <a:buNone/>
              <a:defRPr sz="1688"/>
            </a:lvl5pPr>
            <a:lvl6pPr marL="2694123" indent="0">
              <a:buNone/>
              <a:defRPr sz="1688"/>
            </a:lvl6pPr>
            <a:lvl7pPr marL="3232947" indent="0">
              <a:buNone/>
              <a:defRPr sz="1688"/>
            </a:lvl7pPr>
            <a:lvl8pPr marL="3771772" indent="0">
              <a:buNone/>
              <a:defRPr sz="1688"/>
            </a:lvl8pPr>
            <a:lvl9pPr marL="4310596" indent="0">
              <a:buNone/>
              <a:defRPr sz="1688"/>
            </a:lvl9pPr>
          </a:lstStyle>
          <a:p>
            <a:pPr lvl="0"/>
            <a:r>
              <a:rPr lang="zh-CN" altLang="en-US" smtClean="0"/>
              <a:t>单击此处编辑母版文本样式</a:t>
            </a:r>
          </a:p>
        </p:txBody>
      </p:sp>
    </p:spTree>
    <p:extLst>
      <p:ext uri="{BB962C8B-B14F-4D97-AF65-F5344CB8AC3E}">
        <p14:creationId xmlns:p14="http://schemas.microsoft.com/office/powerpoint/2010/main" val="301373537"/>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Obj" preserve="1">
  <p:cSld name="两项内容">
    <p:spTree>
      <p:nvGrpSpPr>
        <p:cNvPr id="1" name=""/>
        <p:cNvGrpSpPr/>
        <p:nvPr/>
      </p:nvGrpSpPr>
      <p:grpSpPr>
        <a:xfrm>
          <a:off x="0" y="0"/>
          <a:ext cx="0" cy="0"/>
          <a:chOff x="0" y="0"/>
          <a:chExt cx="0" cy="0"/>
        </a:xfrm>
      </p:grpSpPr>
      <p:graphicFrame>
        <p:nvGraphicFramePr>
          <p:cNvPr id="5" name="Object 9" hidden="1"/>
          <p:cNvGraphicFramePr>
            <a:graphicFrameLocks noChangeAspect="1"/>
          </p:cNvGraphicFramePr>
          <p:nvPr>
            <p:custDataLst>
              <p:tags r:id="rId2"/>
            </p:custDataLst>
          </p:nvPr>
        </p:nvGraphicFramePr>
        <p:xfrm>
          <a:off x="0" y="0"/>
          <a:ext cx="195036" cy="159247"/>
        </p:xfrm>
        <a:graphic>
          <a:graphicData uri="http://schemas.openxmlformats.org/presentationml/2006/ole">
            <mc:AlternateContent xmlns:mc="http://schemas.openxmlformats.org/markup-compatibility/2006">
              <mc:Choice xmlns:v="urn:schemas-microsoft-com:vml" Requires="v">
                <p:oleObj spid="_x0000_s5184" name="think-cell Slide" r:id="rId8" imgW="270" imgH="270" progId="">
                  <p:embed/>
                </p:oleObj>
              </mc:Choice>
              <mc:Fallback>
                <p:oleObj name="think-cell Slide" r:id="rId8" imgW="270" imgH="27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036" cy="15924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6" name="Group 23"/>
          <p:cNvGrpSpPr>
            <a:grpSpLocks/>
          </p:cNvGrpSpPr>
          <p:nvPr>
            <p:custDataLst>
              <p:tags r:id="rId3"/>
            </p:custDataLst>
          </p:nvPr>
        </p:nvGrpSpPr>
        <p:grpSpPr bwMode="auto">
          <a:xfrm>
            <a:off x="374953" y="532805"/>
            <a:ext cx="11431512" cy="205383"/>
            <a:chOff x="183" y="456"/>
            <a:chExt cx="5401" cy="129"/>
          </a:xfrm>
        </p:grpSpPr>
        <p:sp>
          <p:nvSpPr>
            <p:cNvPr id="7" name="Picture 19"/>
            <p:cNvSpPr>
              <a:spLocks noChangeArrowheads="1"/>
            </p:cNvSpPr>
            <p:nvPr/>
          </p:nvSpPr>
          <p:spPr bwMode="auto">
            <a:xfrm>
              <a:off x="4990" y="456"/>
              <a:ext cx="594" cy="112"/>
            </a:xfrm>
            <a:prstGeom prst="rect">
              <a:avLst/>
            </a:prstGeom>
            <a:noFill/>
            <a:ln w="9525">
              <a:noFill/>
              <a:miter lim="800000"/>
              <a:headEnd/>
              <a:tailEnd/>
            </a:ln>
          </p:spPr>
          <p:txBody>
            <a:bodyPr/>
            <a:lstStyle/>
            <a:p>
              <a:pPr eaLnBrk="0" hangingPunct="0">
                <a:defRPr/>
              </a:pPr>
              <a:endParaRPr lang="en-US" sz="1688" dirty="0">
                <a:solidFill>
                  <a:srgbClr val="000000"/>
                </a:solidFill>
                <a:cs typeface="+mn-cs"/>
              </a:endParaRPr>
            </a:p>
          </p:txBody>
        </p:sp>
        <p:sp>
          <p:nvSpPr>
            <p:cNvPr id="8" name="Line 22"/>
            <p:cNvSpPr>
              <a:spLocks noChangeShapeType="1"/>
            </p:cNvSpPr>
            <p:nvPr/>
          </p:nvSpPr>
          <p:spPr bwMode="auto">
            <a:xfrm>
              <a:off x="183" y="585"/>
              <a:ext cx="5401" cy="0"/>
            </a:xfrm>
            <a:prstGeom prst="line">
              <a:avLst/>
            </a:prstGeom>
            <a:noFill/>
            <a:ln w="12700">
              <a:solidFill>
                <a:srgbClr val="DC241F"/>
              </a:solidFill>
              <a:round/>
              <a:headEnd/>
              <a:tailEnd/>
            </a:ln>
          </p:spPr>
          <p:txBody>
            <a:bodyPr wrap="none" lIns="90488" tIns="44450" rIns="90488" bIns="44450"/>
            <a:lstStyle/>
            <a:p>
              <a:pPr eaLnBrk="0" hangingPunct="0">
                <a:defRPr/>
              </a:pPr>
              <a:endParaRPr lang="en-US" sz="1688" dirty="0">
                <a:solidFill>
                  <a:srgbClr val="000000"/>
                </a:solidFill>
                <a:cs typeface="+mn-cs"/>
              </a:endParaRPr>
            </a:p>
          </p:txBody>
        </p:sp>
      </p:grpSp>
      <p:sp>
        <p:nvSpPr>
          <p:cNvPr id="9" name="Rectangle 28"/>
          <p:cNvSpPr>
            <a:spLocks noChangeArrowheads="1"/>
          </p:cNvSpPr>
          <p:nvPr>
            <p:custDataLst>
              <p:tags r:id="rId4"/>
            </p:custDataLst>
          </p:nvPr>
        </p:nvSpPr>
        <p:spPr bwMode="auto">
          <a:xfrm>
            <a:off x="8073081" y="6585645"/>
            <a:ext cx="2471436" cy="274624"/>
          </a:xfrm>
          <a:prstGeom prst="rect">
            <a:avLst/>
          </a:prstGeom>
          <a:noFill/>
          <a:ln w="12700">
            <a:noFill/>
            <a:miter lim="800000"/>
            <a:headEnd/>
            <a:tailEnd/>
          </a:ln>
        </p:spPr>
        <p:txBody>
          <a:bodyPr wrap="none" lIns="106643" tIns="52386" rIns="106643" bIns="52386">
            <a:spAutoFit/>
          </a:bodyPr>
          <a:lstStyle/>
          <a:p>
            <a:pPr algn="ctr">
              <a:lnSpc>
                <a:spcPct val="90000"/>
              </a:lnSpc>
              <a:defRPr/>
            </a:pPr>
            <a:r>
              <a:rPr lang="en-US" altLang="zh-CN" sz="1219" dirty="0">
                <a:solidFill>
                  <a:srgbClr val="000000"/>
                </a:solidFill>
                <a:ea typeface="宋体" pitchFamily="2" charset="-122"/>
                <a:cs typeface="+mn-cs"/>
              </a:rPr>
              <a:t>HONEYWELL - CONFIDENTIAL</a:t>
            </a:r>
          </a:p>
        </p:txBody>
      </p:sp>
      <p:sp>
        <p:nvSpPr>
          <p:cNvPr id="10" name="Text Box 29"/>
          <p:cNvSpPr txBox="1">
            <a:spLocks noChangeArrowheads="1"/>
          </p:cNvSpPr>
          <p:nvPr>
            <p:custDataLst>
              <p:tags r:id="rId5"/>
            </p:custDataLst>
          </p:nvPr>
        </p:nvSpPr>
        <p:spPr bwMode="auto">
          <a:xfrm>
            <a:off x="101298" y="6616899"/>
            <a:ext cx="8128000" cy="178254"/>
          </a:xfrm>
          <a:prstGeom prst="rect">
            <a:avLst/>
          </a:prstGeom>
          <a:noFill/>
          <a:ln w="12700" algn="ctr">
            <a:noFill/>
            <a:miter lim="800000"/>
            <a:headEnd/>
            <a:tailEnd/>
          </a:ln>
        </p:spPr>
        <p:txBody>
          <a:bodyPr lIns="0" tIns="0" rIns="0" bIns="0">
            <a:spAutoFit/>
          </a:bodyPr>
          <a:lstStyle/>
          <a:p>
            <a:pPr>
              <a:lnSpc>
                <a:spcPct val="95000"/>
              </a:lnSpc>
              <a:defRPr/>
            </a:pPr>
            <a:r>
              <a:rPr lang="en-US" altLang="zh-CN" sz="1219" i="1" dirty="0">
                <a:solidFill>
                  <a:srgbClr val="000000"/>
                </a:solidFill>
                <a:latin typeface="Arial Narrow" pitchFamily="34" charset="0"/>
                <a:ea typeface="宋体" pitchFamily="2" charset="-122"/>
                <a:cs typeface="+mn-cs"/>
              </a:rPr>
              <a:t>Preliminary – not final – no decision will be taken without satisfaction of any applicable consultation or negotiation requirements.</a:t>
            </a:r>
          </a:p>
        </p:txBody>
      </p:sp>
      <p:graphicFrame>
        <p:nvGraphicFramePr>
          <p:cNvPr id="11" name="Object 15" hidden="1"/>
          <p:cNvGraphicFramePr>
            <a:graphicFrameLocks noChangeAspect="1"/>
          </p:cNvGraphicFramePr>
          <p:nvPr>
            <p:custDataLst>
              <p:tags r:id="rId6"/>
            </p:custDataLst>
          </p:nvPr>
        </p:nvGraphicFramePr>
        <p:xfrm>
          <a:off x="0" y="0"/>
          <a:ext cx="195036" cy="159247"/>
        </p:xfrm>
        <a:graphic>
          <a:graphicData uri="http://schemas.openxmlformats.org/presentationml/2006/ole">
            <mc:AlternateContent xmlns:mc="http://schemas.openxmlformats.org/markup-compatibility/2006">
              <mc:Choice xmlns:v="urn:schemas-microsoft-com:vml" Requires="v">
                <p:oleObj spid="_x0000_s5185" name="think-cell Slide" r:id="rId10" imgW="270" imgH="270" progId="">
                  <p:embed/>
                </p:oleObj>
              </mc:Choice>
              <mc:Fallback>
                <p:oleObj name="think-cell Slide" r:id="rId10" imgW="270" imgH="27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036" cy="15924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751418" y="992189"/>
            <a:ext cx="5230283" cy="5032375"/>
          </a:xfrm>
        </p:spPr>
        <p:txBody>
          <a:bodyPr/>
          <a:lstStyle>
            <a:lvl1pPr>
              <a:defRPr sz="3281"/>
            </a:lvl1pPr>
            <a:lvl2pPr>
              <a:defRPr sz="2813"/>
            </a:lvl2pPr>
            <a:lvl3pPr>
              <a:defRPr sz="2344"/>
            </a:lvl3pPr>
            <a:lvl4pPr>
              <a:defRPr sz="2156"/>
            </a:lvl4pPr>
            <a:lvl5pPr>
              <a:defRPr sz="2156"/>
            </a:lvl5pPr>
            <a:lvl6pPr>
              <a:defRPr sz="2156"/>
            </a:lvl6pPr>
            <a:lvl7pPr>
              <a:defRPr sz="2156"/>
            </a:lvl7pPr>
            <a:lvl8pPr>
              <a:defRPr sz="2156"/>
            </a:lvl8pPr>
            <a:lvl9pPr>
              <a:defRPr sz="2156"/>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Content Placeholder 3"/>
          <p:cNvSpPr>
            <a:spLocks noGrp="1"/>
          </p:cNvSpPr>
          <p:nvPr>
            <p:ph sz="half" idx="2"/>
          </p:nvPr>
        </p:nvSpPr>
        <p:spPr>
          <a:xfrm>
            <a:off x="6184902" y="992189"/>
            <a:ext cx="5230284" cy="5032375"/>
          </a:xfrm>
        </p:spPr>
        <p:txBody>
          <a:bodyPr/>
          <a:lstStyle>
            <a:lvl1pPr>
              <a:defRPr sz="3281"/>
            </a:lvl1pPr>
            <a:lvl2pPr>
              <a:defRPr sz="2813"/>
            </a:lvl2pPr>
            <a:lvl3pPr>
              <a:defRPr sz="2344"/>
            </a:lvl3pPr>
            <a:lvl4pPr>
              <a:defRPr sz="2156"/>
            </a:lvl4pPr>
            <a:lvl5pPr>
              <a:defRPr sz="2156"/>
            </a:lvl5pPr>
            <a:lvl6pPr>
              <a:defRPr sz="2156"/>
            </a:lvl6pPr>
            <a:lvl7pPr>
              <a:defRPr sz="2156"/>
            </a:lvl7pPr>
            <a:lvl8pPr>
              <a:defRPr sz="2156"/>
            </a:lvl8pPr>
            <a:lvl9pPr>
              <a:defRPr sz="2156"/>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extLst>
      <p:ext uri="{BB962C8B-B14F-4D97-AF65-F5344CB8AC3E}">
        <p14:creationId xmlns:p14="http://schemas.microsoft.com/office/powerpoint/2010/main" val="916018859"/>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graphicFrame>
        <p:nvGraphicFramePr>
          <p:cNvPr id="7" name="Object 9" hidden="1"/>
          <p:cNvGraphicFramePr>
            <a:graphicFrameLocks noChangeAspect="1"/>
          </p:cNvGraphicFramePr>
          <p:nvPr>
            <p:custDataLst>
              <p:tags r:id="rId2"/>
            </p:custDataLst>
          </p:nvPr>
        </p:nvGraphicFramePr>
        <p:xfrm>
          <a:off x="0" y="0"/>
          <a:ext cx="195036" cy="159247"/>
        </p:xfrm>
        <a:graphic>
          <a:graphicData uri="http://schemas.openxmlformats.org/presentationml/2006/ole">
            <mc:AlternateContent xmlns:mc="http://schemas.openxmlformats.org/markup-compatibility/2006">
              <mc:Choice xmlns:v="urn:schemas-microsoft-com:vml" Requires="v">
                <p:oleObj spid="_x0000_s6208" name="think-cell Slide" r:id="rId8" imgW="270" imgH="270" progId="">
                  <p:embed/>
                </p:oleObj>
              </mc:Choice>
              <mc:Fallback>
                <p:oleObj name="think-cell Slide" r:id="rId8" imgW="270" imgH="27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036" cy="15924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8" name="Group 23"/>
          <p:cNvGrpSpPr>
            <a:grpSpLocks/>
          </p:cNvGrpSpPr>
          <p:nvPr>
            <p:custDataLst>
              <p:tags r:id="rId3"/>
            </p:custDataLst>
          </p:nvPr>
        </p:nvGrpSpPr>
        <p:grpSpPr bwMode="auto">
          <a:xfrm>
            <a:off x="374953" y="532805"/>
            <a:ext cx="11431512" cy="205383"/>
            <a:chOff x="183" y="456"/>
            <a:chExt cx="5401" cy="129"/>
          </a:xfrm>
        </p:grpSpPr>
        <p:sp>
          <p:nvSpPr>
            <p:cNvPr id="9" name="Picture 19"/>
            <p:cNvSpPr>
              <a:spLocks noChangeArrowheads="1"/>
            </p:cNvSpPr>
            <p:nvPr/>
          </p:nvSpPr>
          <p:spPr bwMode="auto">
            <a:xfrm>
              <a:off x="4990" y="456"/>
              <a:ext cx="594" cy="112"/>
            </a:xfrm>
            <a:prstGeom prst="rect">
              <a:avLst/>
            </a:prstGeom>
            <a:noFill/>
            <a:ln w="9525">
              <a:noFill/>
              <a:miter lim="800000"/>
              <a:headEnd/>
              <a:tailEnd/>
            </a:ln>
          </p:spPr>
          <p:txBody>
            <a:bodyPr/>
            <a:lstStyle/>
            <a:p>
              <a:pPr eaLnBrk="0" hangingPunct="0">
                <a:defRPr/>
              </a:pPr>
              <a:endParaRPr lang="en-US" sz="1688" dirty="0">
                <a:solidFill>
                  <a:srgbClr val="000000"/>
                </a:solidFill>
                <a:cs typeface="+mn-cs"/>
              </a:endParaRPr>
            </a:p>
          </p:txBody>
        </p:sp>
        <p:sp>
          <p:nvSpPr>
            <p:cNvPr id="10" name="Line 22"/>
            <p:cNvSpPr>
              <a:spLocks noChangeShapeType="1"/>
            </p:cNvSpPr>
            <p:nvPr/>
          </p:nvSpPr>
          <p:spPr bwMode="auto">
            <a:xfrm>
              <a:off x="183" y="585"/>
              <a:ext cx="5401" cy="0"/>
            </a:xfrm>
            <a:prstGeom prst="line">
              <a:avLst/>
            </a:prstGeom>
            <a:noFill/>
            <a:ln w="12700">
              <a:solidFill>
                <a:srgbClr val="DC241F"/>
              </a:solidFill>
              <a:round/>
              <a:headEnd/>
              <a:tailEnd/>
            </a:ln>
          </p:spPr>
          <p:txBody>
            <a:bodyPr wrap="none" lIns="90488" tIns="44450" rIns="90488" bIns="44450"/>
            <a:lstStyle/>
            <a:p>
              <a:pPr eaLnBrk="0" hangingPunct="0">
                <a:defRPr/>
              </a:pPr>
              <a:endParaRPr lang="en-US" sz="1688" dirty="0">
                <a:solidFill>
                  <a:srgbClr val="000000"/>
                </a:solidFill>
                <a:cs typeface="+mn-cs"/>
              </a:endParaRPr>
            </a:p>
          </p:txBody>
        </p:sp>
      </p:grpSp>
      <p:sp>
        <p:nvSpPr>
          <p:cNvPr id="11" name="Rectangle 28"/>
          <p:cNvSpPr>
            <a:spLocks noChangeArrowheads="1"/>
          </p:cNvSpPr>
          <p:nvPr>
            <p:custDataLst>
              <p:tags r:id="rId4"/>
            </p:custDataLst>
          </p:nvPr>
        </p:nvSpPr>
        <p:spPr bwMode="auto">
          <a:xfrm>
            <a:off x="9609931" y="6585645"/>
            <a:ext cx="2471436" cy="274624"/>
          </a:xfrm>
          <a:prstGeom prst="rect">
            <a:avLst/>
          </a:prstGeom>
          <a:noFill/>
          <a:ln w="12700">
            <a:noFill/>
            <a:miter lim="800000"/>
            <a:headEnd/>
            <a:tailEnd/>
          </a:ln>
        </p:spPr>
        <p:txBody>
          <a:bodyPr wrap="none" lIns="106643" tIns="52386" rIns="106643" bIns="52386">
            <a:spAutoFit/>
          </a:bodyPr>
          <a:lstStyle/>
          <a:p>
            <a:pPr algn="ctr">
              <a:lnSpc>
                <a:spcPct val="90000"/>
              </a:lnSpc>
              <a:defRPr/>
            </a:pPr>
            <a:r>
              <a:rPr lang="en-US" altLang="zh-CN" sz="1219" dirty="0">
                <a:solidFill>
                  <a:srgbClr val="000000"/>
                </a:solidFill>
                <a:ea typeface="宋体" pitchFamily="2" charset="-122"/>
                <a:cs typeface="+mn-cs"/>
              </a:rPr>
              <a:t>HONEYWELL - CONFIDENTIAL</a:t>
            </a:r>
          </a:p>
        </p:txBody>
      </p:sp>
      <p:sp>
        <p:nvSpPr>
          <p:cNvPr id="12" name="Text Box 29"/>
          <p:cNvSpPr txBox="1">
            <a:spLocks noChangeArrowheads="1"/>
          </p:cNvSpPr>
          <p:nvPr>
            <p:custDataLst>
              <p:tags r:id="rId5"/>
            </p:custDataLst>
          </p:nvPr>
        </p:nvSpPr>
        <p:spPr bwMode="auto">
          <a:xfrm>
            <a:off x="710595" y="6616899"/>
            <a:ext cx="8128000" cy="178254"/>
          </a:xfrm>
          <a:prstGeom prst="rect">
            <a:avLst/>
          </a:prstGeom>
          <a:noFill/>
          <a:ln w="12700" algn="ctr">
            <a:noFill/>
            <a:miter lim="800000"/>
            <a:headEnd/>
            <a:tailEnd/>
          </a:ln>
        </p:spPr>
        <p:txBody>
          <a:bodyPr lIns="0" tIns="0" rIns="0" bIns="0">
            <a:spAutoFit/>
          </a:bodyPr>
          <a:lstStyle/>
          <a:p>
            <a:pPr>
              <a:lnSpc>
                <a:spcPct val="95000"/>
              </a:lnSpc>
              <a:defRPr/>
            </a:pPr>
            <a:r>
              <a:rPr lang="en-US" altLang="zh-CN" sz="1219" i="1" dirty="0">
                <a:solidFill>
                  <a:srgbClr val="000000"/>
                </a:solidFill>
                <a:latin typeface="Arial Narrow" pitchFamily="34" charset="0"/>
                <a:ea typeface="宋体" pitchFamily="2" charset="-122"/>
                <a:cs typeface="+mn-cs"/>
              </a:rPr>
              <a:t>Preliminary – not final – no decision will be taken without satisfaction of any applicable consultation or negotiation requirements.</a:t>
            </a:r>
          </a:p>
        </p:txBody>
      </p:sp>
      <p:graphicFrame>
        <p:nvGraphicFramePr>
          <p:cNvPr id="13" name="Object 10" hidden="1"/>
          <p:cNvGraphicFramePr>
            <a:graphicFrameLocks noChangeAspect="1"/>
          </p:cNvGraphicFramePr>
          <p:nvPr>
            <p:custDataLst>
              <p:tags r:id="rId6"/>
            </p:custDataLst>
          </p:nvPr>
        </p:nvGraphicFramePr>
        <p:xfrm>
          <a:off x="0" y="0"/>
          <a:ext cx="195036" cy="159247"/>
        </p:xfrm>
        <a:graphic>
          <a:graphicData uri="http://schemas.openxmlformats.org/presentationml/2006/ole">
            <mc:AlternateContent xmlns:mc="http://schemas.openxmlformats.org/markup-compatibility/2006">
              <mc:Choice xmlns:v="urn:schemas-microsoft-com:vml" Requires="v">
                <p:oleObj spid="_x0000_s6209" name="think-cell Slide" r:id="rId10" imgW="270" imgH="270" progId="">
                  <p:embed/>
                </p:oleObj>
              </mc:Choice>
              <mc:Fallback>
                <p:oleObj name="think-cell Slide" r:id="rId10" imgW="270" imgH="27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036" cy="15924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09601" y="1535114"/>
            <a:ext cx="5386917" cy="639762"/>
          </a:xfrm>
        </p:spPr>
        <p:txBody>
          <a:bodyPr anchor="b"/>
          <a:lstStyle>
            <a:lvl1pPr marL="0" indent="0">
              <a:buNone/>
              <a:defRPr sz="2813" b="1"/>
            </a:lvl1pPr>
            <a:lvl2pPr marL="538824" indent="0">
              <a:buNone/>
              <a:defRPr sz="2344" b="1"/>
            </a:lvl2pPr>
            <a:lvl3pPr marL="1077649" indent="0">
              <a:buNone/>
              <a:defRPr sz="2156" b="1"/>
            </a:lvl3pPr>
            <a:lvl4pPr marL="1616473" indent="0">
              <a:buNone/>
              <a:defRPr sz="1875" b="1"/>
            </a:lvl4pPr>
            <a:lvl5pPr marL="2155298" indent="0">
              <a:buNone/>
              <a:defRPr sz="1875" b="1"/>
            </a:lvl5pPr>
            <a:lvl6pPr marL="2694123" indent="0">
              <a:buNone/>
              <a:defRPr sz="1875" b="1"/>
            </a:lvl6pPr>
            <a:lvl7pPr marL="3232947" indent="0">
              <a:buNone/>
              <a:defRPr sz="1875" b="1"/>
            </a:lvl7pPr>
            <a:lvl8pPr marL="3771772" indent="0">
              <a:buNone/>
              <a:defRPr sz="1875" b="1"/>
            </a:lvl8pPr>
            <a:lvl9pPr marL="4310596" indent="0">
              <a:buNone/>
              <a:defRPr sz="1875" b="1"/>
            </a:lvl9pPr>
          </a:lstStyle>
          <a:p>
            <a:pPr lvl="0"/>
            <a:r>
              <a:rPr lang="zh-CN" altLang="en-US" smtClean="0"/>
              <a:t>单击此处编辑母版文本样式</a:t>
            </a:r>
          </a:p>
        </p:txBody>
      </p:sp>
      <p:sp>
        <p:nvSpPr>
          <p:cNvPr id="4" name="Content Placeholder 3"/>
          <p:cNvSpPr>
            <a:spLocks noGrp="1"/>
          </p:cNvSpPr>
          <p:nvPr>
            <p:ph sz="half" idx="2"/>
          </p:nvPr>
        </p:nvSpPr>
        <p:spPr>
          <a:xfrm>
            <a:off x="609601" y="2174876"/>
            <a:ext cx="5386917" cy="3951288"/>
          </a:xfrm>
        </p:spPr>
        <p:txBody>
          <a:bodyPr/>
          <a:lstStyle>
            <a:lvl1pPr>
              <a:defRPr sz="2813"/>
            </a:lvl1pPr>
            <a:lvl2pPr>
              <a:defRPr sz="2344"/>
            </a:lvl2pPr>
            <a:lvl3pPr>
              <a:defRPr sz="2156"/>
            </a:lvl3pPr>
            <a:lvl4pPr>
              <a:defRPr sz="1875"/>
            </a:lvl4pPr>
            <a:lvl5pPr>
              <a:defRPr sz="1875"/>
            </a:lvl5pPr>
            <a:lvl6pPr>
              <a:defRPr sz="1875"/>
            </a:lvl6pPr>
            <a:lvl7pPr>
              <a:defRPr sz="1875"/>
            </a:lvl7pPr>
            <a:lvl8pPr>
              <a:defRPr sz="1875"/>
            </a:lvl8pPr>
            <a:lvl9pPr>
              <a:defRPr sz="1875"/>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5" name="Text Placeholder 4"/>
          <p:cNvSpPr>
            <a:spLocks noGrp="1"/>
          </p:cNvSpPr>
          <p:nvPr>
            <p:ph type="body" sz="quarter" idx="3"/>
          </p:nvPr>
        </p:nvSpPr>
        <p:spPr>
          <a:xfrm>
            <a:off x="6193369" y="1535114"/>
            <a:ext cx="5389033" cy="639762"/>
          </a:xfrm>
        </p:spPr>
        <p:txBody>
          <a:bodyPr anchor="b"/>
          <a:lstStyle>
            <a:lvl1pPr marL="0" indent="0">
              <a:buNone/>
              <a:defRPr sz="2813" b="1"/>
            </a:lvl1pPr>
            <a:lvl2pPr marL="538824" indent="0">
              <a:buNone/>
              <a:defRPr sz="2344" b="1"/>
            </a:lvl2pPr>
            <a:lvl3pPr marL="1077649" indent="0">
              <a:buNone/>
              <a:defRPr sz="2156" b="1"/>
            </a:lvl3pPr>
            <a:lvl4pPr marL="1616473" indent="0">
              <a:buNone/>
              <a:defRPr sz="1875" b="1"/>
            </a:lvl4pPr>
            <a:lvl5pPr marL="2155298" indent="0">
              <a:buNone/>
              <a:defRPr sz="1875" b="1"/>
            </a:lvl5pPr>
            <a:lvl6pPr marL="2694123" indent="0">
              <a:buNone/>
              <a:defRPr sz="1875" b="1"/>
            </a:lvl6pPr>
            <a:lvl7pPr marL="3232947" indent="0">
              <a:buNone/>
              <a:defRPr sz="1875" b="1"/>
            </a:lvl7pPr>
            <a:lvl8pPr marL="3771772" indent="0">
              <a:buNone/>
              <a:defRPr sz="1875" b="1"/>
            </a:lvl8pPr>
            <a:lvl9pPr marL="4310596" indent="0">
              <a:buNone/>
              <a:defRPr sz="1875" b="1"/>
            </a:lvl9pPr>
          </a:lstStyle>
          <a:p>
            <a:pPr lvl="0"/>
            <a:r>
              <a:rPr lang="zh-CN" altLang="en-US" smtClean="0"/>
              <a:t>单击此处编辑母版文本样式</a:t>
            </a:r>
          </a:p>
        </p:txBody>
      </p:sp>
      <p:sp>
        <p:nvSpPr>
          <p:cNvPr id="6" name="Content Placeholder 5"/>
          <p:cNvSpPr>
            <a:spLocks noGrp="1"/>
          </p:cNvSpPr>
          <p:nvPr>
            <p:ph sz="quarter" idx="4"/>
          </p:nvPr>
        </p:nvSpPr>
        <p:spPr>
          <a:xfrm>
            <a:off x="6193369" y="2174876"/>
            <a:ext cx="5389033" cy="3951288"/>
          </a:xfrm>
        </p:spPr>
        <p:txBody>
          <a:bodyPr/>
          <a:lstStyle>
            <a:lvl1pPr>
              <a:defRPr sz="2813"/>
            </a:lvl1pPr>
            <a:lvl2pPr>
              <a:defRPr sz="2344"/>
            </a:lvl2pPr>
            <a:lvl3pPr>
              <a:defRPr sz="2156"/>
            </a:lvl3pPr>
            <a:lvl4pPr>
              <a:defRPr sz="1875"/>
            </a:lvl4pPr>
            <a:lvl5pPr>
              <a:defRPr sz="1875"/>
            </a:lvl5pPr>
            <a:lvl6pPr>
              <a:defRPr sz="1875"/>
            </a:lvl6pPr>
            <a:lvl7pPr>
              <a:defRPr sz="1875"/>
            </a:lvl7pPr>
            <a:lvl8pPr>
              <a:defRPr sz="1875"/>
            </a:lvl8pPr>
            <a:lvl9pPr>
              <a:defRPr sz="1875"/>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extLst>
      <p:ext uri="{BB962C8B-B14F-4D97-AF65-F5344CB8AC3E}">
        <p14:creationId xmlns:p14="http://schemas.microsoft.com/office/powerpoint/2010/main" val="22202882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09603" y="1535116"/>
            <a:ext cx="5386917" cy="639762"/>
          </a:xfrm>
        </p:spPr>
        <p:txBody>
          <a:bodyPr anchor="b"/>
          <a:lstStyle>
            <a:lvl1pPr marL="0" indent="0">
              <a:buNone/>
              <a:defRPr sz="2250" b="1"/>
            </a:lvl1pPr>
            <a:lvl2pPr marL="428536" indent="0">
              <a:buNone/>
              <a:defRPr sz="1875" b="1"/>
            </a:lvl2pPr>
            <a:lvl3pPr marL="857074" indent="0">
              <a:buNone/>
              <a:defRPr sz="1688" b="1"/>
            </a:lvl3pPr>
            <a:lvl4pPr marL="1285612" indent="0">
              <a:buNone/>
              <a:defRPr sz="1500" b="1"/>
            </a:lvl4pPr>
            <a:lvl5pPr marL="1714149" indent="0">
              <a:buNone/>
              <a:defRPr sz="1500" b="1"/>
            </a:lvl5pPr>
            <a:lvl6pPr marL="2142684" indent="0">
              <a:buNone/>
              <a:defRPr sz="1500" b="1"/>
            </a:lvl6pPr>
            <a:lvl7pPr marL="2571221" indent="0">
              <a:buNone/>
              <a:defRPr sz="1500" b="1"/>
            </a:lvl7pPr>
            <a:lvl8pPr marL="2999758" indent="0">
              <a:buNone/>
              <a:defRPr sz="1500" b="1"/>
            </a:lvl8pPr>
            <a:lvl9pPr marL="3428296" indent="0">
              <a:buNone/>
              <a:defRPr sz="1500" b="1"/>
            </a:lvl9pPr>
          </a:lstStyle>
          <a:p>
            <a:pPr lvl="0"/>
            <a:r>
              <a:rPr lang="zh-CN" altLang="en-US" smtClean="0"/>
              <a:t>单击此处编辑母版文本样式</a:t>
            </a:r>
          </a:p>
        </p:txBody>
      </p:sp>
      <p:sp>
        <p:nvSpPr>
          <p:cNvPr id="4" name="Content Placeholder 3"/>
          <p:cNvSpPr>
            <a:spLocks noGrp="1"/>
          </p:cNvSpPr>
          <p:nvPr>
            <p:ph sz="half" idx="2"/>
          </p:nvPr>
        </p:nvSpPr>
        <p:spPr>
          <a:xfrm>
            <a:off x="609603" y="2174878"/>
            <a:ext cx="5386917" cy="3951288"/>
          </a:xfrm>
        </p:spPr>
        <p:txBody>
          <a:bodyPr/>
          <a:lstStyle>
            <a:lvl1pPr>
              <a:defRPr sz="2250"/>
            </a:lvl1pPr>
            <a:lvl2pPr>
              <a:defRPr sz="1875"/>
            </a:lvl2pPr>
            <a:lvl3pPr>
              <a:defRPr sz="1688"/>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5" name="Text Placeholder 4"/>
          <p:cNvSpPr>
            <a:spLocks noGrp="1"/>
          </p:cNvSpPr>
          <p:nvPr>
            <p:ph type="body" sz="quarter" idx="3"/>
          </p:nvPr>
        </p:nvSpPr>
        <p:spPr>
          <a:xfrm>
            <a:off x="6193371" y="1535116"/>
            <a:ext cx="5389033" cy="639762"/>
          </a:xfrm>
        </p:spPr>
        <p:txBody>
          <a:bodyPr anchor="b"/>
          <a:lstStyle>
            <a:lvl1pPr marL="0" indent="0">
              <a:buNone/>
              <a:defRPr sz="2250" b="1"/>
            </a:lvl1pPr>
            <a:lvl2pPr marL="428536" indent="0">
              <a:buNone/>
              <a:defRPr sz="1875" b="1"/>
            </a:lvl2pPr>
            <a:lvl3pPr marL="857074" indent="0">
              <a:buNone/>
              <a:defRPr sz="1688" b="1"/>
            </a:lvl3pPr>
            <a:lvl4pPr marL="1285612" indent="0">
              <a:buNone/>
              <a:defRPr sz="1500" b="1"/>
            </a:lvl4pPr>
            <a:lvl5pPr marL="1714149" indent="0">
              <a:buNone/>
              <a:defRPr sz="1500" b="1"/>
            </a:lvl5pPr>
            <a:lvl6pPr marL="2142684" indent="0">
              <a:buNone/>
              <a:defRPr sz="1500" b="1"/>
            </a:lvl6pPr>
            <a:lvl7pPr marL="2571221" indent="0">
              <a:buNone/>
              <a:defRPr sz="1500" b="1"/>
            </a:lvl7pPr>
            <a:lvl8pPr marL="2999758" indent="0">
              <a:buNone/>
              <a:defRPr sz="1500" b="1"/>
            </a:lvl8pPr>
            <a:lvl9pPr marL="3428296" indent="0">
              <a:buNone/>
              <a:defRPr sz="1500" b="1"/>
            </a:lvl9pPr>
          </a:lstStyle>
          <a:p>
            <a:pPr lvl="0"/>
            <a:r>
              <a:rPr lang="zh-CN" altLang="en-US" smtClean="0"/>
              <a:t>单击此处编辑母版文本样式</a:t>
            </a:r>
          </a:p>
        </p:txBody>
      </p:sp>
      <p:sp>
        <p:nvSpPr>
          <p:cNvPr id="6" name="Content Placeholder 5"/>
          <p:cNvSpPr>
            <a:spLocks noGrp="1"/>
          </p:cNvSpPr>
          <p:nvPr>
            <p:ph sz="quarter" idx="4"/>
          </p:nvPr>
        </p:nvSpPr>
        <p:spPr>
          <a:xfrm>
            <a:off x="6193371" y="2174878"/>
            <a:ext cx="5389033" cy="3951288"/>
          </a:xfrm>
        </p:spPr>
        <p:txBody>
          <a:bodyPr/>
          <a:lstStyle>
            <a:lvl1pPr>
              <a:defRPr sz="2250"/>
            </a:lvl1pPr>
            <a:lvl2pPr>
              <a:defRPr sz="1875"/>
            </a:lvl2pPr>
            <a:lvl3pPr>
              <a:defRPr sz="1688"/>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extLst>
      <p:ext uri="{BB962C8B-B14F-4D97-AF65-F5344CB8AC3E}">
        <p14:creationId xmlns:p14="http://schemas.microsoft.com/office/powerpoint/2010/main" val="2135019593"/>
      </p:ext>
    </p:extLst>
  </p:cSld>
  <p:clrMapOvr>
    <a:masterClrMapping/>
  </p:clrMapOvr>
  <p:transition>
    <p:split orient="vert"/>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graphicFrame>
        <p:nvGraphicFramePr>
          <p:cNvPr id="3" name="Object 9" hidden="1"/>
          <p:cNvGraphicFramePr>
            <a:graphicFrameLocks noChangeAspect="1"/>
          </p:cNvGraphicFramePr>
          <p:nvPr>
            <p:custDataLst>
              <p:tags r:id="rId2"/>
            </p:custDataLst>
          </p:nvPr>
        </p:nvGraphicFramePr>
        <p:xfrm>
          <a:off x="0" y="0"/>
          <a:ext cx="195036" cy="159247"/>
        </p:xfrm>
        <a:graphic>
          <a:graphicData uri="http://schemas.openxmlformats.org/presentationml/2006/ole">
            <mc:AlternateContent xmlns:mc="http://schemas.openxmlformats.org/markup-compatibility/2006">
              <mc:Choice xmlns:v="urn:schemas-microsoft-com:vml" Requires="v">
                <p:oleObj spid="_x0000_s7232" name="think-cell Slide" r:id="rId8" imgW="270" imgH="270" progId="">
                  <p:embed/>
                </p:oleObj>
              </mc:Choice>
              <mc:Fallback>
                <p:oleObj name="think-cell Slide" r:id="rId8" imgW="270" imgH="27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036" cy="15924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4" name="Group 23"/>
          <p:cNvGrpSpPr>
            <a:grpSpLocks/>
          </p:cNvGrpSpPr>
          <p:nvPr>
            <p:custDataLst>
              <p:tags r:id="rId3"/>
            </p:custDataLst>
          </p:nvPr>
        </p:nvGrpSpPr>
        <p:grpSpPr bwMode="auto">
          <a:xfrm>
            <a:off x="374953" y="532805"/>
            <a:ext cx="11431512" cy="205383"/>
            <a:chOff x="183" y="456"/>
            <a:chExt cx="5401" cy="129"/>
          </a:xfrm>
        </p:grpSpPr>
        <p:sp>
          <p:nvSpPr>
            <p:cNvPr id="5" name="Picture 19"/>
            <p:cNvSpPr>
              <a:spLocks noChangeArrowheads="1"/>
            </p:cNvSpPr>
            <p:nvPr/>
          </p:nvSpPr>
          <p:spPr bwMode="auto">
            <a:xfrm>
              <a:off x="4990" y="456"/>
              <a:ext cx="594" cy="112"/>
            </a:xfrm>
            <a:prstGeom prst="rect">
              <a:avLst/>
            </a:prstGeom>
            <a:noFill/>
            <a:ln w="9525">
              <a:noFill/>
              <a:miter lim="800000"/>
              <a:headEnd/>
              <a:tailEnd/>
            </a:ln>
          </p:spPr>
          <p:txBody>
            <a:bodyPr/>
            <a:lstStyle/>
            <a:p>
              <a:pPr eaLnBrk="0" hangingPunct="0">
                <a:defRPr/>
              </a:pPr>
              <a:endParaRPr lang="en-US" sz="1688" dirty="0">
                <a:solidFill>
                  <a:srgbClr val="000000"/>
                </a:solidFill>
                <a:cs typeface="+mn-cs"/>
              </a:endParaRPr>
            </a:p>
          </p:txBody>
        </p:sp>
        <p:sp>
          <p:nvSpPr>
            <p:cNvPr id="6" name="Line 22"/>
            <p:cNvSpPr>
              <a:spLocks noChangeShapeType="1"/>
            </p:cNvSpPr>
            <p:nvPr/>
          </p:nvSpPr>
          <p:spPr bwMode="auto">
            <a:xfrm>
              <a:off x="183" y="585"/>
              <a:ext cx="5401" cy="0"/>
            </a:xfrm>
            <a:prstGeom prst="line">
              <a:avLst/>
            </a:prstGeom>
            <a:noFill/>
            <a:ln w="12700">
              <a:solidFill>
                <a:srgbClr val="DC241F"/>
              </a:solidFill>
              <a:round/>
              <a:headEnd/>
              <a:tailEnd/>
            </a:ln>
          </p:spPr>
          <p:txBody>
            <a:bodyPr wrap="none" lIns="90488" tIns="44450" rIns="90488" bIns="44450"/>
            <a:lstStyle/>
            <a:p>
              <a:pPr eaLnBrk="0" hangingPunct="0">
                <a:defRPr/>
              </a:pPr>
              <a:endParaRPr lang="en-US" sz="1688" dirty="0">
                <a:solidFill>
                  <a:srgbClr val="000000"/>
                </a:solidFill>
                <a:cs typeface="+mn-cs"/>
              </a:endParaRPr>
            </a:p>
          </p:txBody>
        </p:sp>
      </p:grpSp>
      <p:sp>
        <p:nvSpPr>
          <p:cNvPr id="7" name="Rectangle 28"/>
          <p:cNvSpPr>
            <a:spLocks noChangeArrowheads="1"/>
          </p:cNvSpPr>
          <p:nvPr>
            <p:custDataLst>
              <p:tags r:id="rId4"/>
            </p:custDataLst>
          </p:nvPr>
        </p:nvSpPr>
        <p:spPr bwMode="auto">
          <a:xfrm>
            <a:off x="9609931" y="6585645"/>
            <a:ext cx="2471436" cy="274624"/>
          </a:xfrm>
          <a:prstGeom prst="rect">
            <a:avLst/>
          </a:prstGeom>
          <a:noFill/>
          <a:ln w="12700">
            <a:noFill/>
            <a:miter lim="800000"/>
            <a:headEnd/>
            <a:tailEnd/>
          </a:ln>
        </p:spPr>
        <p:txBody>
          <a:bodyPr wrap="none" lIns="106643" tIns="52386" rIns="106643" bIns="52386">
            <a:spAutoFit/>
          </a:bodyPr>
          <a:lstStyle/>
          <a:p>
            <a:pPr algn="ctr">
              <a:lnSpc>
                <a:spcPct val="90000"/>
              </a:lnSpc>
              <a:defRPr/>
            </a:pPr>
            <a:r>
              <a:rPr lang="en-US" altLang="zh-CN" sz="1219" dirty="0">
                <a:solidFill>
                  <a:srgbClr val="000000"/>
                </a:solidFill>
                <a:ea typeface="宋体" pitchFamily="2" charset="-122"/>
                <a:cs typeface="+mn-cs"/>
              </a:rPr>
              <a:t>HONEYWELL - CONFIDENTIAL</a:t>
            </a:r>
          </a:p>
        </p:txBody>
      </p:sp>
      <p:sp>
        <p:nvSpPr>
          <p:cNvPr id="8" name="Text Box 29"/>
          <p:cNvSpPr txBox="1">
            <a:spLocks noChangeArrowheads="1"/>
          </p:cNvSpPr>
          <p:nvPr>
            <p:custDataLst>
              <p:tags r:id="rId5"/>
            </p:custDataLst>
          </p:nvPr>
        </p:nvSpPr>
        <p:spPr bwMode="auto">
          <a:xfrm>
            <a:off x="710595" y="6616899"/>
            <a:ext cx="8128000" cy="178254"/>
          </a:xfrm>
          <a:prstGeom prst="rect">
            <a:avLst/>
          </a:prstGeom>
          <a:noFill/>
          <a:ln w="12700" algn="ctr">
            <a:noFill/>
            <a:miter lim="800000"/>
            <a:headEnd/>
            <a:tailEnd/>
          </a:ln>
        </p:spPr>
        <p:txBody>
          <a:bodyPr lIns="0" tIns="0" rIns="0" bIns="0">
            <a:spAutoFit/>
          </a:bodyPr>
          <a:lstStyle/>
          <a:p>
            <a:pPr>
              <a:lnSpc>
                <a:spcPct val="95000"/>
              </a:lnSpc>
              <a:defRPr/>
            </a:pPr>
            <a:r>
              <a:rPr lang="en-US" altLang="zh-CN" sz="1219" i="1" dirty="0">
                <a:solidFill>
                  <a:srgbClr val="000000"/>
                </a:solidFill>
                <a:latin typeface="Arial Narrow" pitchFamily="34" charset="0"/>
                <a:ea typeface="宋体" pitchFamily="2" charset="-122"/>
                <a:cs typeface="+mn-cs"/>
              </a:rPr>
              <a:t>Preliminary – not final – no decision will be taken without satisfaction of any applicable consultation or negotiation requirements.</a:t>
            </a:r>
          </a:p>
        </p:txBody>
      </p:sp>
      <p:graphicFrame>
        <p:nvGraphicFramePr>
          <p:cNvPr id="9" name="Object 10" hidden="1"/>
          <p:cNvGraphicFramePr>
            <a:graphicFrameLocks noChangeAspect="1"/>
          </p:cNvGraphicFramePr>
          <p:nvPr>
            <p:custDataLst>
              <p:tags r:id="rId6"/>
            </p:custDataLst>
          </p:nvPr>
        </p:nvGraphicFramePr>
        <p:xfrm>
          <a:off x="0" y="0"/>
          <a:ext cx="195036" cy="159247"/>
        </p:xfrm>
        <a:graphic>
          <a:graphicData uri="http://schemas.openxmlformats.org/presentationml/2006/ole">
            <mc:AlternateContent xmlns:mc="http://schemas.openxmlformats.org/markup-compatibility/2006">
              <mc:Choice xmlns:v="urn:schemas-microsoft-com:vml" Requires="v">
                <p:oleObj spid="_x0000_s7233" name="think-cell Slide" r:id="rId10" imgW="270" imgH="270" progId="">
                  <p:embed/>
                </p:oleObj>
              </mc:Choice>
              <mc:Fallback>
                <p:oleObj name="think-cell Slide" r:id="rId10" imgW="270" imgH="27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036" cy="15924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289360871"/>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aphicFrame>
        <p:nvGraphicFramePr>
          <p:cNvPr id="2" name="Object 9" hidden="1"/>
          <p:cNvGraphicFramePr>
            <a:graphicFrameLocks noChangeAspect="1"/>
          </p:cNvGraphicFramePr>
          <p:nvPr>
            <p:custDataLst>
              <p:tags r:id="rId2"/>
            </p:custDataLst>
          </p:nvPr>
        </p:nvGraphicFramePr>
        <p:xfrm>
          <a:off x="0" y="0"/>
          <a:ext cx="195036" cy="159247"/>
        </p:xfrm>
        <a:graphic>
          <a:graphicData uri="http://schemas.openxmlformats.org/presentationml/2006/ole">
            <mc:AlternateContent xmlns:mc="http://schemas.openxmlformats.org/markup-compatibility/2006">
              <mc:Choice xmlns:v="urn:schemas-microsoft-com:vml" Requires="v">
                <p:oleObj spid="_x0000_s8256" name="think-cell Slide" r:id="rId8" imgW="270" imgH="270" progId="">
                  <p:embed/>
                </p:oleObj>
              </mc:Choice>
              <mc:Fallback>
                <p:oleObj name="think-cell Slide" r:id="rId8" imgW="270" imgH="27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036" cy="15924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3" name="Group 23"/>
          <p:cNvGrpSpPr>
            <a:grpSpLocks/>
          </p:cNvGrpSpPr>
          <p:nvPr>
            <p:custDataLst>
              <p:tags r:id="rId3"/>
            </p:custDataLst>
          </p:nvPr>
        </p:nvGrpSpPr>
        <p:grpSpPr bwMode="auto">
          <a:xfrm>
            <a:off x="374953" y="532805"/>
            <a:ext cx="11431512" cy="205383"/>
            <a:chOff x="183" y="456"/>
            <a:chExt cx="5401" cy="129"/>
          </a:xfrm>
        </p:grpSpPr>
        <p:sp>
          <p:nvSpPr>
            <p:cNvPr id="4" name="Picture 19"/>
            <p:cNvSpPr>
              <a:spLocks noChangeArrowheads="1"/>
            </p:cNvSpPr>
            <p:nvPr/>
          </p:nvSpPr>
          <p:spPr bwMode="auto">
            <a:xfrm>
              <a:off x="4990" y="456"/>
              <a:ext cx="594" cy="112"/>
            </a:xfrm>
            <a:prstGeom prst="rect">
              <a:avLst/>
            </a:prstGeom>
            <a:noFill/>
            <a:ln w="9525">
              <a:noFill/>
              <a:miter lim="800000"/>
              <a:headEnd/>
              <a:tailEnd/>
            </a:ln>
          </p:spPr>
          <p:txBody>
            <a:bodyPr/>
            <a:lstStyle/>
            <a:p>
              <a:pPr eaLnBrk="0" hangingPunct="0">
                <a:defRPr/>
              </a:pPr>
              <a:endParaRPr lang="en-US" sz="1688" dirty="0">
                <a:solidFill>
                  <a:srgbClr val="000000"/>
                </a:solidFill>
                <a:cs typeface="+mn-cs"/>
              </a:endParaRPr>
            </a:p>
          </p:txBody>
        </p:sp>
        <p:sp>
          <p:nvSpPr>
            <p:cNvPr id="5" name="Line 22"/>
            <p:cNvSpPr>
              <a:spLocks noChangeShapeType="1"/>
            </p:cNvSpPr>
            <p:nvPr/>
          </p:nvSpPr>
          <p:spPr bwMode="auto">
            <a:xfrm>
              <a:off x="183" y="585"/>
              <a:ext cx="5401" cy="0"/>
            </a:xfrm>
            <a:prstGeom prst="line">
              <a:avLst/>
            </a:prstGeom>
            <a:noFill/>
            <a:ln w="12700">
              <a:solidFill>
                <a:srgbClr val="DC241F"/>
              </a:solidFill>
              <a:round/>
              <a:headEnd/>
              <a:tailEnd/>
            </a:ln>
          </p:spPr>
          <p:txBody>
            <a:bodyPr wrap="none" lIns="90488" tIns="44450" rIns="90488" bIns="44450"/>
            <a:lstStyle/>
            <a:p>
              <a:pPr eaLnBrk="0" hangingPunct="0">
                <a:defRPr/>
              </a:pPr>
              <a:endParaRPr lang="en-US" sz="1688" dirty="0">
                <a:solidFill>
                  <a:srgbClr val="000000"/>
                </a:solidFill>
                <a:cs typeface="+mn-cs"/>
              </a:endParaRPr>
            </a:p>
          </p:txBody>
        </p:sp>
      </p:grpSp>
      <p:sp>
        <p:nvSpPr>
          <p:cNvPr id="6" name="Rectangle 28"/>
          <p:cNvSpPr>
            <a:spLocks noChangeArrowheads="1"/>
          </p:cNvSpPr>
          <p:nvPr>
            <p:custDataLst>
              <p:tags r:id="rId4"/>
            </p:custDataLst>
          </p:nvPr>
        </p:nvSpPr>
        <p:spPr bwMode="auto">
          <a:xfrm>
            <a:off x="9609931" y="6585645"/>
            <a:ext cx="2471436" cy="274624"/>
          </a:xfrm>
          <a:prstGeom prst="rect">
            <a:avLst/>
          </a:prstGeom>
          <a:noFill/>
          <a:ln w="12700">
            <a:noFill/>
            <a:miter lim="800000"/>
            <a:headEnd/>
            <a:tailEnd/>
          </a:ln>
        </p:spPr>
        <p:txBody>
          <a:bodyPr wrap="none" lIns="106643" tIns="52386" rIns="106643" bIns="52386">
            <a:spAutoFit/>
          </a:bodyPr>
          <a:lstStyle/>
          <a:p>
            <a:pPr algn="ctr">
              <a:lnSpc>
                <a:spcPct val="90000"/>
              </a:lnSpc>
              <a:defRPr/>
            </a:pPr>
            <a:r>
              <a:rPr lang="en-US" altLang="zh-CN" sz="1219" dirty="0">
                <a:solidFill>
                  <a:srgbClr val="000000"/>
                </a:solidFill>
                <a:ea typeface="宋体" pitchFamily="2" charset="-122"/>
                <a:cs typeface="+mn-cs"/>
              </a:rPr>
              <a:t>HONEYWELL - CONFIDENTIAL</a:t>
            </a:r>
          </a:p>
        </p:txBody>
      </p:sp>
      <p:sp>
        <p:nvSpPr>
          <p:cNvPr id="7" name="Text Box 29"/>
          <p:cNvSpPr txBox="1">
            <a:spLocks noChangeArrowheads="1"/>
          </p:cNvSpPr>
          <p:nvPr>
            <p:custDataLst>
              <p:tags r:id="rId5"/>
            </p:custDataLst>
          </p:nvPr>
        </p:nvSpPr>
        <p:spPr bwMode="auto">
          <a:xfrm>
            <a:off x="710595" y="6616899"/>
            <a:ext cx="8128000" cy="178254"/>
          </a:xfrm>
          <a:prstGeom prst="rect">
            <a:avLst/>
          </a:prstGeom>
          <a:noFill/>
          <a:ln w="12700" algn="ctr">
            <a:noFill/>
            <a:miter lim="800000"/>
            <a:headEnd/>
            <a:tailEnd/>
          </a:ln>
        </p:spPr>
        <p:txBody>
          <a:bodyPr lIns="0" tIns="0" rIns="0" bIns="0">
            <a:spAutoFit/>
          </a:bodyPr>
          <a:lstStyle/>
          <a:p>
            <a:pPr>
              <a:lnSpc>
                <a:spcPct val="95000"/>
              </a:lnSpc>
              <a:defRPr/>
            </a:pPr>
            <a:r>
              <a:rPr lang="en-US" altLang="zh-CN" sz="1219" i="1" dirty="0">
                <a:solidFill>
                  <a:srgbClr val="000000"/>
                </a:solidFill>
                <a:latin typeface="Arial Narrow" pitchFamily="34" charset="0"/>
                <a:ea typeface="宋体" pitchFamily="2" charset="-122"/>
                <a:cs typeface="+mn-cs"/>
              </a:rPr>
              <a:t>Preliminary – not final – no decision will be taken without satisfaction of any applicable consultation or negotiation requirements.</a:t>
            </a:r>
          </a:p>
        </p:txBody>
      </p:sp>
      <p:graphicFrame>
        <p:nvGraphicFramePr>
          <p:cNvPr id="8" name="Object 10" hidden="1"/>
          <p:cNvGraphicFramePr>
            <a:graphicFrameLocks noChangeAspect="1"/>
          </p:cNvGraphicFramePr>
          <p:nvPr>
            <p:custDataLst>
              <p:tags r:id="rId6"/>
            </p:custDataLst>
          </p:nvPr>
        </p:nvGraphicFramePr>
        <p:xfrm>
          <a:off x="0" y="0"/>
          <a:ext cx="195036" cy="159247"/>
        </p:xfrm>
        <a:graphic>
          <a:graphicData uri="http://schemas.openxmlformats.org/presentationml/2006/ole">
            <mc:AlternateContent xmlns:mc="http://schemas.openxmlformats.org/markup-compatibility/2006">
              <mc:Choice xmlns:v="urn:schemas-microsoft-com:vml" Requires="v">
                <p:oleObj spid="_x0000_s8257" name="think-cell Slide" r:id="rId10" imgW="270" imgH="270" progId="">
                  <p:embed/>
                </p:oleObj>
              </mc:Choice>
              <mc:Fallback>
                <p:oleObj name="think-cell Slide" r:id="rId10" imgW="270" imgH="27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036" cy="15924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78107280"/>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aphicFrame>
        <p:nvGraphicFramePr>
          <p:cNvPr id="5" name="Object 9" hidden="1"/>
          <p:cNvGraphicFramePr>
            <a:graphicFrameLocks noChangeAspect="1"/>
          </p:cNvGraphicFramePr>
          <p:nvPr>
            <p:custDataLst>
              <p:tags r:id="rId2"/>
            </p:custDataLst>
          </p:nvPr>
        </p:nvGraphicFramePr>
        <p:xfrm>
          <a:off x="0" y="0"/>
          <a:ext cx="195036" cy="159247"/>
        </p:xfrm>
        <a:graphic>
          <a:graphicData uri="http://schemas.openxmlformats.org/presentationml/2006/ole">
            <mc:AlternateContent xmlns:mc="http://schemas.openxmlformats.org/markup-compatibility/2006">
              <mc:Choice xmlns:v="urn:schemas-microsoft-com:vml" Requires="v">
                <p:oleObj spid="_x0000_s9280" name="think-cell Slide" r:id="rId8" imgW="270" imgH="270" progId="">
                  <p:embed/>
                </p:oleObj>
              </mc:Choice>
              <mc:Fallback>
                <p:oleObj name="think-cell Slide" r:id="rId8" imgW="270" imgH="27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036" cy="15924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6" name="Group 23"/>
          <p:cNvGrpSpPr>
            <a:grpSpLocks/>
          </p:cNvGrpSpPr>
          <p:nvPr>
            <p:custDataLst>
              <p:tags r:id="rId3"/>
            </p:custDataLst>
          </p:nvPr>
        </p:nvGrpSpPr>
        <p:grpSpPr bwMode="auto">
          <a:xfrm>
            <a:off x="374953" y="532805"/>
            <a:ext cx="11431512" cy="205383"/>
            <a:chOff x="183" y="456"/>
            <a:chExt cx="5401" cy="129"/>
          </a:xfrm>
        </p:grpSpPr>
        <p:sp>
          <p:nvSpPr>
            <p:cNvPr id="7" name="Picture 19"/>
            <p:cNvSpPr>
              <a:spLocks noChangeArrowheads="1"/>
            </p:cNvSpPr>
            <p:nvPr/>
          </p:nvSpPr>
          <p:spPr bwMode="auto">
            <a:xfrm>
              <a:off x="4990" y="456"/>
              <a:ext cx="594" cy="112"/>
            </a:xfrm>
            <a:prstGeom prst="rect">
              <a:avLst/>
            </a:prstGeom>
            <a:noFill/>
            <a:ln w="9525">
              <a:noFill/>
              <a:miter lim="800000"/>
              <a:headEnd/>
              <a:tailEnd/>
            </a:ln>
          </p:spPr>
          <p:txBody>
            <a:bodyPr/>
            <a:lstStyle/>
            <a:p>
              <a:pPr eaLnBrk="0" hangingPunct="0">
                <a:defRPr/>
              </a:pPr>
              <a:endParaRPr lang="en-US" sz="1688" dirty="0">
                <a:solidFill>
                  <a:srgbClr val="000000"/>
                </a:solidFill>
                <a:cs typeface="+mn-cs"/>
              </a:endParaRPr>
            </a:p>
          </p:txBody>
        </p:sp>
        <p:sp>
          <p:nvSpPr>
            <p:cNvPr id="8" name="Line 22"/>
            <p:cNvSpPr>
              <a:spLocks noChangeShapeType="1"/>
            </p:cNvSpPr>
            <p:nvPr/>
          </p:nvSpPr>
          <p:spPr bwMode="auto">
            <a:xfrm>
              <a:off x="183" y="585"/>
              <a:ext cx="5401" cy="0"/>
            </a:xfrm>
            <a:prstGeom prst="line">
              <a:avLst/>
            </a:prstGeom>
            <a:noFill/>
            <a:ln w="12700">
              <a:solidFill>
                <a:srgbClr val="DC241F"/>
              </a:solidFill>
              <a:round/>
              <a:headEnd/>
              <a:tailEnd/>
            </a:ln>
          </p:spPr>
          <p:txBody>
            <a:bodyPr wrap="none" lIns="90488" tIns="44450" rIns="90488" bIns="44450"/>
            <a:lstStyle/>
            <a:p>
              <a:pPr eaLnBrk="0" hangingPunct="0">
                <a:defRPr/>
              </a:pPr>
              <a:endParaRPr lang="en-US" sz="1688" dirty="0">
                <a:solidFill>
                  <a:srgbClr val="000000"/>
                </a:solidFill>
                <a:cs typeface="+mn-cs"/>
              </a:endParaRPr>
            </a:p>
          </p:txBody>
        </p:sp>
      </p:grpSp>
      <p:sp>
        <p:nvSpPr>
          <p:cNvPr id="9" name="Rectangle 28"/>
          <p:cNvSpPr>
            <a:spLocks noChangeArrowheads="1"/>
          </p:cNvSpPr>
          <p:nvPr>
            <p:custDataLst>
              <p:tags r:id="rId4"/>
            </p:custDataLst>
          </p:nvPr>
        </p:nvSpPr>
        <p:spPr bwMode="auto">
          <a:xfrm>
            <a:off x="9609931" y="6585645"/>
            <a:ext cx="2471436" cy="274624"/>
          </a:xfrm>
          <a:prstGeom prst="rect">
            <a:avLst/>
          </a:prstGeom>
          <a:noFill/>
          <a:ln w="12700">
            <a:noFill/>
            <a:miter lim="800000"/>
            <a:headEnd/>
            <a:tailEnd/>
          </a:ln>
        </p:spPr>
        <p:txBody>
          <a:bodyPr wrap="none" lIns="106643" tIns="52386" rIns="106643" bIns="52386">
            <a:spAutoFit/>
          </a:bodyPr>
          <a:lstStyle/>
          <a:p>
            <a:pPr algn="ctr">
              <a:lnSpc>
                <a:spcPct val="90000"/>
              </a:lnSpc>
              <a:defRPr/>
            </a:pPr>
            <a:r>
              <a:rPr lang="en-US" altLang="zh-CN" sz="1219" dirty="0">
                <a:solidFill>
                  <a:srgbClr val="000000"/>
                </a:solidFill>
                <a:ea typeface="宋体" pitchFamily="2" charset="-122"/>
                <a:cs typeface="+mn-cs"/>
              </a:rPr>
              <a:t>HONEYWELL - CONFIDENTIAL</a:t>
            </a:r>
          </a:p>
        </p:txBody>
      </p:sp>
      <p:sp>
        <p:nvSpPr>
          <p:cNvPr id="10" name="Text Box 29"/>
          <p:cNvSpPr txBox="1">
            <a:spLocks noChangeArrowheads="1"/>
          </p:cNvSpPr>
          <p:nvPr>
            <p:custDataLst>
              <p:tags r:id="rId5"/>
            </p:custDataLst>
          </p:nvPr>
        </p:nvSpPr>
        <p:spPr bwMode="auto">
          <a:xfrm>
            <a:off x="710595" y="6616899"/>
            <a:ext cx="8128000" cy="178254"/>
          </a:xfrm>
          <a:prstGeom prst="rect">
            <a:avLst/>
          </a:prstGeom>
          <a:noFill/>
          <a:ln w="12700" algn="ctr">
            <a:noFill/>
            <a:miter lim="800000"/>
            <a:headEnd/>
            <a:tailEnd/>
          </a:ln>
        </p:spPr>
        <p:txBody>
          <a:bodyPr lIns="0" tIns="0" rIns="0" bIns="0">
            <a:spAutoFit/>
          </a:bodyPr>
          <a:lstStyle/>
          <a:p>
            <a:pPr>
              <a:lnSpc>
                <a:spcPct val="95000"/>
              </a:lnSpc>
              <a:defRPr/>
            </a:pPr>
            <a:r>
              <a:rPr lang="en-US" altLang="zh-CN" sz="1219" i="1" dirty="0">
                <a:solidFill>
                  <a:srgbClr val="000000"/>
                </a:solidFill>
                <a:latin typeface="Arial Narrow" pitchFamily="34" charset="0"/>
                <a:ea typeface="宋体" pitchFamily="2" charset="-122"/>
                <a:cs typeface="+mn-cs"/>
              </a:rPr>
              <a:t>Preliminary – not final – no decision will be taken without satisfaction of any applicable consultation or negotiation requirements.</a:t>
            </a:r>
          </a:p>
        </p:txBody>
      </p:sp>
      <p:graphicFrame>
        <p:nvGraphicFramePr>
          <p:cNvPr id="11" name="Object 15" hidden="1"/>
          <p:cNvGraphicFramePr>
            <a:graphicFrameLocks noChangeAspect="1"/>
          </p:cNvGraphicFramePr>
          <p:nvPr>
            <p:custDataLst>
              <p:tags r:id="rId6"/>
            </p:custDataLst>
          </p:nvPr>
        </p:nvGraphicFramePr>
        <p:xfrm>
          <a:off x="0" y="0"/>
          <a:ext cx="195036" cy="159247"/>
        </p:xfrm>
        <a:graphic>
          <a:graphicData uri="http://schemas.openxmlformats.org/presentationml/2006/ole">
            <mc:AlternateContent xmlns:mc="http://schemas.openxmlformats.org/markup-compatibility/2006">
              <mc:Choice xmlns:v="urn:schemas-microsoft-com:vml" Requires="v">
                <p:oleObj spid="_x0000_s9281" name="think-cell Slide" r:id="rId10" imgW="270" imgH="270" progId="">
                  <p:embed/>
                </p:oleObj>
              </mc:Choice>
              <mc:Fallback>
                <p:oleObj name="think-cell Slide" r:id="rId10" imgW="270" imgH="27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036" cy="15924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609601" y="273050"/>
            <a:ext cx="4011084" cy="1162050"/>
          </a:xfrm>
        </p:spPr>
        <p:txBody>
          <a:bodyPr anchor="b"/>
          <a:lstStyle>
            <a:lvl1pPr algn="l">
              <a:defRPr sz="2344" b="1"/>
            </a:lvl1pPr>
          </a:lstStyle>
          <a:p>
            <a:r>
              <a:rPr lang="zh-CN" altLang="en-US" smtClean="0"/>
              <a:t>单击此处编辑母版标题样式</a:t>
            </a:r>
            <a:endParaRPr lang="en-US"/>
          </a:p>
        </p:txBody>
      </p:sp>
      <p:sp>
        <p:nvSpPr>
          <p:cNvPr id="3" name="Content Placeholder 2"/>
          <p:cNvSpPr>
            <a:spLocks noGrp="1"/>
          </p:cNvSpPr>
          <p:nvPr>
            <p:ph idx="1"/>
          </p:nvPr>
        </p:nvSpPr>
        <p:spPr>
          <a:xfrm>
            <a:off x="4766734" y="273053"/>
            <a:ext cx="6815667" cy="5853113"/>
          </a:xfrm>
        </p:spPr>
        <p:txBody>
          <a:bodyPr/>
          <a:lstStyle>
            <a:lvl1pPr>
              <a:defRPr sz="3750"/>
            </a:lvl1pPr>
            <a:lvl2pPr>
              <a:defRPr sz="3281"/>
            </a:lvl2pPr>
            <a:lvl3pPr>
              <a:defRPr sz="2813"/>
            </a:lvl3pPr>
            <a:lvl4pPr>
              <a:defRPr sz="2344"/>
            </a:lvl4pPr>
            <a:lvl5pPr>
              <a:defRPr sz="2344"/>
            </a:lvl5pPr>
            <a:lvl6pPr>
              <a:defRPr sz="2344"/>
            </a:lvl6pPr>
            <a:lvl7pPr>
              <a:defRPr sz="2344"/>
            </a:lvl7pPr>
            <a:lvl8pPr>
              <a:defRPr sz="2344"/>
            </a:lvl8pPr>
            <a:lvl9pPr>
              <a:defRPr sz="2344"/>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Text Placeholder 3"/>
          <p:cNvSpPr>
            <a:spLocks noGrp="1"/>
          </p:cNvSpPr>
          <p:nvPr>
            <p:ph type="body" sz="half" idx="2"/>
          </p:nvPr>
        </p:nvSpPr>
        <p:spPr>
          <a:xfrm>
            <a:off x="609601" y="1435103"/>
            <a:ext cx="4011084" cy="4691063"/>
          </a:xfrm>
        </p:spPr>
        <p:txBody>
          <a:bodyPr/>
          <a:lstStyle>
            <a:lvl1pPr marL="0" indent="0">
              <a:buNone/>
              <a:defRPr sz="1688"/>
            </a:lvl1pPr>
            <a:lvl2pPr marL="538824" indent="0">
              <a:buNone/>
              <a:defRPr sz="1406"/>
            </a:lvl2pPr>
            <a:lvl3pPr marL="1077649" indent="0">
              <a:buNone/>
              <a:defRPr sz="1219"/>
            </a:lvl3pPr>
            <a:lvl4pPr marL="1616473" indent="0">
              <a:buNone/>
              <a:defRPr sz="1031"/>
            </a:lvl4pPr>
            <a:lvl5pPr marL="2155298" indent="0">
              <a:buNone/>
              <a:defRPr sz="1031"/>
            </a:lvl5pPr>
            <a:lvl6pPr marL="2694123" indent="0">
              <a:buNone/>
              <a:defRPr sz="1031"/>
            </a:lvl6pPr>
            <a:lvl7pPr marL="3232947" indent="0">
              <a:buNone/>
              <a:defRPr sz="1031"/>
            </a:lvl7pPr>
            <a:lvl8pPr marL="3771772" indent="0">
              <a:buNone/>
              <a:defRPr sz="1031"/>
            </a:lvl8pPr>
            <a:lvl9pPr marL="4310596" indent="0">
              <a:buNone/>
              <a:defRPr sz="1031"/>
            </a:lvl9pPr>
          </a:lstStyle>
          <a:p>
            <a:pPr lvl="0"/>
            <a:r>
              <a:rPr lang="zh-CN" altLang="en-US" smtClean="0"/>
              <a:t>单击此处编辑母版文本样式</a:t>
            </a:r>
          </a:p>
        </p:txBody>
      </p:sp>
    </p:spTree>
    <p:extLst>
      <p:ext uri="{BB962C8B-B14F-4D97-AF65-F5344CB8AC3E}">
        <p14:creationId xmlns:p14="http://schemas.microsoft.com/office/powerpoint/2010/main" val="234576987"/>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aphicFrame>
        <p:nvGraphicFramePr>
          <p:cNvPr id="5" name="Object 9" hidden="1"/>
          <p:cNvGraphicFramePr>
            <a:graphicFrameLocks noChangeAspect="1"/>
          </p:cNvGraphicFramePr>
          <p:nvPr>
            <p:custDataLst>
              <p:tags r:id="rId2"/>
            </p:custDataLst>
          </p:nvPr>
        </p:nvGraphicFramePr>
        <p:xfrm>
          <a:off x="0" y="0"/>
          <a:ext cx="195036" cy="159247"/>
        </p:xfrm>
        <a:graphic>
          <a:graphicData uri="http://schemas.openxmlformats.org/presentationml/2006/ole">
            <mc:AlternateContent xmlns:mc="http://schemas.openxmlformats.org/markup-compatibility/2006">
              <mc:Choice xmlns:v="urn:schemas-microsoft-com:vml" Requires="v">
                <p:oleObj spid="_x0000_s10304" name="think-cell Slide" r:id="rId8" imgW="270" imgH="270" progId="">
                  <p:embed/>
                </p:oleObj>
              </mc:Choice>
              <mc:Fallback>
                <p:oleObj name="think-cell Slide" r:id="rId8" imgW="270" imgH="27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036" cy="15924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6" name="Group 23"/>
          <p:cNvGrpSpPr>
            <a:grpSpLocks/>
          </p:cNvGrpSpPr>
          <p:nvPr>
            <p:custDataLst>
              <p:tags r:id="rId3"/>
            </p:custDataLst>
          </p:nvPr>
        </p:nvGrpSpPr>
        <p:grpSpPr bwMode="auto">
          <a:xfrm>
            <a:off x="374953" y="532805"/>
            <a:ext cx="11431512" cy="205383"/>
            <a:chOff x="183" y="456"/>
            <a:chExt cx="5401" cy="129"/>
          </a:xfrm>
        </p:grpSpPr>
        <p:sp>
          <p:nvSpPr>
            <p:cNvPr id="7" name="Picture 19"/>
            <p:cNvSpPr>
              <a:spLocks noChangeArrowheads="1"/>
            </p:cNvSpPr>
            <p:nvPr/>
          </p:nvSpPr>
          <p:spPr bwMode="auto">
            <a:xfrm>
              <a:off x="4990" y="456"/>
              <a:ext cx="594" cy="112"/>
            </a:xfrm>
            <a:prstGeom prst="rect">
              <a:avLst/>
            </a:prstGeom>
            <a:noFill/>
            <a:ln w="9525">
              <a:noFill/>
              <a:miter lim="800000"/>
              <a:headEnd/>
              <a:tailEnd/>
            </a:ln>
          </p:spPr>
          <p:txBody>
            <a:bodyPr/>
            <a:lstStyle/>
            <a:p>
              <a:pPr eaLnBrk="0" hangingPunct="0">
                <a:defRPr/>
              </a:pPr>
              <a:endParaRPr lang="en-US" sz="1688" dirty="0">
                <a:solidFill>
                  <a:srgbClr val="000000"/>
                </a:solidFill>
                <a:cs typeface="+mn-cs"/>
              </a:endParaRPr>
            </a:p>
          </p:txBody>
        </p:sp>
        <p:sp>
          <p:nvSpPr>
            <p:cNvPr id="8" name="Line 22"/>
            <p:cNvSpPr>
              <a:spLocks noChangeShapeType="1"/>
            </p:cNvSpPr>
            <p:nvPr/>
          </p:nvSpPr>
          <p:spPr bwMode="auto">
            <a:xfrm>
              <a:off x="183" y="585"/>
              <a:ext cx="5401" cy="0"/>
            </a:xfrm>
            <a:prstGeom prst="line">
              <a:avLst/>
            </a:prstGeom>
            <a:noFill/>
            <a:ln w="12700">
              <a:solidFill>
                <a:srgbClr val="DC241F"/>
              </a:solidFill>
              <a:round/>
              <a:headEnd/>
              <a:tailEnd/>
            </a:ln>
          </p:spPr>
          <p:txBody>
            <a:bodyPr wrap="none" lIns="90488" tIns="44450" rIns="90488" bIns="44450"/>
            <a:lstStyle/>
            <a:p>
              <a:pPr eaLnBrk="0" hangingPunct="0">
                <a:defRPr/>
              </a:pPr>
              <a:endParaRPr lang="en-US" sz="1688" dirty="0">
                <a:solidFill>
                  <a:srgbClr val="000000"/>
                </a:solidFill>
                <a:cs typeface="+mn-cs"/>
              </a:endParaRPr>
            </a:p>
          </p:txBody>
        </p:sp>
      </p:grpSp>
      <p:sp>
        <p:nvSpPr>
          <p:cNvPr id="9" name="Rectangle 28"/>
          <p:cNvSpPr>
            <a:spLocks noChangeArrowheads="1"/>
          </p:cNvSpPr>
          <p:nvPr>
            <p:custDataLst>
              <p:tags r:id="rId4"/>
            </p:custDataLst>
          </p:nvPr>
        </p:nvSpPr>
        <p:spPr bwMode="auto">
          <a:xfrm>
            <a:off x="9609931" y="6585645"/>
            <a:ext cx="2471436" cy="274624"/>
          </a:xfrm>
          <a:prstGeom prst="rect">
            <a:avLst/>
          </a:prstGeom>
          <a:noFill/>
          <a:ln w="12700">
            <a:noFill/>
            <a:miter lim="800000"/>
            <a:headEnd/>
            <a:tailEnd/>
          </a:ln>
        </p:spPr>
        <p:txBody>
          <a:bodyPr wrap="none" lIns="106643" tIns="52386" rIns="106643" bIns="52386">
            <a:spAutoFit/>
          </a:bodyPr>
          <a:lstStyle/>
          <a:p>
            <a:pPr algn="ctr">
              <a:lnSpc>
                <a:spcPct val="90000"/>
              </a:lnSpc>
              <a:defRPr/>
            </a:pPr>
            <a:r>
              <a:rPr lang="en-US" altLang="zh-CN" sz="1219" dirty="0">
                <a:solidFill>
                  <a:srgbClr val="000000"/>
                </a:solidFill>
                <a:ea typeface="宋体" pitchFamily="2" charset="-122"/>
                <a:cs typeface="+mn-cs"/>
              </a:rPr>
              <a:t>HONEYWELL - CONFIDENTIAL</a:t>
            </a:r>
          </a:p>
        </p:txBody>
      </p:sp>
      <p:sp>
        <p:nvSpPr>
          <p:cNvPr id="10" name="Text Box 29"/>
          <p:cNvSpPr txBox="1">
            <a:spLocks noChangeArrowheads="1"/>
          </p:cNvSpPr>
          <p:nvPr>
            <p:custDataLst>
              <p:tags r:id="rId5"/>
            </p:custDataLst>
          </p:nvPr>
        </p:nvSpPr>
        <p:spPr bwMode="auto">
          <a:xfrm>
            <a:off x="710595" y="6616899"/>
            <a:ext cx="8128000" cy="178254"/>
          </a:xfrm>
          <a:prstGeom prst="rect">
            <a:avLst/>
          </a:prstGeom>
          <a:noFill/>
          <a:ln w="12700" algn="ctr">
            <a:noFill/>
            <a:miter lim="800000"/>
            <a:headEnd/>
            <a:tailEnd/>
          </a:ln>
        </p:spPr>
        <p:txBody>
          <a:bodyPr lIns="0" tIns="0" rIns="0" bIns="0">
            <a:spAutoFit/>
          </a:bodyPr>
          <a:lstStyle/>
          <a:p>
            <a:pPr>
              <a:lnSpc>
                <a:spcPct val="95000"/>
              </a:lnSpc>
              <a:defRPr/>
            </a:pPr>
            <a:r>
              <a:rPr lang="en-US" altLang="zh-CN" sz="1219" i="1" dirty="0">
                <a:solidFill>
                  <a:srgbClr val="000000"/>
                </a:solidFill>
                <a:latin typeface="Arial Narrow" pitchFamily="34" charset="0"/>
                <a:ea typeface="宋体" pitchFamily="2" charset="-122"/>
                <a:cs typeface="+mn-cs"/>
              </a:rPr>
              <a:t>Preliminary – not final – no decision will be taken without satisfaction of any applicable consultation or negotiation requirements.</a:t>
            </a:r>
          </a:p>
        </p:txBody>
      </p:sp>
      <p:graphicFrame>
        <p:nvGraphicFramePr>
          <p:cNvPr id="11" name="Object 15" hidden="1"/>
          <p:cNvGraphicFramePr>
            <a:graphicFrameLocks noChangeAspect="1"/>
          </p:cNvGraphicFramePr>
          <p:nvPr>
            <p:custDataLst>
              <p:tags r:id="rId6"/>
            </p:custDataLst>
          </p:nvPr>
        </p:nvGraphicFramePr>
        <p:xfrm>
          <a:off x="0" y="0"/>
          <a:ext cx="195036" cy="159247"/>
        </p:xfrm>
        <a:graphic>
          <a:graphicData uri="http://schemas.openxmlformats.org/presentationml/2006/ole">
            <mc:AlternateContent xmlns:mc="http://schemas.openxmlformats.org/markup-compatibility/2006">
              <mc:Choice xmlns:v="urn:schemas-microsoft-com:vml" Requires="v">
                <p:oleObj spid="_x0000_s10305" name="think-cell Slide" r:id="rId10" imgW="270" imgH="270" progId="">
                  <p:embed/>
                </p:oleObj>
              </mc:Choice>
              <mc:Fallback>
                <p:oleObj name="think-cell Slide" r:id="rId10" imgW="270" imgH="27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036" cy="15924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2389717" y="4800601"/>
            <a:ext cx="7315200" cy="566738"/>
          </a:xfrm>
        </p:spPr>
        <p:txBody>
          <a:bodyPr anchor="b"/>
          <a:lstStyle>
            <a:lvl1pPr algn="l">
              <a:defRPr sz="2344"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750"/>
            </a:lvl1pPr>
            <a:lvl2pPr marL="538824" indent="0">
              <a:buNone/>
              <a:defRPr sz="3281"/>
            </a:lvl2pPr>
            <a:lvl3pPr marL="1077649" indent="0">
              <a:buNone/>
              <a:defRPr sz="2813"/>
            </a:lvl3pPr>
            <a:lvl4pPr marL="1616473" indent="0">
              <a:buNone/>
              <a:defRPr sz="2344"/>
            </a:lvl4pPr>
            <a:lvl5pPr marL="2155298" indent="0">
              <a:buNone/>
              <a:defRPr sz="2344"/>
            </a:lvl5pPr>
            <a:lvl6pPr marL="2694123" indent="0">
              <a:buNone/>
              <a:defRPr sz="2344"/>
            </a:lvl6pPr>
            <a:lvl7pPr marL="3232947" indent="0">
              <a:buNone/>
              <a:defRPr sz="2344"/>
            </a:lvl7pPr>
            <a:lvl8pPr marL="3771772" indent="0">
              <a:buNone/>
              <a:defRPr sz="2344"/>
            </a:lvl8pPr>
            <a:lvl9pPr marL="4310596" indent="0">
              <a:buNone/>
              <a:defRPr sz="2344"/>
            </a:lvl9pPr>
          </a:lstStyle>
          <a:p>
            <a:pPr lvl="0"/>
            <a:r>
              <a:rPr lang="zh-CN" altLang="en-US" noProof="0" smtClean="0"/>
              <a:t>将图片拖动到占位符，或单击添加图标</a:t>
            </a:r>
            <a:endParaRPr lang="en-US" noProof="0" dirty="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688"/>
            </a:lvl1pPr>
            <a:lvl2pPr marL="538824" indent="0">
              <a:buNone/>
              <a:defRPr sz="1406"/>
            </a:lvl2pPr>
            <a:lvl3pPr marL="1077649" indent="0">
              <a:buNone/>
              <a:defRPr sz="1219"/>
            </a:lvl3pPr>
            <a:lvl4pPr marL="1616473" indent="0">
              <a:buNone/>
              <a:defRPr sz="1031"/>
            </a:lvl4pPr>
            <a:lvl5pPr marL="2155298" indent="0">
              <a:buNone/>
              <a:defRPr sz="1031"/>
            </a:lvl5pPr>
            <a:lvl6pPr marL="2694123" indent="0">
              <a:buNone/>
              <a:defRPr sz="1031"/>
            </a:lvl6pPr>
            <a:lvl7pPr marL="3232947" indent="0">
              <a:buNone/>
              <a:defRPr sz="1031"/>
            </a:lvl7pPr>
            <a:lvl8pPr marL="3771772" indent="0">
              <a:buNone/>
              <a:defRPr sz="1031"/>
            </a:lvl8pPr>
            <a:lvl9pPr marL="4310596" indent="0">
              <a:buNone/>
              <a:defRPr sz="1031"/>
            </a:lvl9pPr>
          </a:lstStyle>
          <a:p>
            <a:pPr lvl="0"/>
            <a:r>
              <a:rPr lang="zh-CN" altLang="en-US" smtClean="0"/>
              <a:t>单击此处编辑母版文本样式</a:t>
            </a:r>
          </a:p>
        </p:txBody>
      </p:sp>
    </p:spTree>
    <p:extLst>
      <p:ext uri="{BB962C8B-B14F-4D97-AF65-F5344CB8AC3E}">
        <p14:creationId xmlns:p14="http://schemas.microsoft.com/office/powerpoint/2010/main" val="1866355856"/>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x" preserve="1">
  <p:cSld name="标题和竖排文本">
    <p:spTree>
      <p:nvGrpSpPr>
        <p:cNvPr id="1" name=""/>
        <p:cNvGrpSpPr/>
        <p:nvPr/>
      </p:nvGrpSpPr>
      <p:grpSpPr>
        <a:xfrm>
          <a:off x="0" y="0"/>
          <a:ext cx="0" cy="0"/>
          <a:chOff x="0" y="0"/>
          <a:chExt cx="0" cy="0"/>
        </a:xfrm>
      </p:grpSpPr>
      <p:graphicFrame>
        <p:nvGraphicFramePr>
          <p:cNvPr id="4" name="Object 9" hidden="1"/>
          <p:cNvGraphicFramePr>
            <a:graphicFrameLocks noChangeAspect="1"/>
          </p:cNvGraphicFramePr>
          <p:nvPr>
            <p:custDataLst>
              <p:tags r:id="rId2"/>
            </p:custDataLst>
          </p:nvPr>
        </p:nvGraphicFramePr>
        <p:xfrm>
          <a:off x="0" y="0"/>
          <a:ext cx="195036" cy="159247"/>
        </p:xfrm>
        <a:graphic>
          <a:graphicData uri="http://schemas.openxmlformats.org/presentationml/2006/ole">
            <mc:AlternateContent xmlns:mc="http://schemas.openxmlformats.org/markup-compatibility/2006">
              <mc:Choice xmlns:v="urn:schemas-microsoft-com:vml" Requires="v">
                <p:oleObj spid="_x0000_s11328" name="think-cell Slide" r:id="rId8" imgW="270" imgH="270" progId="">
                  <p:embed/>
                </p:oleObj>
              </mc:Choice>
              <mc:Fallback>
                <p:oleObj name="think-cell Slide" r:id="rId8" imgW="270" imgH="27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036" cy="15924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5" name="Group 23"/>
          <p:cNvGrpSpPr>
            <a:grpSpLocks/>
          </p:cNvGrpSpPr>
          <p:nvPr>
            <p:custDataLst>
              <p:tags r:id="rId3"/>
            </p:custDataLst>
          </p:nvPr>
        </p:nvGrpSpPr>
        <p:grpSpPr bwMode="auto">
          <a:xfrm>
            <a:off x="374953" y="532805"/>
            <a:ext cx="11431512" cy="205383"/>
            <a:chOff x="183" y="456"/>
            <a:chExt cx="5401" cy="129"/>
          </a:xfrm>
        </p:grpSpPr>
        <p:sp>
          <p:nvSpPr>
            <p:cNvPr id="6" name="Picture 19"/>
            <p:cNvSpPr>
              <a:spLocks noChangeArrowheads="1"/>
            </p:cNvSpPr>
            <p:nvPr/>
          </p:nvSpPr>
          <p:spPr bwMode="auto">
            <a:xfrm>
              <a:off x="4990" y="456"/>
              <a:ext cx="594" cy="112"/>
            </a:xfrm>
            <a:prstGeom prst="rect">
              <a:avLst/>
            </a:prstGeom>
            <a:noFill/>
            <a:ln w="9525">
              <a:noFill/>
              <a:miter lim="800000"/>
              <a:headEnd/>
              <a:tailEnd/>
            </a:ln>
          </p:spPr>
          <p:txBody>
            <a:bodyPr/>
            <a:lstStyle/>
            <a:p>
              <a:pPr eaLnBrk="0" hangingPunct="0">
                <a:defRPr/>
              </a:pPr>
              <a:endParaRPr lang="en-US" sz="1688" dirty="0">
                <a:solidFill>
                  <a:srgbClr val="000000"/>
                </a:solidFill>
                <a:cs typeface="+mn-cs"/>
              </a:endParaRPr>
            </a:p>
          </p:txBody>
        </p:sp>
        <p:sp>
          <p:nvSpPr>
            <p:cNvPr id="7" name="Line 22"/>
            <p:cNvSpPr>
              <a:spLocks noChangeShapeType="1"/>
            </p:cNvSpPr>
            <p:nvPr/>
          </p:nvSpPr>
          <p:spPr bwMode="auto">
            <a:xfrm>
              <a:off x="183" y="585"/>
              <a:ext cx="5401" cy="0"/>
            </a:xfrm>
            <a:prstGeom prst="line">
              <a:avLst/>
            </a:prstGeom>
            <a:noFill/>
            <a:ln w="12700">
              <a:solidFill>
                <a:srgbClr val="DC241F"/>
              </a:solidFill>
              <a:round/>
              <a:headEnd/>
              <a:tailEnd/>
            </a:ln>
          </p:spPr>
          <p:txBody>
            <a:bodyPr wrap="none" lIns="90488" tIns="44450" rIns="90488" bIns="44450"/>
            <a:lstStyle/>
            <a:p>
              <a:pPr eaLnBrk="0" hangingPunct="0">
                <a:defRPr/>
              </a:pPr>
              <a:endParaRPr lang="en-US" sz="1688" dirty="0">
                <a:solidFill>
                  <a:srgbClr val="000000"/>
                </a:solidFill>
                <a:cs typeface="+mn-cs"/>
              </a:endParaRPr>
            </a:p>
          </p:txBody>
        </p:sp>
      </p:grpSp>
      <p:sp>
        <p:nvSpPr>
          <p:cNvPr id="8" name="Rectangle 28"/>
          <p:cNvSpPr>
            <a:spLocks noChangeArrowheads="1"/>
          </p:cNvSpPr>
          <p:nvPr>
            <p:custDataLst>
              <p:tags r:id="rId4"/>
            </p:custDataLst>
          </p:nvPr>
        </p:nvSpPr>
        <p:spPr bwMode="auto">
          <a:xfrm>
            <a:off x="9609931" y="6585645"/>
            <a:ext cx="2471436" cy="274624"/>
          </a:xfrm>
          <a:prstGeom prst="rect">
            <a:avLst/>
          </a:prstGeom>
          <a:noFill/>
          <a:ln w="12700">
            <a:noFill/>
            <a:miter lim="800000"/>
            <a:headEnd/>
            <a:tailEnd/>
          </a:ln>
        </p:spPr>
        <p:txBody>
          <a:bodyPr wrap="none" lIns="106643" tIns="52386" rIns="106643" bIns="52386">
            <a:spAutoFit/>
          </a:bodyPr>
          <a:lstStyle/>
          <a:p>
            <a:pPr algn="ctr">
              <a:lnSpc>
                <a:spcPct val="90000"/>
              </a:lnSpc>
              <a:defRPr/>
            </a:pPr>
            <a:r>
              <a:rPr lang="en-US" altLang="zh-CN" sz="1219" dirty="0">
                <a:solidFill>
                  <a:srgbClr val="000000"/>
                </a:solidFill>
                <a:ea typeface="宋体" pitchFamily="2" charset="-122"/>
                <a:cs typeface="+mn-cs"/>
              </a:rPr>
              <a:t>HONEYWELL - CONFIDENTIAL</a:t>
            </a:r>
          </a:p>
        </p:txBody>
      </p:sp>
      <p:sp>
        <p:nvSpPr>
          <p:cNvPr id="9" name="Text Box 29"/>
          <p:cNvSpPr txBox="1">
            <a:spLocks noChangeArrowheads="1"/>
          </p:cNvSpPr>
          <p:nvPr>
            <p:custDataLst>
              <p:tags r:id="rId5"/>
            </p:custDataLst>
          </p:nvPr>
        </p:nvSpPr>
        <p:spPr bwMode="auto">
          <a:xfrm>
            <a:off x="710595" y="6616899"/>
            <a:ext cx="8128000" cy="178254"/>
          </a:xfrm>
          <a:prstGeom prst="rect">
            <a:avLst/>
          </a:prstGeom>
          <a:noFill/>
          <a:ln w="12700" algn="ctr">
            <a:noFill/>
            <a:miter lim="800000"/>
            <a:headEnd/>
            <a:tailEnd/>
          </a:ln>
        </p:spPr>
        <p:txBody>
          <a:bodyPr lIns="0" tIns="0" rIns="0" bIns="0">
            <a:spAutoFit/>
          </a:bodyPr>
          <a:lstStyle/>
          <a:p>
            <a:pPr>
              <a:lnSpc>
                <a:spcPct val="95000"/>
              </a:lnSpc>
              <a:defRPr/>
            </a:pPr>
            <a:r>
              <a:rPr lang="en-US" altLang="zh-CN" sz="1219" i="1" dirty="0">
                <a:solidFill>
                  <a:srgbClr val="000000"/>
                </a:solidFill>
                <a:latin typeface="Arial Narrow" pitchFamily="34" charset="0"/>
                <a:ea typeface="宋体" pitchFamily="2" charset="-122"/>
                <a:cs typeface="+mn-cs"/>
              </a:rPr>
              <a:t>Preliminary – not final – no decision will be taken without satisfaction of any applicable consultation or negotiation requirements.</a:t>
            </a:r>
          </a:p>
        </p:txBody>
      </p:sp>
      <p:graphicFrame>
        <p:nvGraphicFramePr>
          <p:cNvPr id="10" name="Object 10" hidden="1"/>
          <p:cNvGraphicFramePr>
            <a:graphicFrameLocks noChangeAspect="1"/>
          </p:cNvGraphicFramePr>
          <p:nvPr>
            <p:custDataLst>
              <p:tags r:id="rId6"/>
            </p:custDataLst>
          </p:nvPr>
        </p:nvGraphicFramePr>
        <p:xfrm>
          <a:off x="0" y="0"/>
          <a:ext cx="195036" cy="159247"/>
        </p:xfrm>
        <a:graphic>
          <a:graphicData uri="http://schemas.openxmlformats.org/presentationml/2006/ole">
            <mc:AlternateContent xmlns:mc="http://schemas.openxmlformats.org/markup-compatibility/2006">
              <mc:Choice xmlns:v="urn:schemas-microsoft-com:vml" Requires="v">
                <p:oleObj spid="_x0000_s11329" name="think-cell Slide" r:id="rId10" imgW="270" imgH="270" progId="">
                  <p:embed/>
                </p:oleObj>
              </mc:Choice>
              <mc:Fallback>
                <p:oleObj name="think-cell Slide" r:id="rId10" imgW="270" imgH="27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036" cy="15924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extLst>
      <p:ext uri="{BB962C8B-B14F-4D97-AF65-F5344CB8AC3E}">
        <p14:creationId xmlns:p14="http://schemas.microsoft.com/office/powerpoint/2010/main" val="342146590"/>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graphicFrame>
        <p:nvGraphicFramePr>
          <p:cNvPr id="4" name="Object 9" hidden="1"/>
          <p:cNvGraphicFramePr>
            <a:graphicFrameLocks noChangeAspect="1"/>
          </p:cNvGraphicFramePr>
          <p:nvPr>
            <p:custDataLst>
              <p:tags r:id="rId2"/>
            </p:custDataLst>
          </p:nvPr>
        </p:nvGraphicFramePr>
        <p:xfrm>
          <a:off x="0" y="0"/>
          <a:ext cx="195036" cy="159247"/>
        </p:xfrm>
        <a:graphic>
          <a:graphicData uri="http://schemas.openxmlformats.org/presentationml/2006/ole">
            <mc:AlternateContent xmlns:mc="http://schemas.openxmlformats.org/markup-compatibility/2006">
              <mc:Choice xmlns:v="urn:schemas-microsoft-com:vml" Requires="v">
                <p:oleObj spid="_x0000_s12352" name="think-cell Slide" r:id="rId8" imgW="270" imgH="270" progId="">
                  <p:embed/>
                </p:oleObj>
              </mc:Choice>
              <mc:Fallback>
                <p:oleObj name="think-cell Slide" r:id="rId8" imgW="270" imgH="27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036" cy="15924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5" name="Group 23"/>
          <p:cNvGrpSpPr>
            <a:grpSpLocks/>
          </p:cNvGrpSpPr>
          <p:nvPr>
            <p:custDataLst>
              <p:tags r:id="rId3"/>
            </p:custDataLst>
          </p:nvPr>
        </p:nvGrpSpPr>
        <p:grpSpPr bwMode="auto">
          <a:xfrm>
            <a:off x="374953" y="532805"/>
            <a:ext cx="11431512" cy="205383"/>
            <a:chOff x="183" y="456"/>
            <a:chExt cx="5401" cy="129"/>
          </a:xfrm>
        </p:grpSpPr>
        <p:sp>
          <p:nvSpPr>
            <p:cNvPr id="6" name="Picture 19"/>
            <p:cNvSpPr>
              <a:spLocks noChangeArrowheads="1"/>
            </p:cNvSpPr>
            <p:nvPr/>
          </p:nvSpPr>
          <p:spPr bwMode="auto">
            <a:xfrm>
              <a:off x="4990" y="456"/>
              <a:ext cx="594" cy="112"/>
            </a:xfrm>
            <a:prstGeom prst="rect">
              <a:avLst/>
            </a:prstGeom>
            <a:noFill/>
            <a:ln w="9525">
              <a:noFill/>
              <a:miter lim="800000"/>
              <a:headEnd/>
              <a:tailEnd/>
            </a:ln>
          </p:spPr>
          <p:txBody>
            <a:bodyPr/>
            <a:lstStyle/>
            <a:p>
              <a:pPr eaLnBrk="0" hangingPunct="0">
                <a:defRPr/>
              </a:pPr>
              <a:endParaRPr lang="en-US" sz="1688" dirty="0">
                <a:solidFill>
                  <a:srgbClr val="000000"/>
                </a:solidFill>
                <a:cs typeface="+mn-cs"/>
              </a:endParaRPr>
            </a:p>
          </p:txBody>
        </p:sp>
        <p:sp>
          <p:nvSpPr>
            <p:cNvPr id="7" name="Line 22"/>
            <p:cNvSpPr>
              <a:spLocks noChangeShapeType="1"/>
            </p:cNvSpPr>
            <p:nvPr/>
          </p:nvSpPr>
          <p:spPr bwMode="auto">
            <a:xfrm>
              <a:off x="183" y="585"/>
              <a:ext cx="5401" cy="0"/>
            </a:xfrm>
            <a:prstGeom prst="line">
              <a:avLst/>
            </a:prstGeom>
            <a:noFill/>
            <a:ln w="12700">
              <a:solidFill>
                <a:srgbClr val="DC241F"/>
              </a:solidFill>
              <a:round/>
              <a:headEnd/>
              <a:tailEnd/>
            </a:ln>
          </p:spPr>
          <p:txBody>
            <a:bodyPr wrap="none" lIns="90488" tIns="44450" rIns="90488" bIns="44450"/>
            <a:lstStyle/>
            <a:p>
              <a:pPr eaLnBrk="0" hangingPunct="0">
                <a:defRPr/>
              </a:pPr>
              <a:endParaRPr lang="en-US" sz="1688" dirty="0">
                <a:solidFill>
                  <a:srgbClr val="000000"/>
                </a:solidFill>
                <a:cs typeface="+mn-cs"/>
              </a:endParaRPr>
            </a:p>
          </p:txBody>
        </p:sp>
      </p:grpSp>
      <p:sp>
        <p:nvSpPr>
          <p:cNvPr id="8" name="Rectangle 28"/>
          <p:cNvSpPr>
            <a:spLocks noChangeArrowheads="1"/>
          </p:cNvSpPr>
          <p:nvPr>
            <p:custDataLst>
              <p:tags r:id="rId4"/>
            </p:custDataLst>
          </p:nvPr>
        </p:nvSpPr>
        <p:spPr bwMode="auto">
          <a:xfrm>
            <a:off x="9609931" y="6585645"/>
            <a:ext cx="2471436" cy="274624"/>
          </a:xfrm>
          <a:prstGeom prst="rect">
            <a:avLst/>
          </a:prstGeom>
          <a:noFill/>
          <a:ln w="12700">
            <a:noFill/>
            <a:miter lim="800000"/>
            <a:headEnd/>
            <a:tailEnd/>
          </a:ln>
        </p:spPr>
        <p:txBody>
          <a:bodyPr wrap="none" lIns="106643" tIns="52386" rIns="106643" bIns="52386">
            <a:spAutoFit/>
          </a:bodyPr>
          <a:lstStyle/>
          <a:p>
            <a:pPr algn="ctr">
              <a:lnSpc>
                <a:spcPct val="90000"/>
              </a:lnSpc>
              <a:defRPr/>
            </a:pPr>
            <a:r>
              <a:rPr lang="en-US" altLang="zh-CN" sz="1219" dirty="0">
                <a:solidFill>
                  <a:srgbClr val="000000"/>
                </a:solidFill>
                <a:ea typeface="宋体" pitchFamily="2" charset="-122"/>
                <a:cs typeface="+mn-cs"/>
              </a:rPr>
              <a:t>HONEYWELL - CONFIDENTIAL</a:t>
            </a:r>
          </a:p>
        </p:txBody>
      </p:sp>
      <p:sp>
        <p:nvSpPr>
          <p:cNvPr id="9" name="Text Box 29"/>
          <p:cNvSpPr txBox="1">
            <a:spLocks noChangeArrowheads="1"/>
          </p:cNvSpPr>
          <p:nvPr>
            <p:custDataLst>
              <p:tags r:id="rId5"/>
            </p:custDataLst>
          </p:nvPr>
        </p:nvSpPr>
        <p:spPr bwMode="auto">
          <a:xfrm>
            <a:off x="710595" y="6616899"/>
            <a:ext cx="8128000" cy="178254"/>
          </a:xfrm>
          <a:prstGeom prst="rect">
            <a:avLst/>
          </a:prstGeom>
          <a:noFill/>
          <a:ln w="12700" algn="ctr">
            <a:noFill/>
            <a:miter lim="800000"/>
            <a:headEnd/>
            <a:tailEnd/>
          </a:ln>
        </p:spPr>
        <p:txBody>
          <a:bodyPr lIns="0" tIns="0" rIns="0" bIns="0">
            <a:spAutoFit/>
          </a:bodyPr>
          <a:lstStyle/>
          <a:p>
            <a:pPr>
              <a:lnSpc>
                <a:spcPct val="95000"/>
              </a:lnSpc>
              <a:defRPr/>
            </a:pPr>
            <a:r>
              <a:rPr lang="en-US" altLang="zh-CN" sz="1219" i="1" dirty="0">
                <a:solidFill>
                  <a:srgbClr val="000000"/>
                </a:solidFill>
                <a:latin typeface="Arial Narrow" pitchFamily="34" charset="0"/>
                <a:ea typeface="宋体" pitchFamily="2" charset="-122"/>
                <a:cs typeface="+mn-cs"/>
              </a:rPr>
              <a:t>Preliminary – not final – no decision will be taken without satisfaction of any applicable consultation or negotiation requirements.</a:t>
            </a:r>
          </a:p>
        </p:txBody>
      </p:sp>
      <p:graphicFrame>
        <p:nvGraphicFramePr>
          <p:cNvPr id="10" name="Object 10" hidden="1"/>
          <p:cNvGraphicFramePr>
            <a:graphicFrameLocks noChangeAspect="1"/>
          </p:cNvGraphicFramePr>
          <p:nvPr>
            <p:custDataLst>
              <p:tags r:id="rId6"/>
            </p:custDataLst>
          </p:nvPr>
        </p:nvGraphicFramePr>
        <p:xfrm>
          <a:off x="0" y="0"/>
          <a:ext cx="195036" cy="159247"/>
        </p:xfrm>
        <a:graphic>
          <a:graphicData uri="http://schemas.openxmlformats.org/presentationml/2006/ole">
            <mc:AlternateContent xmlns:mc="http://schemas.openxmlformats.org/markup-compatibility/2006">
              <mc:Choice xmlns:v="urn:schemas-microsoft-com:vml" Requires="v">
                <p:oleObj spid="_x0000_s12353" name="think-cell Slide" r:id="rId10" imgW="270" imgH="270" progId="">
                  <p:embed/>
                </p:oleObj>
              </mc:Choice>
              <mc:Fallback>
                <p:oleObj name="think-cell Slide" r:id="rId10" imgW="270" imgH="270"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036" cy="15924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 name="Vertical Title 1"/>
          <p:cNvSpPr>
            <a:spLocks noGrp="1"/>
          </p:cNvSpPr>
          <p:nvPr>
            <p:ph type="title" orient="vert"/>
          </p:nvPr>
        </p:nvSpPr>
        <p:spPr>
          <a:xfrm>
            <a:off x="8750301" y="106364"/>
            <a:ext cx="2664884" cy="5918200"/>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751418" y="106364"/>
            <a:ext cx="7795683" cy="59182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extLst>
      <p:ext uri="{BB962C8B-B14F-4D97-AF65-F5344CB8AC3E}">
        <p14:creationId xmlns:p14="http://schemas.microsoft.com/office/powerpoint/2010/main" val="1723578341"/>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graphicFrame>
        <p:nvGraphicFramePr>
          <p:cNvPr id="4" name="Object 9" hidden="1"/>
          <p:cNvGraphicFramePr>
            <a:graphicFrameLocks noChangeAspect="1"/>
          </p:cNvGraphicFramePr>
          <p:nvPr>
            <p:custDataLst>
              <p:tags r:id="rId2"/>
            </p:custDataLst>
          </p:nvPr>
        </p:nvGraphicFramePr>
        <p:xfrm>
          <a:off x="0" y="0"/>
          <a:ext cx="195036" cy="159247"/>
        </p:xfrm>
        <a:graphic>
          <a:graphicData uri="http://schemas.openxmlformats.org/presentationml/2006/ole">
            <mc:AlternateContent xmlns:mc="http://schemas.openxmlformats.org/markup-compatibility/2006">
              <mc:Choice xmlns:v="urn:schemas-microsoft-com:vml" Requires="v">
                <p:oleObj spid="_x0000_s13346" name="think-cell Slide" r:id="rId7" imgW="270" imgH="270" progId="">
                  <p:embed/>
                </p:oleObj>
              </mc:Choice>
              <mc:Fallback>
                <p:oleObj name="think-cell Slide" r:id="rId7" imgW="270" imgH="27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036" cy="15924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5" name="Group 23"/>
          <p:cNvGrpSpPr>
            <a:grpSpLocks/>
          </p:cNvGrpSpPr>
          <p:nvPr>
            <p:custDataLst>
              <p:tags r:id="rId3"/>
            </p:custDataLst>
          </p:nvPr>
        </p:nvGrpSpPr>
        <p:grpSpPr bwMode="auto">
          <a:xfrm>
            <a:off x="374953" y="532805"/>
            <a:ext cx="11431512" cy="205383"/>
            <a:chOff x="183" y="456"/>
            <a:chExt cx="5401" cy="129"/>
          </a:xfrm>
        </p:grpSpPr>
        <p:sp>
          <p:nvSpPr>
            <p:cNvPr id="6" name="Picture 19"/>
            <p:cNvSpPr>
              <a:spLocks noChangeArrowheads="1"/>
            </p:cNvSpPr>
            <p:nvPr/>
          </p:nvSpPr>
          <p:spPr bwMode="auto">
            <a:xfrm>
              <a:off x="4990" y="456"/>
              <a:ext cx="594" cy="112"/>
            </a:xfrm>
            <a:prstGeom prst="rect">
              <a:avLst/>
            </a:prstGeom>
            <a:noFill/>
            <a:ln w="9525">
              <a:noFill/>
              <a:miter lim="800000"/>
              <a:headEnd/>
              <a:tailEnd/>
            </a:ln>
          </p:spPr>
          <p:txBody>
            <a:bodyPr/>
            <a:lstStyle/>
            <a:p>
              <a:pPr eaLnBrk="0" hangingPunct="0">
                <a:defRPr/>
              </a:pPr>
              <a:endParaRPr lang="en-US" sz="1688" dirty="0">
                <a:solidFill>
                  <a:srgbClr val="000000"/>
                </a:solidFill>
                <a:cs typeface="+mn-cs"/>
              </a:endParaRPr>
            </a:p>
          </p:txBody>
        </p:sp>
        <p:sp>
          <p:nvSpPr>
            <p:cNvPr id="7" name="Line 22"/>
            <p:cNvSpPr>
              <a:spLocks noChangeShapeType="1"/>
            </p:cNvSpPr>
            <p:nvPr/>
          </p:nvSpPr>
          <p:spPr bwMode="auto">
            <a:xfrm>
              <a:off x="183" y="585"/>
              <a:ext cx="5401" cy="0"/>
            </a:xfrm>
            <a:prstGeom prst="line">
              <a:avLst/>
            </a:prstGeom>
            <a:noFill/>
            <a:ln w="12700">
              <a:solidFill>
                <a:srgbClr val="DC241F"/>
              </a:solidFill>
              <a:round/>
              <a:headEnd/>
              <a:tailEnd/>
            </a:ln>
          </p:spPr>
          <p:txBody>
            <a:bodyPr wrap="none" lIns="90488" tIns="44450" rIns="90488" bIns="44450"/>
            <a:lstStyle/>
            <a:p>
              <a:pPr eaLnBrk="0" hangingPunct="0">
                <a:defRPr/>
              </a:pPr>
              <a:endParaRPr lang="en-US" sz="1688" dirty="0">
                <a:solidFill>
                  <a:srgbClr val="000000"/>
                </a:solidFill>
                <a:cs typeface="+mn-cs"/>
              </a:endParaRPr>
            </a:p>
          </p:txBody>
        </p:sp>
      </p:grpSp>
      <p:sp>
        <p:nvSpPr>
          <p:cNvPr id="8" name="Rectangle 28"/>
          <p:cNvSpPr>
            <a:spLocks noChangeArrowheads="1"/>
          </p:cNvSpPr>
          <p:nvPr>
            <p:custDataLst>
              <p:tags r:id="rId4"/>
            </p:custDataLst>
          </p:nvPr>
        </p:nvSpPr>
        <p:spPr bwMode="auto">
          <a:xfrm>
            <a:off x="9609931" y="6585645"/>
            <a:ext cx="2471436" cy="274624"/>
          </a:xfrm>
          <a:prstGeom prst="rect">
            <a:avLst/>
          </a:prstGeom>
          <a:noFill/>
          <a:ln w="12700">
            <a:noFill/>
            <a:miter lim="800000"/>
            <a:headEnd/>
            <a:tailEnd/>
          </a:ln>
        </p:spPr>
        <p:txBody>
          <a:bodyPr wrap="none" lIns="106643" tIns="52386" rIns="106643" bIns="52386">
            <a:spAutoFit/>
          </a:bodyPr>
          <a:lstStyle/>
          <a:p>
            <a:pPr algn="ctr">
              <a:lnSpc>
                <a:spcPct val="90000"/>
              </a:lnSpc>
              <a:defRPr/>
            </a:pPr>
            <a:r>
              <a:rPr lang="en-US" altLang="zh-CN" sz="1219" dirty="0">
                <a:solidFill>
                  <a:srgbClr val="000000"/>
                </a:solidFill>
                <a:ea typeface="宋体" pitchFamily="2" charset="-122"/>
                <a:cs typeface="+mn-cs"/>
              </a:rPr>
              <a:t>HONEYWELL - CONFIDENTIAL</a:t>
            </a:r>
          </a:p>
        </p:txBody>
      </p:sp>
      <p:sp>
        <p:nvSpPr>
          <p:cNvPr id="9" name="Text Box 29"/>
          <p:cNvSpPr txBox="1">
            <a:spLocks noChangeArrowheads="1"/>
          </p:cNvSpPr>
          <p:nvPr>
            <p:custDataLst>
              <p:tags r:id="rId5"/>
            </p:custDataLst>
          </p:nvPr>
        </p:nvSpPr>
        <p:spPr bwMode="auto">
          <a:xfrm>
            <a:off x="710595" y="6616899"/>
            <a:ext cx="8128000" cy="178254"/>
          </a:xfrm>
          <a:prstGeom prst="rect">
            <a:avLst/>
          </a:prstGeom>
          <a:noFill/>
          <a:ln w="12700" algn="ctr">
            <a:noFill/>
            <a:miter lim="800000"/>
            <a:headEnd/>
            <a:tailEnd/>
          </a:ln>
        </p:spPr>
        <p:txBody>
          <a:bodyPr lIns="0" tIns="0" rIns="0" bIns="0">
            <a:spAutoFit/>
          </a:bodyPr>
          <a:lstStyle/>
          <a:p>
            <a:pPr>
              <a:lnSpc>
                <a:spcPct val="95000"/>
              </a:lnSpc>
              <a:defRPr/>
            </a:pPr>
            <a:r>
              <a:rPr lang="en-US" altLang="zh-CN" sz="1219" i="1" dirty="0">
                <a:solidFill>
                  <a:srgbClr val="000000"/>
                </a:solidFill>
                <a:latin typeface="Arial Narrow" pitchFamily="34" charset="0"/>
                <a:ea typeface="宋体" pitchFamily="2" charset="-122"/>
                <a:cs typeface="+mn-cs"/>
              </a:rPr>
              <a:t>Preliminary – not final – no decision will be taken without satisfaction of any applicable consultation or negotiation requirements.</a:t>
            </a:r>
          </a:p>
        </p:txBody>
      </p:sp>
      <p:sp>
        <p:nvSpPr>
          <p:cNvPr id="2" name="Title 1"/>
          <p:cNvSpPr>
            <a:spLocks noGrp="1"/>
          </p:cNvSpPr>
          <p:nvPr>
            <p:ph type="title"/>
          </p:nvPr>
        </p:nvSpPr>
        <p:spPr>
          <a:xfrm>
            <a:off x="751418" y="106364"/>
            <a:ext cx="10663767" cy="468312"/>
          </a:xfrm>
        </p:spPr>
        <p:txBody>
          <a:bodyPr/>
          <a:lstStyle/>
          <a:p>
            <a:r>
              <a:rPr lang="zh-CN" altLang="en-US" smtClean="0"/>
              <a:t>单击此处编辑母版标题样式</a:t>
            </a:r>
            <a:endParaRPr lang="en-US"/>
          </a:p>
        </p:txBody>
      </p:sp>
      <p:sp>
        <p:nvSpPr>
          <p:cNvPr id="3" name="Table Placeholder 2"/>
          <p:cNvSpPr>
            <a:spLocks noGrp="1"/>
          </p:cNvSpPr>
          <p:nvPr>
            <p:ph type="tbl" idx="1"/>
          </p:nvPr>
        </p:nvSpPr>
        <p:spPr>
          <a:xfrm>
            <a:off x="751418" y="992189"/>
            <a:ext cx="10663767" cy="5032375"/>
          </a:xfrm>
        </p:spPr>
        <p:txBody>
          <a:bodyPr/>
          <a:lstStyle/>
          <a:p>
            <a:pPr lvl="0"/>
            <a:r>
              <a:rPr lang="zh-CN" altLang="en-US" noProof="0" smtClean="0"/>
              <a:t>单击图标添加表格</a:t>
            </a:r>
            <a:endParaRPr lang="en-US" noProof="0" dirty="0" smtClean="0"/>
          </a:p>
        </p:txBody>
      </p:sp>
    </p:spTree>
    <p:extLst>
      <p:ext uri="{BB962C8B-B14F-4D97-AF65-F5344CB8AC3E}">
        <p14:creationId xmlns:p14="http://schemas.microsoft.com/office/powerpoint/2010/main" val="672563970"/>
      </p:ext>
    </p:extLst>
  </p:cSld>
  <p:clrMapOvr>
    <a:masterClrMapping/>
  </p:clrMapOvr>
  <p:transition>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graphicFrame>
        <p:nvGraphicFramePr>
          <p:cNvPr id="3" name="Object 9" hidden="1"/>
          <p:cNvGraphicFramePr>
            <a:graphicFrameLocks noChangeAspect="1"/>
          </p:cNvGraphicFramePr>
          <p:nvPr>
            <p:custDataLst>
              <p:tags r:id="rId2"/>
            </p:custDataLst>
          </p:nvPr>
        </p:nvGraphicFramePr>
        <p:xfrm>
          <a:off x="0" y="0"/>
          <a:ext cx="195036" cy="159247"/>
        </p:xfrm>
        <a:graphic>
          <a:graphicData uri="http://schemas.openxmlformats.org/presentationml/2006/ole">
            <mc:AlternateContent xmlns:mc="http://schemas.openxmlformats.org/markup-compatibility/2006">
              <mc:Choice xmlns:v="urn:schemas-microsoft-com:vml" Requires="v">
                <p:oleObj spid="_x0000_s14370" name="think-cell Slide" r:id="rId7" imgW="270" imgH="270" progId="">
                  <p:embed/>
                </p:oleObj>
              </mc:Choice>
              <mc:Fallback>
                <p:oleObj name="think-cell Slide" r:id="rId7" imgW="270" imgH="27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036" cy="15924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4" name="Group 23"/>
          <p:cNvGrpSpPr>
            <a:grpSpLocks/>
          </p:cNvGrpSpPr>
          <p:nvPr>
            <p:custDataLst>
              <p:tags r:id="rId3"/>
            </p:custDataLst>
          </p:nvPr>
        </p:nvGrpSpPr>
        <p:grpSpPr bwMode="auto">
          <a:xfrm>
            <a:off x="374953" y="532805"/>
            <a:ext cx="11431512" cy="205383"/>
            <a:chOff x="183" y="456"/>
            <a:chExt cx="5401" cy="129"/>
          </a:xfrm>
        </p:grpSpPr>
        <p:sp>
          <p:nvSpPr>
            <p:cNvPr id="5" name="Picture 19"/>
            <p:cNvSpPr>
              <a:spLocks noChangeArrowheads="1"/>
            </p:cNvSpPr>
            <p:nvPr/>
          </p:nvSpPr>
          <p:spPr bwMode="auto">
            <a:xfrm>
              <a:off x="4990" y="456"/>
              <a:ext cx="594" cy="112"/>
            </a:xfrm>
            <a:prstGeom prst="rect">
              <a:avLst/>
            </a:prstGeom>
            <a:noFill/>
            <a:ln w="9525">
              <a:noFill/>
              <a:miter lim="800000"/>
              <a:headEnd/>
              <a:tailEnd/>
            </a:ln>
          </p:spPr>
          <p:txBody>
            <a:bodyPr/>
            <a:lstStyle/>
            <a:p>
              <a:pPr eaLnBrk="0" hangingPunct="0">
                <a:defRPr/>
              </a:pPr>
              <a:endParaRPr lang="en-US" sz="1688" dirty="0">
                <a:solidFill>
                  <a:srgbClr val="000000"/>
                </a:solidFill>
                <a:cs typeface="+mn-cs"/>
              </a:endParaRPr>
            </a:p>
          </p:txBody>
        </p:sp>
        <p:sp>
          <p:nvSpPr>
            <p:cNvPr id="6" name="Line 22"/>
            <p:cNvSpPr>
              <a:spLocks noChangeShapeType="1"/>
            </p:cNvSpPr>
            <p:nvPr/>
          </p:nvSpPr>
          <p:spPr bwMode="auto">
            <a:xfrm>
              <a:off x="183" y="585"/>
              <a:ext cx="5401" cy="0"/>
            </a:xfrm>
            <a:prstGeom prst="line">
              <a:avLst/>
            </a:prstGeom>
            <a:noFill/>
            <a:ln w="12700">
              <a:solidFill>
                <a:srgbClr val="DC241F"/>
              </a:solidFill>
              <a:round/>
              <a:headEnd/>
              <a:tailEnd/>
            </a:ln>
          </p:spPr>
          <p:txBody>
            <a:bodyPr wrap="none" lIns="90488" tIns="44450" rIns="90488" bIns="44450"/>
            <a:lstStyle/>
            <a:p>
              <a:pPr eaLnBrk="0" hangingPunct="0">
                <a:defRPr/>
              </a:pPr>
              <a:endParaRPr lang="en-US" sz="1688" dirty="0">
                <a:solidFill>
                  <a:srgbClr val="000000"/>
                </a:solidFill>
                <a:cs typeface="+mn-cs"/>
              </a:endParaRPr>
            </a:p>
          </p:txBody>
        </p:sp>
      </p:grpSp>
      <p:sp>
        <p:nvSpPr>
          <p:cNvPr id="7" name="Rectangle 28"/>
          <p:cNvSpPr>
            <a:spLocks noChangeArrowheads="1"/>
          </p:cNvSpPr>
          <p:nvPr>
            <p:custDataLst>
              <p:tags r:id="rId4"/>
            </p:custDataLst>
          </p:nvPr>
        </p:nvSpPr>
        <p:spPr bwMode="auto">
          <a:xfrm>
            <a:off x="9609931" y="6585645"/>
            <a:ext cx="2471436" cy="274624"/>
          </a:xfrm>
          <a:prstGeom prst="rect">
            <a:avLst/>
          </a:prstGeom>
          <a:noFill/>
          <a:ln w="12700">
            <a:noFill/>
            <a:miter lim="800000"/>
            <a:headEnd/>
            <a:tailEnd/>
          </a:ln>
        </p:spPr>
        <p:txBody>
          <a:bodyPr wrap="none" lIns="106643" tIns="52386" rIns="106643" bIns="52386">
            <a:spAutoFit/>
          </a:bodyPr>
          <a:lstStyle/>
          <a:p>
            <a:pPr algn="ctr">
              <a:lnSpc>
                <a:spcPct val="90000"/>
              </a:lnSpc>
              <a:defRPr/>
            </a:pPr>
            <a:r>
              <a:rPr lang="en-US" altLang="zh-CN" sz="1219" dirty="0">
                <a:solidFill>
                  <a:srgbClr val="000000"/>
                </a:solidFill>
                <a:ea typeface="宋体" pitchFamily="2" charset="-122"/>
                <a:cs typeface="+mn-cs"/>
              </a:rPr>
              <a:t>HONEYWELL - CONFIDENTIAL</a:t>
            </a:r>
          </a:p>
        </p:txBody>
      </p:sp>
      <p:sp>
        <p:nvSpPr>
          <p:cNvPr id="8" name="Text Box 29"/>
          <p:cNvSpPr txBox="1">
            <a:spLocks noChangeArrowheads="1"/>
          </p:cNvSpPr>
          <p:nvPr>
            <p:custDataLst>
              <p:tags r:id="rId5"/>
            </p:custDataLst>
          </p:nvPr>
        </p:nvSpPr>
        <p:spPr bwMode="auto">
          <a:xfrm>
            <a:off x="710595" y="6616899"/>
            <a:ext cx="8128000" cy="178254"/>
          </a:xfrm>
          <a:prstGeom prst="rect">
            <a:avLst/>
          </a:prstGeom>
          <a:noFill/>
          <a:ln w="12700" algn="ctr">
            <a:noFill/>
            <a:miter lim="800000"/>
            <a:headEnd/>
            <a:tailEnd/>
          </a:ln>
        </p:spPr>
        <p:txBody>
          <a:bodyPr lIns="0" tIns="0" rIns="0" bIns="0">
            <a:spAutoFit/>
          </a:bodyPr>
          <a:lstStyle/>
          <a:p>
            <a:pPr>
              <a:lnSpc>
                <a:spcPct val="95000"/>
              </a:lnSpc>
              <a:defRPr/>
            </a:pPr>
            <a:r>
              <a:rPr lang="en-US" altLang="zh-CN" sz="1219" i="1" dirty="0">
                <a:solidFill>
                  <a:srgbClr val="000000"/>
                </a:solidFill>
                <a:latin typeface="Arial Narrow" pitchFamily="34" charset="0"/>
                <a:ea typeface="宋体" pitchFamily="2" charset="-122"/>
                <a:cs typeface="+mn-cs"/>
              </a:rPr>
              <a:t>Preliminary – not final – no decision will be taken without satisfaction of any applicable consultation or negotiation requirements.</a:t>
            </a:r>
          </a:p>
        </p:txBody>
      </p:sp>
      <p:grpSp>
        <p:nvGrpSpPr>
          <p:cNvPr id="9" name="Group 15"/>
          <p:cNvGrpSpPr>
            <a:grpSpLocks/>
          </p:cNvGrpSpPr>
          <p:nvPr/>
        </p:nvGrpSpPr>
        <p:grpSpPr bwMode="auto">
          <a:xfrm>
            <a:off x="1513" y="3644801"/>
            <a:ext cx="12188976" cy="3213199"/>
            <a:chOff x="1" y="2296"/>
            <a:chExt cx="5758" cy="2024"/>
          </a:xfrm>
        </p:grpSpPr>
        <p:sp>
          <p:nvSpPr>
            <p:cNvPr id="10" name="Freeform 4"/>
            <p:cNvSpPr>
              <a:spLocks/>
            </p:cNvSpPr>
            <p:nvPr/>
          </p:nvSpPr>
          <p:spPr bwMode="auto">
            <a:xfrm>
              <a:off x="1" y="2296"/>
              <a:ext cx="5758" cy="288"/>
            </a:xfrm>
            <a:custGeom>
              <a:avLst/>
              <a:gdLst>
                <a:gd name="T0" fmla="*/ 0 w 5758"/>
                <a:gd name="T1" fmla="*/ 6 h 314"/>
                <a:gd name="T2" fmla="*/ 2879 w 5758"/>
                <a:gd name="T3" fmla="*/ 0 h 314"/>
                <a:gd name="T4" fmla="*/ 5758 w 5758"/>
                <a:gd name="T5" fmla="*/ 6 h 314"/>
                <a:gd name="T6" fmla="*/ 0 60000 65536"/>
                <a:gd name="T7" fmla="*/ 0 60000 65536"/>
                <a:gd name="T8" fmla="*/ 0 60000 65536"/>
              </a:gdLst>
              <a:ahLst/>
              <a:cxnLst>
                <a:cxn ang="T6">
                  <a:pos x="T0" y="T1"/>
                </a:cxn>
                <a:cxn ang="T7">
                  <a:pos x="T2" y="T3"/>
                </a:cxn>
                <a:cxn ang="T8">
                  <a:pos x="T4" y="T5"/>
                </a:cxn>
              </a:cxnLst>
              <a:rect l="0" t="0" r="r" b="b"/>
              <a:pathLst>
                <a:path w="5758" h="314">
                  <a:moveTo>
                    <a:pt x="0" y="314"/>
                  </a:moveTo>
                  <a:cubicBezTo>
                    <a:pt x="959" y="157"/>
                    <a:pt x="1919" y="0"/>
                    <a:pt x="2879" y="0"/>
                  </a:cubicBezTo>
                  <a:cubicBezTo>
                    <a:pt x="3839" y="0"/>
                    <a:pt x="4798" y="157"/>
                    <a:pt x="5758" y="314"/>
                  </a:cubicBezTo>
                </a:path>
              </a:pathLst>
            </a:custGeom>
            <a:solidFill>
              <a:schemeClr val="tx1"/>
            </a:solidFill>
            <a:ln w="9525">
              <a:noFill/>
              <a:round/>
              <a:headEnd/>
              <a:tailEnd/>
            </a:ln>
          </p:spPr>
          <p:txBody>
            <a:bodyPr/>
            <a:lstStyle/>
            <a:p>
              <a:pPr eaLnBrk="0" hangingPunct="0">
                <a:defRPr/>
              </a:pPr>
              <a:endParaRPr lang="en-US" sz="1688" dirty="0">
                <a:solidFill>
                  <a:srgbClr val="000000"/>
                </a:solidFill>
                <a:cs typeface="+mn-cs"/>
              </a:endParaRPr>
            </a:p>
          </p:txBody>
        </p:sp>
        <p:sp>
          <p:nvSpPr>
            <p:cNvPr id="11" name="Rectangle 5"/>
            <p:cNvSpPr>
              <a:spLocks noChangeArrowheads="1"/>
            </p:cNvSpPr>
            <p:nvPr/>
          </p:nvSpPr>
          <p:spPr bwMode="auto">
            <a:xfrm>
              <a:off x="1" y="2584"/>
              <a:ext cx="5758" cy="1736"/>
            </a:xfrm>
            <a:prstGeom prst="rect">
              <a:avLst/>
            </a:prstGeom>
            <a:solidFill>
              <a:schemeClr val="tx1"/>
            </a:solidFill>
            <a:ln w="12699">
              <a:noFill/>
              <a:miter lim="800000"/>
              <a:headEnd/>
              <a:tailEnd/>
            </a:ln>
          </p:spPr>
          <p:txBody>
            <a:bodyPr wrap="none" lIns="90488" tIns="44450" rIns="90488" bIns="44450" anchor="ctr"/>
            <a:lstStyle/>
            <a:p>
              <a:pPr>
                <a:defRPr/>
              </a:pPr>
              <a:endParaRPr lang="en-US" sz="1688" dirty="0">
                <a:solidFill>
                  <a:srgbClr val="000000"/>
                </a:solidFill>
                <a:cs typeface="+mn-cs"/>
              </a:endParaRPr>
            </a:p>
          </p:txBody>
        </p:sp>
      </p:grpSp>
      <p:sp>
        <p:nvSpPr>
          <p:cNvPr id="12" name="Picture 8"/>
          <p:cNvSpPr>
            <a:spLocks noChangeArrowheads="1"/>
          </p:cNvSpPr>
          <p:nvPr/>
        </p:nvSpPr>
        <p:spPr bwMode="auto">
          <a:xfrm>
            <a:off x="9100155" y="6046887"/>
            <a:ext cx="2063750" cy="291703"/>
          </a:xfrm>
          <a:prstGeom prst="rect">
            <a:avLst/>
          </a:prstGeom>
          <a:noFill/>
          <a:ln w="9525">
            <a:noFill/>
            <a:miter lim="800000"/>
            <a:headEnd/>
            <a:tailEnd/>
          </a:ln>
        </p:spPr>
        <p:txBody>
          <a:bodyPr lIns="107765" tIns="53883" rIns="107765" bIns="53883"/>
          <a:lstStyle/>
          <a:p>
            <a:pPr eaLnBrk="0" hangingPunct="0">
              <a:defRPr/>
            </a:pPr>
            <a:endParaRPr lang="en-US" sz="1688" dirty="0">
              <a:solidFill>
                <a:srgbClr val="000000"/>
              </a:solidFill>
              <a:cs typeface="+mn-cs"/>
            </a:endParaRPr>
          </a:p>
        </p:txBody>
      </p:sp>
      <p:sp>
        <p:nvSpPr>
          <p:cNvPr id="176135" name="Rectangle 7"/>
          <p:cNvSpPr>
            <a:spLocks noGrp="1" noChangeArrowheads="1"/>
          </p:cNvSpPr>
          <p:nvPr>
            <p:ph type="subTitle" idx="1"/>
          </p:nvPr>
        </p:nvSpPr>
        <p:spPr>
          <a:xfrm>
            <a:off x="3479801" y="3979864"/>
            <a:ext cx="5232400" cy="696912"/>
          </a:xfrm>
        </p:spPr>
        <p:txBody>
          <a:bodyPr/>
          <a:lstStyle>
            <a:lvl1pPr marL="0" indent="0">
              <a:buFontTx/>
              <a:buNone/>
              <a:defRPr sz="2719"/>
            </a:lvl1pPr>
          </a:lstStyle>
          <a:p>
            <a:r>
              <a:rPr lang="zh-CN" altLang="en-US" smtClean="0"/>
              <a:t>单击此处编辑母版副标题样式</a:t>
            </a:r>
            <a:endParaRPr lang="en-US"/>
          </a:p>
        </p:txBody>
      </p:sp>
    </p:spTree>
    <p:extLst>
      <p:ext uri="{BB962C8B-B14F-4D97-AF65-F5344CB8AC3E}">
        <p14:creationId xmlns:p14="http://schemas.microsoft.com/office/powerpoint/2010/main" val="849725352"/>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9_Title Slide">
    <p:spTree>
      <p:nvGrpSpPr>
        <p:cNvPr id="1" name=""/>
        <p:cNvGrpSpPr/>
        <p:nvPr/>
      </p:nvGrpSpPr>
      <p:grpSpPr>
        <a:xfrm>
          <a:off x="0" y="0"/>
          <a:ext cx="0" cy="0"/>
          <a:chOff x="0" y="0"/>
          <a:chExt cx="0" cy="0"/>
        </a:xfrm>
      </p:grpSpPr>
      <p:graphicFrame>
        <p:nvGraphicFramePr>
          <p:cNvPr id="3" name="Object 9" hidden="1"/>
          <p:cNvGraphicFramePr>
            <a:graphicFrameLocks noChangeAspect="1"/>
          </p:cNvGraphicFramePr>
          <p:nvPr>
            <p:custDataLst>
              <p:tags r:id="rId2"/>
            </p:custDataLst>
          </p:nvPr>
        </p:nvGraphicFramePr>
        <p:xfrm>
          <a:off x="0" y="0"/>
          <a:ext cx="195036" cy="159247"/>
        </p:xfrm>
        <a:graphic>
          <a:graphicData uri="http://schemas.openxmlformats.org/presentationml/2006/ole">
            <mc:AlternateContent xmlns:mc="http://schemas.openxmlformats.org/markup-compatibility/2006">
              <mc:Choice xmlns:v="urn:schemas-microsoft-com:vml" Requires="v">
                <p:oleObj spid="_x0000_s15394" name="think-cell Slide" r:id="rId7" imgW="270" imgH="270" progId="">
                  <p:embed/>
                </p:oleObj>
              </mc:Choice>
              <mc:Fallback>
                <p:oleObj name="think-cell Slide" r:id="rId7" imgW="270" imgH="27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036" cy="15924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4" name="Group 23"/>
          <p:cNvGrpSpPr>
            <a:grpSpLocks/>
          </p:cNvGrpSpPr>
          <p:nvPr>
            <p:custDataLst>
              <p:tags r:id="rId3"/>
            </p:custDataLst>
          </p:nvPr>
        </p:nvGrpSpPr>
        <p:grpSpPr bwMode="auto">
          <a:xfrm>
            <a:off x="374953" y="532805"/>
            <a:ext cx="11431512" cy="205383"/>
            <a:chOff x="183" y="456"/>
            <a:chExt cx="5401" cy="129"/>
          </a:xfrm>
        </p:grpSpPr>
        <p:sp>
          <p:nvSpPr>
            <p:cNvPr id="5" name="Picture 19"/>
            <p:cNvSpPr>
              <a:spLocks noChangeArrowheads="1"/>
            </p:cNvSpPr>
            <p:nvPr/>
          </p:nvSpPr>
          <p:spPr bwMode="auto">
            <a:xfrm>
              <a:off x="4990" y="456"/>
              <a:ext cx="594" cy="112"/>
            </a:xfrm>
            <a:prstGeom prst="rect">
              <a:avLst/>
            </a:prstGeom>
            <a:noFill/>
            <a:ln w="9525">
              <a:noFill/>
              <a:miter lim="800000"/>
              <a:headEnd/>
              <a:tailEnd/>
            </a:ln>
          </p:spPr>
          <p:txBody>
            <a:bodyPr/>
            <a:lstStyle/>
            <a:p>
              <a:pPr eaLnBrk="0" hangingPunct="0">
                <a:defRPr/>
              </a:pPr>
              <a:endParaRPr lang="en-US" sz="1688" dirty="0">
                <a:solidFill>
                  <a:srgbClr val="000000"/>
                </a:solidFill>
                <a:cs typeface="+mn-cs"/>
              </a:endParaRPr>
            </a:p>
          </p:txBody>
        </p:sp>
        <p:sp>
          <p:nvSpPr>
            <p:cNvPr id="6" name="Line 22"/>
            <p:cNvSpPr>
              <a:spLocks noChangeShapeType="1"/>
            </p:cNvSpPr>
            <p:nvPr/>
          </p:nvSpPr>
          <p:spPr bwMode="auto">
            <a:xfrm>
              <a:off x="183" y="585"/>
              <a:ext cx="5401" cy="0"/>
            </a:xfrm>
            <a:prstGeom prst="line">
              <a:avLst/>
            </a:prstGeom>
            <a:noFill/>
            <a:ln w="12700">
              <a:solidFill>
                <a:srgbClr val="DC241F"/>
              </a:solidFill>
              <a:round/>
              <a:headEnd/>
              <a:tailEnd/>
            </a:ln>
          </p:spPr>
          <p:txBody>
            <a:bodyPr wrap="none" lIns="90488" tIns="44450" rIns="90488" bIns="44450"/>
            <a:lstStyle/>
            <a:p>
              <a:pPr eaLnBrk="0" hangingPunct="0">
                <a:defRPr/>
              </a:pPr>
              <a:endParaRPr lang="en-US" sz="1688" dirty="0">
                <a:solidFill>
                  <a:srgbClr val="000000"/>
                </a:solidFill>
                <a:cs typeface="+mn-cs"/>
              </a:endParaRPr>
            </a:p>
          </p:txBody>
        </p:sp>
      </p:grpSp>
      <p:sp>
        <p:nvSpPr>
          <p:cNvPr id="7" name="Rectangle 28"/>
          <p:cNvSpPr>
            <a:spLocks noChangeArrowheads="1"/>
          </p:cNvSpPr>
          <p:nvPr>
            <p:custDataLst>
              <p:tags r:id="rId4"/>
            </p:custDataLst>
          </p:nvPr>
        </p:nvSpPr>
        <p:spPr bwMode="auto">
          <a:xfrm>
            <a:off x="9609931" y="6585645"/>
            <a:ext cx="2471436" cy="274624"/>
          </a:xfrm>
          <a:prstGeom prst="rect">
            <a:avLst/>
          </a:prstGeom>
          <a:noFill/>
          <a:ln w="12700">
            <a:noFill/>
            <a:miter lim="800000"/>
            <a:headEnd/>
            <a:tailEnd/>
          </a:ln>
        </p:spPr>
        <p:txBody>
          <a:bodyPr wrap="none" lIns="106643" tIns="52386" rIns="106643" bIns="52386">
            <a:spAutoFit/>
          </a:bodyPr>
          <a:lstStyle/>
          <a:p>
            <a:pPr algn="ctr">
              <a:lnSpc>
                <a:spcPct val="90000"/>
              </a:lnSpc>
              <a:defRPr/>
            </a:pPr>
            <a:r>
              <a:rPr lang="en-US" altLang="zh-CN" sz="1219" dirty="0">
                <a:solidFill>
                  <a:srgbClr val="000000"/>
                </a:solidFill>
                <a:ea typeface="宋体" pitchFamily="2" charset="-122"/>
                <a:cs typeface="+mn-cs"/>
              </a:rPr>
              <a:t>HONEYWELL - CONFIDENTIAL</a:t>
            </a:r>
          </a:p>
        </p:txBody>
      </p:sp>
      <p:sp>
        <p:nvSpPr>
          <p:cNvPr id="8" name="Text Box 29"/>
          <p:cNvSpPr txBox="1">
            <a:spLocks noChangeArrowheads="1"/>
          </p:cNvSpPr>
          <p:nvPr>
            <p:custDataLst>
              <p:tags r:id="rId5"/>
            </p:custDataLst>
          </p:nvPr>
        </p:nvSpPr>
        <p:spPr bwMode="auto">
          <a:xfrm>
            <a:off x="710595" y="6616899"/>
            <a:ext cx="8128000" cy="178254"/>
          </a:xfrm>
          <a:prstGeom prst="rect">
            <a:avLst/>
          </a:prstGeom>
          <a:noFill/>
          <a:ln w="12700" algn="ctr">
            <a:noFill/>
            <a:miter lim="800000"/>
            <a:headEnd/>
            <a:tailEnd/>
          </a:ln>
        </p:spPr>
        <p:txBody>
          <a:bodyPr lIns="0" tIns="0" rIns="0" bIns="0">
            <a:spAutoFit/>
          </a:bodyPr>
          <a:lstStyle/>
          <a:p>
            <a:pPr>
              <a:lnSpc>
                <a:spcPct val="95000"/>
              </a:lnSpc>
              <a:defRPr/>
            </a:pPr>
            <a:r>
              <a:rPr lang="en-US" altLang="zh-CN" sz="1219" i="1" dirty="0">
                <a:solidFill>
                  <a:srgbClr val="000000"/>
                </a:solidFill>
                <a:latin typeface="Arial Narrow" pitchFamily="34" charset="0"/>
                <a:ea typeface="宋体" pitchFamily="2" charset="-122"/>
                <a:cs typeface="+mn-cs"/>
              </a:rPr>
              <a:t>Preliminary – not final – no decision will be taken without satisfaction of any applicable consultation or negotiation requirements.</a:t>
            </a:r>
          </a:p>
        </p:txBody>
      </p:sp>
      <p:grpSp>
        <p:nvGrpSpPr>
          <p:cNvPr id="9" name="Group 15"/>
          <p:cNvGrpSpPr>
            <a:grpSpLocks/>
          </p:cNvGrpSpPr>
          <p:nvPr/>
        </p:nvGrpSpPr>
        <p:grpSpPr bwMode="auto">
          <a:xfrm>
            <a:off x="1513" y="3644801"/>
            <a:ext cx="12188976" cy="3213199"/>
            <a:chOff x="1" y="2296"/>
            <a:chExt cx="5758" cy="2024"/>
          </a:xfrm>
        </p:grpSpPr>
        <p:sp>
          <p:nvSpPr>
            <p:cNvPr id="10" name="Freeform 4"/>
            <p:cNvSpPr>
              <a:spLocks/>
            </p:cNvSpPr>
            <p:nvPr/>
          </p:nvSpPr>
          <p:spPr bwMode="auto">
            <a:xfrm>
              <a:off x="1" y="2296"/>
              <a:ext cx="5758" cy="288"/>
            </a:xfrm>
            <a:custGeom>
              <a:avLst/>
              <a:gdLst>
                <a:gd name="T0" fmla="*/ 0 w 5758"/>
                <a:gd name="T1" fmla="*/ 6 h 314"/>
                <a:gd name="T2" fmla="*/ 2879 w 5758"/>
                <a:gd name="T3" fmla="*/ 0 h 314"/>
                <a:gd name="T4" fmla="*/ 5758 w 5758"/>
                <a:gd name="T5" fmla="*/ 6 h 314"/>
                <a:gd name="T6" fmla="*/ 0 60000 65536"/>
                <a:gd name="T7" fmla="*/ 0 60000 65536"/>
                <a:gd name="T8" fmla="*/ 0 60000 65536"/>
              </a:gdLst>
              <a:ahLst/>
              <a:cxnLst>
                <a:cxn ang="T6">
                  <a:pos x="T0" y="T1"/>
                </a:cxn>
                <a:cxn ang="T7">
                  <a:pos x="T2" y="T3"/>
                </a:cxn>
                <a:cxn ang="T8">
                  <a:pos x="T4" y="T5"/>
                </a:cxn>
              </a:cxnLst>
              <a:rect l="0" t="0" r="r" b="b"/>
              <a:pathLst>
                <a:path w="5758" h="314">
                  <a:moveTo>
                    <a:pt x="0" y="314"/>
                  </a:moveTo>
                  <a:cubicBezTo>
                    <a:pt x="959" y="157"/>
                    <a:pt x="1919" y="0"/>
                    <a:pt x="2879" y="0"/>
                  </a:cubicBezTo>
                  <a:cubicBezTo>
                    <a:pt x="3839" y="0"/>
                    <a:pt x="4798" y="157"/>
                    <a:pt x="5758" y="314"/>
                  </a:cubicBezTo>
                </a:path>
              </a:pathLst>
            </a:custGeom>
            <a:solidFill>
              <a:schemeClr val="tx1"/>
            </a:solidFill>
            <a:ln w="9525">
              <a:noFill/>
              <a:round/>
              <a:headEnd/>
              <a:tailEnd/>
            </a:ln>
          </p:spPr>
          <p:txBody>
            <a:bodyPr/>
            <a:lstStyle/>
            <a:p>
              <a:pPr eaLnBrk="0" hangingPunct="0">
                <a:defRPr/>
              </a:pPr>
              <a:endParaRPr lang="en-US" sz="1688" dirty="0">
                <a:solidFill>
                  <a:srgbClr val="000000"/>
                </a:solidFill>
                <a:cs typeface="+mn-cs"/>
              </a:endParaRPr>
            </a:p>
          </p:txBody>
        </p:sp>
        <p:sp>
          <p:nvSpPr>
            <p:cNvPr id="11" name="Rectangle 5"/>
            <p:cNvSpPr>
              <a:spLocks noChangeArrowheads="1"/>
            </p:cNvSpPr>
            <p:nvPr/>
          </p:nvSpPr>
          <p:spPr bwMode="auto">
            <a:xfrm>
              <a:off x="1" y="2584"/>
              <a:ext cx="5758" cy="1736"/>
            </a:xfrm>
            <a:prstGeom prst="rect">
              <a:avLst/>
            </a:prstGeom>
            <a:solidFill>
              <a:schemeClr val="tx1"/>
            </a:solidFill>
            <a:ln w="12699">
              <a:noFill/>
              <a:miter lim="800000"/>
              <a:headEnd/>
              <a:tailEnd/>
            </a:ln>
          </p:spPr>
          <p:txBody>
            <a:bodyPr wrap="none" lIns="90488" tIns="44450" rIns="90488" bIns="44450" anchor="ctr"/>
            <a:lstStyle/>
            <a:p>
              <a:pPr>
                <a:defRPr/>
              </a:pPr>
              <a:endParaRPr lang="en-US" sz="1688" dirty="0">
                <a:solidFill>
                  <a:srgbClr val="000000"/>
                </a:solidFill>
                <a:cs typeface="+mn-cs"/>
              </a:endParaRPr>
            </a:p>
          </p:txBody>
        </p:sp>
      </p:grpSp>
      <p:pic>
        <p:nvPicPr>
          <p:cNvPr id="12" name="Picture 8"/>
          <p:cNvPicPr>
            <a:picLocks noChangeArrowheads="1"/>
          </p:cNvPicPr>
          <p:nvPr/>
        </p:nvPicPr>
        <p:blipFill>
          <a:blip r:embed="rId9" cstate="print"/>
          <a:srcRect/>
          <a:stretch>
            <a:fillRect/>
          </a:stretch>
        </p:blipFill>
        <p:spPr bwMode="auto">
          <a:xfrm>
            <a:off x="9100155" y="6046887"/>
            <a:ext cx="2063750" cy="291703"/>
          </a:xfrm>
          <a:prstGeom prst="rect">
            <a:avLst/>
          </a:prstGeom>
          <a:noFill/>
          <a:ln w="9525">
            <a:noFill/>
            <a:miter lim="800000"/>
            <a:headEnd/>
            <a:tailEnd/>
          </a:ln>
        </p:spPr>
      </p:pic>
      <p:sp>
        <p:nvSpPr>
          <p:cNvPr id="176135" name="Rectangle 7"/>
          <p:cNvSpPr>
            <a:spLocks noGrp="1" noChangeArrowheads="1"/>
          </p:cNvSpPr>
          <p:nvPr>
            <p:ph type="subTitle" idx="1"/>
          </p:nvPr>
        </p:nvSpPr>
        <p:spPr>
          <a:xfrm>
            <a:off x="3479801" y="3979864"/>
            <a:ext cx="5232400" cy="696912"/>
          </a:xfrm>
        </p:spPr>
        <p:txBody>
          <a:bodyPr/>
          <a:lstStyle>
            <a:lvl1pPr marL="0" indent="0">
              <a:buFontTx/>
              <a:buNone/>
              <a:defRPr sz="2719"/>
            </a:lvl1pPr>
          </a:lstStyle>
          <a:p>
            <a:r>
              <a:rPr lang="zh-CN" altLang="en-US" smtClean="0"/>
              <a:t>单击此处编辑母版副标题样式</a:t>
            </a:r>
            <a:endParaRPr lang="en-US"/>
          </a:p>
        </p:txBody>
      </p:sp>
    </p:spTree>
    <p:extLst>
      <p:ext uri="{BB962C8B-B14F-4D97-AF65-F5344CB8AC3E}">
        <p14:creationId xmlns:p14="http://schemas.microsoft.com/office/powerpoint/2010/main" val="978587665"/>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304802" y="152403"/>
            <a:ext cx="10663767" cy="468313"/>
          </a:xfrm>
        </p:spPr>
        <p:txBody>
          <a:bodyPr/>
          <a:lstStyle/>
          <a:p>
            <a:r>
              <a:rPr lang="zh-CN" altLang="en-US" smtClean="0"/>
              <a:t>单击此处编辑母版标题样式</a:t>
            </a:r>
            <a:endParaRPr lang="en-US"/>
          </a:p>
        </p:txBody>
      </p:sp>
      <p:sp>
        <p:nvSpPr>
          <p:cNvPr id="3" name="Chart Placeholder 2"/>
          <p:cNvSpPr>
            <a:spLocks noGrp="1"/>
          </p:cNvSpPr>
          <p:nvPr>
            <p:ph type="chart" idx="1"/>
          </p:nvPr>
        </p:nvSpPr>
        <p:spPr>
          <a:xfrm>
            <a:off x="406401" y="1371600"/>
            <a:ext cx="11277600" cy="4495800"/>
          </a:xfrm>
          <a:prstGeom prst="rect">
            <a:avLst/>
          </a:prstGeom>
        </p:spPr>
        <p:txBody>
          <a:bodyPr/>
          <a:lstStyle/>
          <a:p>
            <a:pPr lvl="0"/>
            <a:r>
              <a:rPr lang="zh-CN" altLang="en-US" noProof="0" smtClean="0"/>
              <a:t>单击图标添加图表</a:t>
            </a:r>
            <a:endParaRPr lang="en-US" noProof="0" dirty="0"/>
          </a:p>
        </p:txBody>
      </p:sp>
    </p:spTree>
    <p:extLst>
      <p:ext uri="{BB962C8B-B14F-4D97-AF65-F5344CB8AC3E}">
        <p14:creationId xmlns:p14="http://schemas.microsoft.com/office/powerpoint/2010/main" val="1143195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151297278"/>
      </p:ext>
    </p:extLst>
  </p:cSld>
  <p:clrMapOvr>
    <a:masterClrMapping/>
  </p:clrMapOvr>
  <p:transition>
    <p:split orient="vert"/>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10_Title Slide">
    <p:spTree>
      <p:nvGrpSpPr>
        <p:cNvPr id="1" name=""/>
        <p:cNvGrpSpPr/>
        <p:nvPr/>
      </p:nvGrpSpPr>
      <p:grpSpPr>
        <a:xfrm>
          <a:off x="0" y="0"/>
          <a:ext cx="0" cy="0"/>
          <a:chOff x="0" y="0"/>
          <a:chExt cx="0" cy="0"/>
        </a:xfrm>
      </p:grpSpPr>
      <p:graphicFrame>
        <p:nvGraphicFramePr>
          <p:cNvPr id="3" name="Object 9" hidden="1"/>
          <p:cNvGraphicFramePr>
            <a:graphicFrameLocks noChangeAspect="1"/>
          </p:cNvGraphicFramePr>
          <p:nvPr>
            <p:custDataLst>
              <p:tags r:id="rId2"/>
            </p:custDataLst>
          </p:nvPr>
        </p:nvGraphicFramePr>
        <p:xfrm>
          <a:off x="0" y="0"/>
          <a:ext cx="195036" cy="159247"/>
        </p:xfrm>
        <a:graphic>
          <a:graphicData uri="http://schemas.openxmlformats.org/presentationml/2006/ole">
            <mc:AlternateContent xmlns:mc="http://schemas.openxmlformats.org/markup-compatibility/2006">
              <mc:Choice xmlns:v="urn:schemas-microsoft-com:vml" Requires="v">
                <p:oleObj spid="_x0000_s16418" name="think-cell Slide" r:id="rId7" imgW="270" imgH="270" progId="">
                  <p:embed/>
                </p:oleObj>
              </mc:Choice>
              <mc:Fallback>
                <p:oleObj name="think-cell Slide" r:id="rId7" imgW="270" imgH="27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036" cy="15924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4" name="Group 23"/>
          <p:cNvGrpSpPr>
            <a:grpSpLocks/>
          </p:cNvGrpSpPr>
          <p:nvPr>
            <p:custDataLst>
              <p:tags r:id="rId3"/>
            </p:custDataLst>
          </p:nvPr>
        </p:nvGrpSpPr>
        <p:grpSpPr bwMode="auto">
          <a:xfrm>
            <a:off x="374953" y="532805"/>
            <a:ext cx="11431512" cy="205383"/>
            <a:chOff x="183" y="456"/>
            <a:chExt cx="5401" cy="129"/>
          </a:xfrm>
        </p:grpSpPr>
        <p:sp>
          <p:nvSpPr>
            <p:cNvPr id="5" name="Picture 19"/>
            <p:cNvSpPr>
              <a:spLocks noChangeArrowheads="1"/>
            </p:cNvSpPr>
            <p:nvPr/>
          </p:nvSpPr>
          <p:spPr bwMode="auto">
            <a:xfrm>
              <a:off x="4990" y="456"/>
              <a:ext cx="594" cy="112"/>
            </a:xfrm>
            <a:prstGeom prst="rect">
              <a:avLst/>
            </a:prstGeom>
            <a:noFill/>
            <a:ln w="9525">
              <a:noFill/>
              <a:miter lim="800000"/>
              <a:headEnd/>
              <a:tailEnd/>
            </a:ln>
          </p:spPr>
          <p:txBody>
            <a:bodyPr/>
            <a:lstStyle/>
            <a:p>
              <a:pPr eaLnBrk="0" hangingPunct="0">
                <a:defRPr/>
              </a:pPr>
              <a:endParaRPr lang="en-US" sz="1688" dirty="0">
                <a:solidFill>
                  <a:srgbClr val="000000"/>
                </a:solidFill>
                <a:cs typeface="+mn-cs"/>
              </a:endParaRPr>
            </a:p>
          </p:txBody>
        </p:sp>
        <p:sp>
          <p:nvSpPr>
            <p:cNvPr id="6" name="Line 22"/>
            <p:cNvSpPr>
              <a:spLocks noChangeShapeType="1"/>
            </p:cNvSpPr>
            <p:nvPr/>
          </p:nvSpPr>
          <p:spPr bwMode="auto">
            <a:xfrm>
              <a:off x="183" y="585"/>
              <a:ext cx="5401" cy="0"/>
            </a:xfrm>
            <a:prstGeom prst="line">
              <a:avLst/>
            </a:prstGeom>
            <a:noFill/>
            <a:ln w="12700">
              <a:solidFill>
                <a:srgbClr val="DC241F"/>
              </a:solidFill>
              <a:round/>
              <a:headEnd/>
              <a:tailEnd/>
            </a:ln>
          </p:spPr>
          <p:txBody>
            <a:bodyPr wrap="none" lIns="90488" tIns="44450" rIns="90488" bIns="44450"/>
            <a:lstStyle/>
            <a:p>
              <a:pPr eaLnBrk="0" hangingPunct="0">
                <a:defRPr/>
              </a:pPr>
              <a:endParaRPr lang="en-US" sz="1688" dirty="0">
                <a:solidFill>
                  <a:srgbClr val="000000"/>
                </a:solidFill>
                <a:cs typeface="+mn-cs"/>
              </a:endParaRPr>
            </a:p>
          </p:txBody>
        </p:sp>
      </p:grpSp>
      <p:sp>
        <p:nvSpPr>
          <p:cNvPr id="7" name="Rectangle 28"/>
          <p:cNvSpPr>
            <a:spLocks noChangeArrowheads="1"/>
          </p:cNvSpPr>
          <p:nvPr>
            <p:custDataLst>
              <p:tags r:id="rId4"/>
            </p:custDataLst>
          </p:nvPr>
        </p:nvSpPr>
        <p:spPr bwMode="auto">
          <a:xfrm>
            <a:off x="9609931" y="6585645"/>
            <a:ext cx="2471436" cy="274624"/>
          </a:xfrm>
          <a:prstGeom prst="rect">
            <a:avLst/>
          </a:prstGeom>
          <a:noFill/>
          <a:ln w="12700">
            <a:noFill/>
            <a:miter lim="800000"/>
            <a:headEnd/>
            <a:tailEnd/>
          </a:ln>
        </p:spPr>
        <p:txBody>
          <a:bodyPr wrap="none" lIns="106643" tIns="52386" rIns="106643" bIns="52386">
            <a:spAutoFit/>
          </a:bodyPr>
          <a:lstStyle/>
          <a:p>
            <a:pPr algn="ctr">
              <a:lnSpc>
                <a:spcPct val="90000"/>
              </a:lnSpc>
              <a:defRPr/>
            </a:pPr>
            <a:r>
              <a:rPr lang="en-US" altLang="zh-CN" sz="1219" dirty="0">
                <a:solidFill>
                  <a:srgbClr val="000000"/>
                </a:solidFill>
                <a:ea typeface="宋体" pitchFamily="2" charset="-122"/>
                <a:cs typeface="+mn-cs"/>
              </a:rPr>
              <a:t>HONEYWELL - CONFIDENTIAL</a:t>
            </a:r>
          </a:p>
        </p:txBody>
      </p:sp>
      <p:sp>
        <p:nvSpPr>
          <p:cNvPr id="8" name="Text Box 29"/>
          <p:cNvSpPr txBox="1">
            <a:spLocks noChangeArrowheads="1"/>
          </p:cNvSpPr>
          <p:nvPr>
            <p:custDataLst>
              <p:tags r:id="rId5"/>
            </p:custDataLst>
          </p:nvPr>
        </p:nvSpPr>
        <p:spPr bwMode="auto">
          <a:xfrm>
            <a:off x="710595" y="6616899"/>
            <a:ext cx="8128000" cy="178254"/>
          </a:xfrm>
          <a:prstGeom prst="rect">
            <a:avLst/>
          </a:prstGeom>
          <a:noFill/>
          <a:ln w="12700" algn="ctr">
            <a:noFill/>
            <a:miter lim="800000"/>
            <a:headEnd/>
            <a:tailEnd/>
          </a:ln>
        </p:spPr>
        <p:txBody>
          <a:bodyPr lIns="0" tIns="0" rIns="0" bIns="0">
            <a:spAutoFit/>
          </a:bodyPr>
          <a:lstStyle/>
          <a:p>
            <a:pPr>
              <a:lnSpc>
                <a:spcPct val="95000"/>
              </a:lnSpc>
              <a:defRPr/>
            </a:pPr>
            <a:r>
              <a:rPr lang="en-US" altLang="zh-CN" sz="1219" i="1" dirty="0">
                <a:solidFill>
                  <a:srgbClr val="000000"/>
                </a:solidFill>
                <a:latin typeface="Arial Narrow" pitchFamily="34" charset="0"/>
                <a:ea typeface="宋体" pitchFamily="2" charset="-122"/>
                <a:cs typeface="+mn-cs"/>
              </a:rPr>
              <a:t>Preliminary – not final – no decision will be taken without satisfaction of any applicable consultation or negotiation requirements.</a:t>
            </a:r>
          </a:p>
        </p:txBody>
      </p:sp>
      <p:grpSp>
        <p:nvGrpSpPr>
          <p:cNvPr id="9" name="Group 15"/>
          <p:cNvGrpSpPr>
            <a:grpSpLocks/>
          </p:cNvGrpSpPr>
          <p:nvPr/>
        </p:nvGrpSpPr>
        <p:grpSpPr bwMode="auto">
          <a:xfrm>
            <a:off x="1513" y="3644801"/>
            <a:ext cx="12188976" cy="3213199"/>
            <a:chOff x="1" y="2296"/>
            <a:chExt cx="5758" cy="2024"/>
          </a:xfrm>
        </p:grpSpPr>
        <p:sp>
          <p:nvSpPr>
            <p:cNvPr id="10" name="Freeform 4"/>
            <p:cNvSpPr>
              <a:spLocks/>
            </p:cNvSpPr>
            <p:nvPr/>
          </p:nvSpPr>
          <p:spPr bwMode="auto">
            <a:xfrm>
              <a:off x="1" y="2296"/>
              <a:ext cx="5758" cy="288"/>
            </a:xfrm>
            <a:custGeom>
              <a:avLst/>
              <a:gdLst>
                <a:gd name="T0" fmla="*/ 0 w 5758"/>
                <a:gd name="T1" fmla="*/ 6 h 314"/>
                <a:gd name="T2" fmla="*/ 2879 w 5758"/>
                <a:gd name="T3" fmla="*/ 0 h 314"/>
                <a:gd name="T4" fmla="*/ 5758 w 5758"/>
                <a:gd name="T5" fmla="*/ 6 h 314"/>
                <a:gd name="T6" fmla="*/ 0 60000 65536"/>
                <a:gd name="T7" fmla="*/ 0 60000 65536"/>
                <a:gd name="T8" fmla="*/ 0 60000 65536"/>
              </a:gdLst>
              <a:ahLst/>
              <a:cxnLst>
                <a:cxn ang="T6">
                  <a:pos x="T0" y="T1"/>
                </a:cxn>
                <a:cxn ang="T7">
                  <a:pos x="T2" y="T3"/>
                </a:cxn>
                <a:cxn ang="T8">
                  <a:pos x="T4" y="T5"/>
                </a:cxn>
              </a:cxnLst>
              <a:rect l="0" t="0" r="r" b="b"/>
              <a:pathLst>
                <a:path w="5758" h="314">
                  <a:moveTo>
                    <a:pt x="0" y="314"/>
                  </a:moveTo>
                  <a:cubicBezTo>
                    <a:pt x="959" y="157"/>
                    <a:pt x="1919" y="0"/>
                    <a:pt x="2879" y="0"/>
                  </a:cubicBezTo>
                  <a:cubicBezTo>
                    <a:pt x="3839" y="0"/>
                    <a:pt x="4798" y="157"/>
                    <a:pt x="5758" y="314"/>
                  </a:cubicBezTo>
                </a:path>
              </a:pathLst>
            </a:custGeom>
            <a:solidFill>
              <a:schemeClr val="tx1"/>
            </a:solidFill>
            <a:ln w="9525">
              <a:noFill/>
              <a:round/>
              <a:headEnd/>
              <a:tailEnd/>
            </a:ln>
          </p:spPr>
          <p:txBody>
            <a:bodyPr/>
            <a:lstStyle/>
            <a:p>
              <a:pPr eaLnBrk="0" hangingPunct="0">
                <a:defRPr/>
              </a:pPr>
              <a:endParaRPr lang="en-US" sz="1688" dirty="0">
                <a:solidFill>
                  <a:srgbClr val="000000"/>
                </a:solidFill>
                <a:cs typeface="+mn-cs"/>
              </a:endParaRPr>
            </a:p>
          </p:txBody>
        </p:sp>
        <p:sp>
          <p:nvSpPr>
            <p:cNvPr id="11" name="Rectangle 5"/>
            <p:cNvSpPr>
              <a:spLocks noChangeArrowheads="1"/>
            </p:cNvSpPr>
            <p:nvPr/>
          </p:nvSpPr>
          <p:spPr bwMode="auto">
            <a:xfrm>
              <a:off x="1" y="2584"/>
              <a:ext cx="5758" cy="1736"/>
            </a:xfrm>
            <a:prstGeom prst="rect">
              <a:avLst/>
            </a:prstGeom>
            <a:solidFill>
              <a:schemeClr val="tx1"/>
            </a:solidFill>
            <a:ln w="12699">
              <a:noFill/>
              <a:miter lim="800000"/>
              <a:headEnd/>
              <a:tailEnd/>
            </a:ln>
          </p:spPr>
          <p:txBody>
            <a:bodyPr wrap="none" lIns="90488" tIns="44450" rIns="90488" bIns="44450" anchor="ctr"/>
            <a:lstStyle/>
            <a:p>
              <a:pPr>
                <a:defRPr/>
              </a:pPr>
              <a:endParaRPr lang="en-US" sz="1688" dirty="0">
                <a:solidFill>
                  <a:srgbClr val="000000"/>
                </a:solidFill>
                <a:cs typeface="+mn-cs"/>
              </a:endParaRPr>
            </a:p>
          </p:txBody>
        </p:sp>
      </p:grpSp>
      <p:sp>
        <p:nvSpPr>
          <p:cNvPr id="12" name="Picture 8"/>
          <p:cNvSpPr>
            <a:spLocks noChangeArrowheads="1"/>
          </p:cNvSpPr>
          <p:nvPr/>
        </p:nvSpPr>
        <p:spPr bwMode="auto">
          <a:xfrm>
            <a:off x="9100155" y="6046887"/>
            <a:ext cx="2063750" cy="291703"/>
          </a:xfrm>
          <a:prstGeom prst="rect">
            <a:avLst/>
          </a:prstGeom>
          <a:noFill/>
          <a:ln w="9525">
            <a:noFill/>
            <a:miter lim="800000"/>
            <a:headEnd/>
            <a:tailEnd/>
          </a:ln>
        </p:spPr>
        <p:txBody>
          <a:bodyPr lIns="107765" tIns="53883" rIns="107765" bIns="53883"/>
          <a:lstStyle/>
          <a:p>
            <a:pPr eaLnBrk="0" hangingPunct="0">
              <a:defRPr/>
            </a:pPr>
            <a:endParaRPr lang="en-US" sz="1688" dirty="0">
              <a:solidFill>
                <a:srgbClr val="000000"/>
              </a:solidFill>
              <a:cs typeface="+mn-cs"/>
            </a:endParaRPr>
          </a:p>
        </p:txBody>
      </p:sp>
      <p:sp>
        <p:nvSpPr>
          <p:cNvPr id="176135" name="Rectangle 7"/>
          <p:cNvSpPr>
            <a:spLocks noGrp="1" noChangeArrowheads="1"/>
          </p:cNvSpPr>
          <p:nvPr>
            <p:ph type="subTitle" idx="1"/>
          </p:nvPr>
        </p:nvSpPr>
        <p:spPr>
          <a:xfrm>
            <a:off x="3479801" y="3979864"/>
            <a:ext cx="5232400" cy="696912"/>
          </a:xfrm>
        </p:spPr>
        <p:txBody>
          <a:bodyPr/>
          <a:lstStyle>
            <a:lvl1pPr marL="0" indent="0">
              <a:buFontTx/>
              <a:buNone/>
              <a:defRPr sz="2719"/>
            </a:lvl1pPr>
          </a:lstStyle>
          <a:p>
            <a:r>
              <a:rPr lang="zh-CN" altLang="en-US" smtClean="0"/>
              <a:t>单击此处编辑母版副标题样式</a:t>
            </a:r>
            <a:endParaRPr lang="en-US"/>
          </a:p>
        </p:txBody>
      </p:sp>
    </p:spTree>
    <p:extLst>
      <p:ext uri="{BB962C8B-B14F-4D97-AF65-F5344CB8AC3E}">
        <p14:creationId xmlns:p14="http://schemas.microsoft.com/office/powerpoint/2010/main" val="1599893069"/>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11_Title Slide">
    <p:spTree>
      <p:nvGrpSpPr>
        <p:cNvPr id="1" name=""/>
        <p:cNvGrpSpPr/>
        <p:nvPr/>
      </p:nvGrpSpPr>
      <p:grpSpPr>
        <a:xfrm>
          <a:off x="0" y="0"/>
          <a:ext cx="0" cy="0"/>
          <a:chOff x="0" y="0"/>
          <a:chExt cx="0" cy="0"/>
        </a:xfrm>
      </p:grpSpPr>
      <p:graphicFrame>
        <p:nvGraphicFramePr>
          <p:cNvPr id="3" name="Object 9" hidden="1"/>
          <p:cNvGraphicFramePr>
            <a:graphicFrameLocks noChangeAspect="1"/>
          </p:cNvGraphicFramePr>
          <p:nvPr>
            <p:custDataLst>
              <p:tags r:id="rId2"/>
            </p:custDataLst>
          </p:nvPr>
        </p:nvGraphicFramePr>
        <p:xfrm>
          <a:off x="0" y="0"/>
          <a:ext cx="195036" cy="159247"/>
        </p:xfrm>
        <a:graphic>
          <a:graphicData uri="http://schemas.openxmlformats.org/presentationml/2006/ole">
            <mc:AlternateContent xmlns:mc="http://schemas.openxmlformats.org/markup-compatibility/2006">
              <mc:Choice xmlns:v="urn:schemas-microsoft-com:vml" Requires="v">
                <p:oleObj spid="_x0000_s17442" name="think-cell Slide" r:id="rId7" imgW="270" imgH="270" progId="">
                  <p:embed/>
                </p:oleObj>
              </mc:Choice>
              <mc:Fallback>
                <p:oleObj name="think-cell Slide" r:id="rId7" imgW="270" imgH="27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036" cy="15924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4" name="Group 23"/>
          <p:cNvGrpSpPr>
            <a:grpSpLocks/>
          </p:cNvGrpSpPr>
          <p:nvPr>
            <p:custDataLst>
              <p:tags r:id="rId3"/>
            </p:custDataLst>
          </p:nvPr>
        </p:nvGrpSpPr>
        <p:grpSpPr bwMode="auto">
          <a:xfrm>
            <a:off x="374953" y="532805"/>
            <a:ext cx="11431512" cy="205383"/>
            <a:chOff x="183" y="456"/>
            <a:chExt cx="5401" cy="129"/>
          </a:xfrm>
        </p:grpSpPr>
        <p:sp>
          <p:nvSpPr>
            <p:cNvPr id="5" name="Picture 19"/>
            <p:cNvSpPr>
              <a:spLocks noChangeArrowheads="1"/>
            </p:cNvSpPr>
            <p:nvPr/>
          </p:nvSpPr>
          <p:spPr bwMode="auto">
            <a:xfrm>
              <a:off x="4990" y="456"/>
              <a:ext cx="594" cy="112"/>
            </a:xfrm>
            <a:prstGeom prst="rect">
              <a:avLst/>
            </a:prstGeom>
            <a:noFill/>
            <a:ln w="9525">
              <a:noFill/>
              <a:miter lim="800000"/>
              <a:headEnd/>
              <a:tailEnd/>
            </a:ln>
          </p:spPr>
          <p:txBody>
            <a:bodyPr/>
            <a:lstStyle/>
            <a:p>
              <a:pPr eaLnBrk="0" hangingPunct="0">
                <a:defRPr/>
              </a:pPr>
              <a:endParaRPr lang="en-US" sz="1688" dirty="0">
                <a:solidFill>
                  <a:srgbClr val="000000"/>
                </a:solidFill>
                <a:cs typeface="+mn-cs"/>
              </a:endParaRPr>
            </a:p>
          </p:txBody>
        </p:sp>
        <p:sp>
          <p:nvSpPr>
            <p:cNvPr id="6" name="Line 22"/>
            <p:cNvSpPr>
              <a:spLocks noChangeShapeType="1"/>
            </p:cNvSpPr>
            <p:nvPr/>
          </p:nvSpPr>
          <p:spPr bwMode="auto">
            <a:xfrm>
              <a:off x="183" y="585"/>
              <a:ext cx="5401" cy="0"/>
            </a:xfrm>
            <a:prstGeom prst="line">
              <a:avLst/>
            </a:prstGeom>
            <a:noFill/>
            <a:ln w="12700">
              <a:solidFill>
                <a:srgbClr val="DC241F"/>
              </a:solidFill>
              <a:round/>
              <a:headEnd/>
              <a:tailEnd/>
            </a:ln>
          </p:spPr>
          <p:txBody>
            <a:bodyPr wrap="none" lIns="90488" tIns="44450" rIns="90488" bIns="44450"/>
            <a:lstStyle/>
            <a:p>
              <a:pPr eaLnBrk="0" hangingPunct="0">
                <a:defRPr/>
              </a:pPr>
              <a:endParaRPr lang="en-US" sz="1688" dirty="0">
                <a:solidFill>
                  <a:srgbClr val="000000"/>
                </a:solidFill>
                <a:cs typeface="+mn-cs"/>
              </a:endParaRPr>
            </a:p>
          </p:txBody>
        </p:sp>
      </p:grpSp>
      <p:sp>
        <p:nvSpPr>
          <p:cNvPr id="7" name="Rectangle 28"/>
          <p:cNvSpPr>
            <a:spLocks noChangeArrowheads="1"/>
          </p:cNvSpPr>
          <p:nvPr>
            <p:custDataLst>
              <p:tags r:id="rId4"/>
            </p:custDataLst>
          </p:nvPr>
        </p:nvSpPr>
        <p:spPr bwMode="auto">
          <a:xfrm>
            <a:off x="9609931" y="6585645"/>
            <a:ext cx="2471436" cy="274624"/>
          </a:xfrm>
          <a:prstGeom prst="rect">
            <a:avLst/>
          </a:prstGeom>
          <a:noFill/>
          <a:ln w="12700">
            <a:noFill/>
            <a:miter lim="800000"/>
            <a:headEnd/>
            <a:tailEnd/>
          </a:ln>
        </p:spPr>
        <p:txBody>
          <a:bodyPr wrap="none" lIns="106643" tIns="52386" rIns="106643" bIns="52386">
            <a:spAutoFit/>
          </a:bodyPr>
          <a:lstStyle/>
          <a:p>
            <a:pPr algn="ctr">
              <a:lnSpc>
                <a:spcPct val="90000"/>
              </a:lnSpc>
              <a:defRPr/>
            </a:pPr>
            <a:r>
              <a:rPr lang="en-US" altLang="zh-CN" sz="1219" dirty="0">
                <a:solidFill>
                  <a:srgbClr val="000000"/>
                </a:solidFill>
                <a:ea typeface="宋体" pitchFamily="2" charset="-122"/>
                <a:cs typeface="+mn-cs"/>
              </a:rPr>
              <a:t>HONEYWELL - CONFIDENTIAL</a:t>
            </a:r>
          </a:p>
        </p:txBody>
      </p:sp>
      <p:sp>
        <p:nvSpPr>
          <p:cNvPr id="8" name="Text Box 29"/>
          <p:cNvSpPr txBox="1">
            <a:spLocks noChangeArrowheads="1"/>
          </p:cNvSpPr>
          <p:nvPr>
            <p:custDataLst>
              <p:tags r:id="rId5"/>
            </p:custDataLst>
          </p:nvPr>
        </p:nvSpPr>
        <p:spPr bwMode="auto">
          <a:xfrm>
            <a:off x="710595" y="6616899"/>
            <a:ext cx="8128000" cy="178254"/>
          </a:xfrm>
          <a:prstGeom prst="rect">
            <a:avLst/>
          </a:prstGeom>
          <a:noFill/>
          <a:ln w="12700" algn="ctr">
            <a:noFill/>
            <a:miter lim="800000"/>
            <a:headEnd/>
            <a:tailEnd/>
          </a:ln>
        </p:spPr>
        <p:txBody>
          <a:bodyPr lIns="0" tIns="0" rIns="0" bIns="0">
            <a:spAutoFit/>
          </a:bodyPr>
          <a:lstStyle/>
          <a:p>
            <a:pPr>
              <a:lnSpc>
                <a:spcPct val="95000"/>
              </a:lnSpc>
              <a:defRPr/>
            </a:pPr>
            <a:r>
              <a:rPr lang="en-US" altLang="zh-CN" sz="1219" i="1" dirty="0">
                <a:solidFill>
                  <a:srgbClr val="000000"/>
                </a:solidFill>
                <a:latin typeface="Arial Narrow" pitchFamily="34" charset="0"/>
                <a:ea typeface="宋体" pitchFamily="2" charset="-122"/>
                <a:cs typeface="+mn-cs"/>
              </a:rPr>
              <a:t>Preliminary – not final – no decision will be taken without satisfaction of any applicable consultation or negotiation requirements.</a:t>
            </a:r>
          </a:p>
        </p:txBody>
      </p:sp>
      <p:grpSp>
        <p:nvGrpSpPr>
          <p:cNvPr id="9" name="Group 15"/>
          <p:cNvGrpSpPr>
            <a:grpSpLocks/>
          </p:cNvGrpSpPr>
          <p:nvPr/>
        </p:nvGrpSpPr>
        <p:grpSpPr bwMode="auto">
          <a:xfrm>
            <a:off x="1513" y="3644801"/>
            <a:ext cx="12188976" cy="3213199"/>
            <a:chOff x="1" y="2296"/>
            <a:chExt cx="5758" cy="2024"/>
          </a:xfrm>
        </p:grpSpPr>
        <p:sp>
          <p:nvSpPr>
            <p:cNvPr id="10" name="Freeform 4"/>
            <p:cNvSpPr>
              <a:spLocks/>
            </p:cNvSpPr>
            <p:nvPr/>
          </p:nvSpPr>
          <p:spPr bwMode="auto">
            <a:xfrm>
              <a:off x="1" y="2296"/>
              <a:ext cx="5758" cy="288"/>
            </a:xfrm>
            <a:custGeom>
              <a:avLst/>
              <a:gdLst>
                <a:gd name="T0" fmla="*/ 0 w 5758"/>
                <a:gd name="T1" fmla="*/ 6 h 314"/>
                <a:gd name="T2" fmla="*/ 2879 w 5758"/>
                <a:gd name="T3" fmla="*/ 0 h 314"/>
                <a:gd name="T4" fmla="*/ 5758 w 5758"/>
                <a:gd name="T5" fmla="*/ 6 h 314"/>
                <a:gd name="T6" fmla="*/ 0 60000 65536"/>
                <a:gd name="T7" fmla="*/ 0 60000 65536"/>
                <a:gd name="T8" fmla="*/ 0 60000 65536"/>
              </a:gdLst>
              <a:ahLst/>
              <a:cxnLst>
                <a:cxn ang="T6">
                  <a:pos x="T0" y="T1"/>
                </a:cxn>
                <a:cxn ang="T7">
                  <a:pos x="T2" y="T3"/>
                </a:cxn>
                <a:cxn ang="T8">
                  <a:pos x="T4" y="T5"/>
                </a:cxn>
              </a:cxnLst>
              <a:rect l="0" t="0" r="r" b="b"/>
              <a:pathLst>
                <a:path w="5758" h="314">
                  <a:moveTo>
                    <a:pt x="0" y="314"/>
                  </a:moveTo>
                  <a:cubicBezTo>
                    <a:pt x="959" y="157"/>
                    <a:pt x="1919" y="0"/>
                    <a:pt x="2879" y="0"/>
                  </a:cubicBezTo>
                  <a:cubicBezTo>
                    <a:pt x="3839" y="0"/>
                    <a:pt x="4798" y="157"/>
                    <a:pt x="5758" y="314"/>
                  </a:cubicBezTo>
                </a:path>
              </a:pathLst>
            </a:custGeom>
            <a:solidFill>
              <a:schemeClr val="tx1"/>
            </a:solidFill>
            <a:ln w="9525">
              <a:noFill/>
              <a:round/>
              <a:headEnd/>
              <a:tailEnd/>
            </a:ln>
          </p:spPr>
          <p:txBody>
            <a:bodyPr/>
            <a:lstStyle/>
            <a:p>
              <a:pPr eaLnBrk="0" hangingPunct="0">
                <a:defRPr/>
              </a:pPr>
              <a:endParaRPr lang="en-US" sz="1688" dirty="0">
                <a:solidFill>
                  <a:srgbClr val="000000"/>
                </a:solidFill>
                <a:cs typeface="+mn-cs"/>
              </a:endParaRPr>
            </a:p>
          </p:txBody>
        </p:sp>
        <p:sp>
          <p:nvSpPr>
            <p:cNvPr id="11" name="Rectangle 5"/>
            <p:cNvSpPr>
              <a:spLocks noChangeArrowheads="1"/>
            </p:cNvSpPr>
            <p:nvPr/>
          </p:nvSpPr>
          <p:spPr bwMode="auto">
            <a:xfrm>
              <a:off x="1" y="2584"/>
              <a:ext cx="5758" cy="1736"/>
            </a:xfrm>
            <a:prstGeom prst="rect">
              <a:avLst/>
            </a:prstGeom>
            <a:solidFill>
              <a:schemeClr val="tx1"/>
            </a:solidFill>
            <a:ln w="12699">
              <a:noFill/>
              <a:miter lim="800000"/>
              <a:headEnd/>
              <a:tailEnd/>
            </a:ln>
          </p:spPr>
          <p:txBody>
            <a:bodyPr wrap="none" lIns="90488" tIns="44450" rIns="90488" bIns="44450" anchor="ctr"/>
            <a:lstStyle/>
            <a:p>
              <a:pPr>
                <a:defRPr/>
              </a:pPr>
              <a:endParaRPr lang="en-US" sz="1688" dirty="0">
                <a:solidFill>
                  <a:srgbClr val="000000"/>
                </a:solidFill>
                <a:cs typeface="+mn-cs"/>
              </a:endParaRPr>
            </a:p>
          </p:txBody>
        </p:sp>
      </p:grpSp>
      <p:pic>
        <p:nvPicPr>
          <p:cNvPr id="12" name="Picture 8"/>
          <p:cNvPicPr>
            <a:picLocks noChangeArrowheads="1"/>
          </p:cNvPicPr>
          <p:nvPr/>
        </p:nvPicPr>
        <p:blipFill>
          <a:blip r:embed="rId9" cstate="print"/>
          <a:srcRect/>
          <a:stretch>
            <a:fillRect/>
          </a:stretch>
        </p:blipFill>
        <p:spPr bwMode="auto">
          <a:xfrm>
            <a:off x="9100155" y="6046887"/>
            <a:ext cx="2063750" cy="291703"/>
          </a:xfrm>
          <a:prstGeom prst="rect">
            <a:avLst/>
          </a:prstGeom>
          <a:noFill/>
          <a:ln w="9525">
            <a:noFill/>
            <a:miter lim="800000"/>
            <a:headEnd/>
            <a:tailEnd/>
          </a:ln>
        </p:spPr>
      </p:pic>
      <p:sp>
        <p:nvSpPr>
          <p:cNvPr id="176135" name="Rectangle 7"/>
          <p:cNvSpPr>
            <a:spLocks noGrp="1" noChangeArrowheads="1"/>
          </p:cNvSpPr>
          <p:nvPr>
            <p:ph type="subTitle" idx="1"/>
          </p:nvPr>
        </p:nvSpPr>
        <p:spPr>
          <a:xfrm>
            <a:off x="3479801" y="3979864"/>
            <a:ext cx="5232400" cy="696912"/>
          </a:xfrm>
        </p:spPr>
        <p:txBody>
          <a:bodyPr/>
          <a:lstStyle>
            <a:lvl1pPr marL="0" indent="0">
              <a:buFontTx/>
              <a:buNone/>
              <a:defRPr sz="2719"/>
            </a:lvl1pPr>
          </a:lstStyle>
          <a:p>
            <a:r>
              <a:rPr lang="zh-CN" altLang="en-US" smtClean="0"/>
              <a:t>单击此处编辑母版副标题样式</a:t>
            </a:r>
            <a:endParaRPr lang="en-US"/>
          </a:p>
        </p:txBody>
      </p:sp>
    </p:spTree>
    <p:extLst>
      <p:ext uri="{BB962C8B-B14F-4D97-AF65-F5344CB8AC3E}">
        <p14:creationId xmlns:p14="http://schemas.microsoft.com/office/powerpoint/2010/main" val="2083149517"/>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C0C0C0"/>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1"/>
            <a:ext cx="12177184" cy="604838"/>
            <a:chOff x="0" y="0"/>
            <a:chExt cx="5753" cy="381"/>
          </a:xfrm>
        </p:grpSpPr>
        <p:sp>
          <p:nvSpPr>
            <p:cNvPr id="3" name="Rectangle 3"/>
            <p:cNvSpPr>
              <a:spLocks noChangeArrowheads="1"/>
            </p:cNvSpPr>
            <p:nvPr/>
          </p:nvSpPr>
          <p:spPr bwMode="auto">
            <a:xfrm>
              <a:off x="0" y="0"/>
              <a:ext cx="5753" cy="381"/>
            </a:xfrm>
            <a:prstGeom prst="rect">
              <a:avLst/>
            </a:prstGeom>
            <a:solidFill>
              <a:srgbClr val="FF0000"/>
            </a:solidFill>
            <a:ln w="12700">
              <a:noFill/>
              <a:miter lim="800000"/>
              <a:headEnd/>
              <a:tailEnd/>
            </a:ln>
            <a:effectLst/>
          </p:spPr>
          <p:txBody>
            <a:bodyPr wrap="none" anchor="ctr"/>
            <a:lstStyle/>
            <a:p>
              <a:pPr>
                <a:defRPr/>
              </a:pPr>
              <a:endParaRPr lang="en-US" sz="1688" dirty="0">
                <a:solidFill>
                  <a:srgbClr val="000000"/>
                </a:solidFill>
                <a:latin typeface="Arial" charset="0"/>
                <a:cs typeface="+mn-cs"/>
              </a:endParaRPr>
            </a:p>
          </p:txBody>
        </p:sp>
        <p:pic>
          <p:nvPicPr>
            <p:cNvPr id="4" name="Picture 4"/>
            <p:cNvPicPr>
              <a:picLocks noChangeArrowheads="1"/>
            </p:cNvPicPr>
            <p:nvPr/>
          </p:nvPicPr>
          <p:blipFill>
            <a:blip r:embed="rId2" cstate="print"/>
            <a:srcRect/>
            <a:stretch>
              <a:fillRect/>
            </a:stretch>
          </p:blipFill>
          <p:spPr bwMode="auto">
            <a:xfrm>
              <a:off x="4165" y="96"/>
              <a:ext cx="1218" cy="226"/>
            </a:xfrm>
            <a:prstGeom prst="rect">
              <a:avLst/>
            </a:prstGeom>
            <a:solidFill>
              <a:srgbClr val="FF0000"/>
            </a:solidFill>
            <a:ln w="12700">
              <a:noFill/>
              <a:miter lim="800000"/>
              <a:headEnd/>
              <a:tailEnd/>
            </a:ln>
          </p:spPr>
        </p:pic>
      </p:grpSp>
      <p:grpSp>
        <p:nvGrpSpPr>
          <p:cNvPr id="5" name="Group 5"/>
          <p:cNvGrpSpPr>
            <a:grpSpLocks/>
          </p:cNvGrpSpPr>
          <p:nvPr/>
        </p:nvGrpSpPr>
        <p:grpSpPr bwMode="auto">
          <a:xfrm>
            <a:off x="2118" y="4803776"/>
            <a:ext cx="12187767" cy="2054225"/>
            <a:chOff x="1" y="3026"/>
            <a:chExt cx="5758" cy="1294"/>
          </a:xfrm>
        </p:grpSpPr>
        <p:sp>
          <p:nvSpPr>
            <p:cNvPr id="6" name="Freeform 6"/>
            <p:cNvSpPr>
              <a:spLocks/>
            </p:cNvSpPr>
            <p:nvPr/>
          </p:nvSpPr>
          <p:spPr bwMode="auto">
            <a:xfrm>
              <a:off x="1" y="3026"/>
              <a:ext cx="5758" cy="288"/>
            </a:xfrm>
            <a:custGeom>
              <a:avLst/>
              <a:gdLst/>
              <a:ahLst/>
              <a:cxnLst>
                <a:cxn ang="0">
                  <a:pos x="0" y="314"/>
                </a:cxn>
                <a:cxn ang="0">
                  <a:pos x="2879" y="0"/>
                </a:cxn>
                <a:cxn ang="0">
                  <a:pos x="5758" y="314"/>
                </a:cxn>
              </a:cxnLst>
              <a:rect l="0" t="0" r="r" b="b"/>
              <a:pathLst>
                <a:path w="5758" h="314">
                  <a:moveTo>
                    <a:pt x="0" y="314"/>
                  </a:moveTo>
                  <a:cubicBezTo>
                    <a:pt x="959" y="157"/>
                    <a:pt x="1919" y="0"/>
                    <a:pt x="2879" y="0"/>
                  </a:cubicBezTo>
                  <a:cubicBezTo>
                    <a:pt x="3839" y="0"/>
                    <a:pt x="4798" y="157"/>
                    <a:pt x="5758" y="314"/>
                  </a:cubicBezTo>
                </a:path>
              </a:pathLst>
            </a:custGeom>
            <a:solidFill>
              <a:srgbClr val="FFFFFF"/>
            </a:solidFill>
            <a:ln w="9525">
              <a:noFill/>
              <a:round/>
              <a:headEnd/>
              <a:tailEnd/>
            </a:ln>
            <a:effectLst/>
          </p:spPr>
          <p:txBody>
            <a:bodyPr/>
            <a:lstStyle/>
            <a:p>
              <a:pPr>
                <a:defRPr/>
              </a:pPr>
              <a:endParaRPr lang="en-US" sz="1688" dirty="0">
                <a:solidFill>
                  <a:srgbClr val="000000"/>
                </a:solidFill>
                <a:latin typeface="Arial" charset="0"/>
                <a:cs typeface="+mn-cs"/>
              </a:endParaRPr>
            </a:p>
          </p:txBody>
        </p:sp>
        <p:sp>
          <p:nvSpPr>
            <p:cNvPr id="7" name="Rectangle 7"/>
            <p:cNvSpPr>
              <a:spLocks noChangeArrowheads="1"/>
            </p:cNvSpPr>
            <p:nvPr/>
          </p:nvSpPr>
          <p:spPr bwMode="auto">
            <a:xfrm>
              <a:off x="1" y="3314"/>
              <a:ext cx="5758" cy="1006"/>
            </a:xfrm>
            <a:prstGeom prst="rect">
              <a:avLst/>
            </a:prstGeom>
            <a:solidFill>
              <a:schemeClr val="bg1"/>
            </a:solidFill>
            <a:ln w="12699">
              <a:noFill/>
              <a:miter lim="800000"/>
              <a:headEnd/>
              <a:tailEnd/>
            </a:ln>
            <a:effectLst/>
          </p:spPr>
          <p:txBody>
            <a:bodyPr wrap="none" lIns="90488" tIns="44450" rIns="90488" bIns="44450" anchor="ctr"/>
            <a:lstStyle/>
            <a:p>
              <a:pPr>
                <a:defRPr/>
              </a:pPr>
              <a:endParaRPr lang="en-US" sz="1688" dirty="0">
                <a:solidFill>
                  <a:srgbClr val="000000"/>
                </a:solidFill>
                <a:latin typeface="Arial" charset="0"/>
                <a:cs typeface="+mn-cs"/>
              </a:endParaRPr>
            </a:p>
          </p:txBody>
        </p:sp>
      </p:grpSp>
    </p:spTree>
    <p:extLst>
      <p:ext uri="{BB962C8B-B14F-4D97-AF65-F5344CB8AC3E}">
        <p14:creationId xmlns:p14="http://schemas.microsoft.com/office/powerpoint/2010/main" val="1901130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lIns="114949" tIns="57475" rIns="114949" bIns="57475"/>
          <a:lstStyle/>
          <a:p>
            <a:r>
              <a:rPr lang="zh-CN" altLang="en-US" smtClean="0"/>
              <a:t>单击此处编辑母版标题样式</a:t>
            </a:r>
            <a:endParaRPr lang="en-US"/>
          </a:p>
        </p:txBody>
      </p:sp>
      <p:sp>
        <p:nvSpPr>
          <p:cNvPr id="3" name="Content Placeholder 2"/>
          <p:cNvSpPr>
            <a:spLocks noGrp="1"/>
          </p:cNvSpPr>
          <p:nvPr>
            <p:ph idx="1"/>
          </p:nvPr>
        </p:nvSpPr>
        <p:spPr>
          <a:xfrm>
            <a:off x="609600" y="1600200"/>
            <a:ext cx="10972800" cy="4525963"/>
          </a:xfrm>
          <a:prstGeom prst="rect">
            <a:avLst/>
          </a:prstGeom>
        </p:spPr>
        <p:txBody>
          <a:bodyPr lIns="114949" tIns="57475" rIns="114949" bIns="57475"/>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extLst>
      <p:ext uri="{BB962C8B-B14F-4D97-AF65-F5344CB8AC3E}">
        <p14:creationId xmlns:p14="http://schemas.microsoft.com/office/powerpoint/2010/main" val="4404135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lIns="114949" tIns="57475" rIns="114949" bIns="57475" anchor="t"/>
          <a:lstStyle>
            <a:lvl1pPr algn="l">
              <a:defRPr sz="4688"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963084" y="2906714"/>
            <a:ext cx="10363200" cy="1500187"/>
          </a:xfrm>
          <a:prstGeom prst="rect">
            <a:avLst/>
          </a:prstGeom>
        </p:spPr>
        <p:txBody>
          <a:bodyPr lIns="114949" tIns="57475" rIns="114949" bIns="57475" anchor="b"/>
          <a:lstStyle>
            <a:lvl1pPr marL="0" indent="0">
              <a:buNone/>
              <a:defRPr sz="2344"/>
            </a:lvl1pPr>
            <a:lvl2pPr marL="538824" indent="0">
              <a:buNone/>
              <a:defRPr sz="2156"/>
            </a:lvl2pPr>
            <a:lvl3pPr marL="1077649" indent="0">
              <a:buNone/>
              <a:defRPr sz="1875"/>
            </a:lvl3pPr>
            <a:lvl4pPr marL="1616473" indent="0">
              <a:buNone/>
              <a:defRPr sz="1688"/>
            </a:lvl4pPr>
            <a:lvl5pPr marL="2155298" indent="0">
              <a:buNone/>
              <a:defRPr sz="1688"/>
            </a:lvl5pPr>
            <a:lvl6pPr marL="2694123" indent="0">
              <a:buNone/>
              <a:defRPr sz="1688"/>
            </a:lvl6pPr>
            <a:lvl7pPr marL="3232947" indent="0">
              <a:buNone/>
              <a:defRPr sz="1688"/>
            </a:lvl7pPr>
            <a:lvl8pPr marL="3771772" indent="0">
              <a:buNone/>
              <a:defRPr sz="1688"/>
            </a:lvl8pPr>
            <a:lvl9pPr marL="4310596" indent="0">
              <a:buNone/>
              <a:defRPr sz="1688"/>
            </a:lvl9pPr>
          </a:lstStyle>
          <a:p>
            <a:pPr lvl="0"/>
            <a:r>
              <a:rPr lang="zh-CN" altLang="en-US" smtClean="0"/>
              <a:t>单击此处编辑母版文本样式</a:t>
            </a:r>
          </a:p>
        </p:txBody>
      </p:sp>
    </p:spTree>
    <p:extLst>
      <p:ext uri="{BB962C8B-B14F-4D97-AF65-F5344CB8AC3E}">
        <p14:creationId xmlns:p14="http://schemas.microsoft.com/office/powerpoint/2010/main" val="11397411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lIns="114949" tIns="57475" rIns="114949" bIns="57475"/>
          <a:lstStyle/>
          <a:p>
            <a:r>
              <a:rPr lang="zh-CN" altLang="en-US" smtClean="0"/>
              <a:t>单击此处编辑母版标题样式</a:t>
            </a:r>
            <a:endParaRPr lang="en-US"/>
          </a:p>
        </p:txBody>
      </p:sp>
      <p:sp>
        <p:nvSpPr>
          <p:cNvPr id="3" name="Content Placeholder 2"/>
          <p:cNvSpPr>
            <a:spLocks noGrp="1"/>
          </p:cNvSpPr>
          <p:nvPr>
            <p:ph sz="half" idx="1"/>
          </p:nvPr>
        </p:nvSpPr>
        <p:spPr>
          <a:xfrm>
            <a:off x="609600" y="1600200"/>
            <a:ext cx="5384800" cy="4525963"/>
          </a:xfrm>
          <a:prstGeom prst="rect">
            <a:avLst/>
          </a:prstGeom>
        </p:spPr>
        <p:txBody>
          <a:bodyPr lIns="114949" tIns="57475" rIns="114949" bIns="57475"/>
          <a:lstStyle>
            <a:lvl1pPr>
              <a:defRPr sz="3281"/>
            </a:lvl1pPr>
            <a:lvl2pPr>
              <a:defRPr sz="2813"/>
            </a:lvl2pPr>
            <a:lvl3pPr>
              <a:defRPr sz="2344"/>
            </a:lvl3pPr>
            <a:lvl4pPr>
              <a:defRPr sz="2156"/>
            </a:lvl4pPr>
            <a:lvl5pPr>
              <a:defRPr sz="2156"/>
            </a:lvl5pPr>
            <a:lvl6pPr>
              <a:defRPr sz="2156"/>
            </a:lvl6pPr>
            <a:lvl7pPr>
              <a:defRPr sz="2156"/>
            </a:lvl7pPr>
            <a:lvl8pPr>
              <a:defRPr sz="2156"/>
            </a:lvl8pPr>
            <a:lvl9pPr>
              <a:defRPr sz="2156"/>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Content Placeholder 3"/>
          <p:cNvSpPr>
            <a:spLocks noGrp="1"/>
          </p:cNvSpPr>
          <p:nvPr>
            <p:ph sz="half" idx="2"/>
          </p:nvPr>
        </p:nvSpPr>
        <p:spPr>
          <a:xfrm>
            <a:off x="6197600" y="1600200"/>
            <a:ext cx="5384800" cy="4525963"/>
          </a:xfrm>
          <a:prstGeom prst="rect">
            <a:avLst/>
          </a:prstGeom>
        </p:spPr>
        <p:txBody>
          <a:bodyPr lIns="114949" tIns="57475" rIns="114949" bIns="57475"/>
          <a:lstStyle>
            <a:lvl1pPr>
              <a:defRPr sz="3281"/>
            </a:lvl1pPr>
            <a:lvl2pPr>
              <a:defRPr sz="2813"/>
            </a:lvl2pPr>
            <a:lvl3pPr>
              <a:defRPr sz="2344"/>
            </a:lvl3pPr>
            <a:lvl4pPr>
              <a:defRPr sz="2156"/>
            </a:lvl4pPr>
            <a:lvl5pPr>
              <a:defRPr sz="2156"/>
            </a:lvl5pPr>
            <a:lvl6pPr>
              <a:defRPr sz="2156"/>
            </a:lvl6pPr>
            <a:lvl7pPr>
              <a:defRPr sz="2156"/>
            </a:lvl7pPr>
            <a:lvl8pPr>
              <a:defRPr sz="2156"/>
            </a:lvl8pPr>
            <a:lvl9pPr>
              <a:defRPr sz="2156"/>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extLst>
      <p:ext uri="{BB962C8B-B14F-4D97-AF65-F5344CB8AC3E}">
        <p14:creationId xmlns:p14="http://schemas.microsoft.com/office/powerpoint/2010/main" val="19281893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lIns="114949" tIns="57475" rIns="114949" bIns="57475"/>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09601" y="1535114"/>
            <a:ext cx="5386917" cy="639762"/>
          </a:xfrm>
          <a:prstGeom prst="rect">
            <a:avLst/>
          </a:prstGeom>
        </p:spPr>
        <p:txBody>
          <a:bodyPr lIns="114949" tIns="57475" rIns="114949" bIns="57475" anchor="b"/>
          <a:lstStyle>
            <a:lvl1pPr marL="0" indent="0">
              <a:buNone/>
              <a:defRPr sz="2813" b="1"/>
            </a:lvl1pPr>
            <a:lvl2pPr marL="538824" indent="0">
              <a:buNone/>
              <a:defRPr sz="2344" b="1"/>
            </a:lvl2pPr>
            <a:lvl3pPr marL="1077649" indent="0">
              <a:buNone/>
              <a:defRPr sz="2156" b="1"/>
            </a:lvl3pPr>
            <a:lvl4pPr marL="1616473" indent="0">
              <a:buNone/>
              <a:defRPr sz="1875" b="1"/>
            </a:lvl4pPr>
            <a:lvl5pPr marL="2155298" indent="0">
              <a:buNone/>
              <a:defRPr sz="1875" b="1"/>
            </a:lvl5pPr>
            <a:lvl6pPr marL="2694123" indent="0">
              <a:buNone/>
              <a:defRPr sz="1875" b="1"/>
            </a:lvl6pPr>
            <a:lvl7pPr marL="3232947" indent="0">
              <a:buNone/>
              <a:defRPr sz="1875" b="1"/>
            </a:lvl7pPr>
            <a:lvl8pPr marL="3771772" indent="0">
              <a:buNone/>
              <a:defRPr sz="1875" b="1"/>
            </a:lvl8pPr>
            <a:lvl9pPr marL="4310596" indent="0">
              <a:buNone/>
              <a:defRPr sz="1875" b="1"/>
            </a:lvl9pPr>
          </a:lstStyle>
          <a:p>
            <a:pPr lvl="0"/>
            <a:r>
              <a:rPr lang="zh-CN" altLang="en-US" smtClean="0"/>
              <a:t>单击此处编辑母版文本样式</a:t>
            </a:r>
          </a:p>
        </p:txBody>
      </p:sp>
      <p:sp>
        <p:nvSpPr>
          <p:cNvPr id="4" name="Content Placeholder 3"/>
          <p:cNvSpPr>
            <a:spLocks noGrp="1"/>
          </p:cNvSpPr>
          <p:nvPr>
            <p:ph sz="half" idx="2"/>
          </p:nvPr>
        </p:nvSpPr>
        <p:spPr>
          <a:xfrm>
            <a:off x="609601" y="2174876"/>
            <a:ext cx="5386917" cy="3951288"/>
          </a:xfrm>
          <a:prstGeom prst="rect">
            <a:avLst/>
          </a:prstGeom>
        </p:spPr>
        <p:txBody>
          <a:bodyPr lIns="114949" tIns="57475" rIns="114949" bIns="57475"/>
          <a:lstStyle>
            <a:lvl1pPr>
              <a:defRPr sz="2813"/>
            </a:lvl1pPr>
            <a:lvl2pPr>
              <a:defRPr sz="2344"/>
            </a:lvl2pPr>
            <a:lvl3pPr>
              <a:defRPr sz="2156"/>
            </a:lvl3pPr>
            <a:lvl4pPr>
              <a:defRPr sz="1875"/>
            </a:lvl4pPr>
            <a:lvl5pPr>
              <a:defRPr sz="1875"/>
            </a:lvl5pPr>
            <a:lvl6pPr>
              <a:defRPr sz="1875"/>
            </a:lvl6pPr>
            <a:lvl7pPr>
              <a:defRPr sz="1875"/>
            </a:lvl7pPr>
            <a:lvl8pPr>
              <a:defRPr sz="1875"/>
            </a:lvl8pPr>
            <a:lvl9pPr>
              <a:defRPr sz="1875"/>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5" name="Text Placeholder 4"/>
          <p:cNvSpPr>
            <a:spLocks noGrp="1"/>
          </p:cNvSpPr>
          <p:nvPr>
            <p:ph type="body" sz="quarter" idx="3"/>
          </p:nvPr>
        </p:nvSpPr>
        <p:spPr>
          <a:xfrm>
            <a:off x="6193368" y="1535114"/>
            <a:ext cx="5389033" cy="639762"/>
          </a:xfrm>
          <a:prstGeom prst="rect">
            <a:avLst/>
          </a:prstGeom>
        </p:spPr>
        <p:txBody>
          <a:bodyPr lIns="114949" tIns="57475" rIns="114949" bIns="57475" anchor="b"/>
          <a:lstStyle>
            <a:lvl1pPr marL="0" indent="0">
              <a:buNone/>
              <a:defRPr sz="2813" b="1"/>
            </a:lvl1pPr>
            <a:lvl2pPr marL="538824" indent="0">
              <a:buNone/>
              <a:defRPr sz="2344" b="1"/>
            </a:lvl2pPr>
            <a:lvl3pPr marL="1077649" indent="0">
              <a:buNone/>
              <a:defRPr sz="2156" b="1"/>
            </a:lvl3pPr>
            <a:lvl4pPr marL="1616473" indent="0">
              <a:buNone/>
              <a:defRPr sz="1875" b="1"/>
            </a:lvl4pPr>
            <a:lvl5pPr marL="2155298" indent="0">
              <a:buNone/>
              <a:defRPr sz="1875" b="1"/>
            </a:lvl5pPr>
            <a:lvl6pPr marL="2694123" indent="0">
              <a:buNone/>
              <a:defRPr sz="1875" b="1"/>
            </a:lvl6pPr>
            <a:lvl7pPr marL="3232947" indent="0">
              <a:buNone/>
              <a:defRPr sz="1875" b="1"/>
            </a:lvl7pPr>
            <a:lvl8pPr marL="3771772" indent="0">
              <a:buNone/>
              <a:defRPr sz="1875" b="1"/>
            </a:lvl8pPr>
            <a:lvl9pPr marL="4310596" indent="0">
              <a:buNone/>
              <a:defRPr sz="1875" b="1"/>
            </a:lvl9pPr>
          </a:lstStyle>
          <a:p>
            <a:pPr lvl="0"/>
            <a:r>
              <a:rPr lang="zh-CN" altLang="en-US" smtClean="0"/>
              <a:t>单击此处编辑母版文本样式</a:t>
            </a:r>
          </a:p>
        </p:txBody>
      </p:sp>
      <p:sp>
        <p:nvSpPr>
          <p:cNvPr id="6" name="Content Placeholder 5"/>
          <p:cNvSpPr>
            <a:spLocks noGrp="1"/>
          </p:cNvSpPr>
          <p:nvPr>
            <p:ph sz="quarter" idx="4"/>
          </p:nvPr>
        </p:nvSpPr>
        <p:spPr>
          <a:xfrm>
            <a:off x="6193368" y="2174876"/>
            <a:ext cx="5389033" cy="3951288"/>
          </a:xfrm>
          <a:prstGeom prst="rect">
            <a:avLst/>
          </a:prstGeom>
        </p:spPr>
        <p:txBody>
          <a:bodyPr lIns="114949" tIns="57475" rIns="114949" bIns="57475"/>
          <a:lstStyle>
            <a:lvl1pPr>
              <a:defRPr sz="2813"/>
            </a:lvl1pPr>
            <a:lvl2pPr>
              <a:defRPr sz="2344"/>
            </a:lvl2pPr>
            <a:lvl3pPr>
              <a:defRPr sz="2156"/>
            </a:lvl3pPr>
            <a:lvl4pPr>
              <a:defRPr sz="1875"/>
            </a:lvl4pPr>
            <a:lvl5pPr>
              <a:defRPr sz="1875"/>
            </a:lvl5pPr>
            <a:lvl6pPr>
              <a:defRPr sz="1875"/>
            </a:lvl6pPr>
            <a:lvl7pPr>
              <a:defRPr sz="1875"/>
            </a:lvl7pPr>
            <a:lvl8pPr>
              <a:defRPr sz="1875"/>
            </a:lvl8pPr>
            <a:lvl9pPr>
              <a:defRPr sz="1875"/>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extLst>
      <p:ext uri="{BB962C8B-B14F-4D97-AF65-F5344CB8AC3E}">
        <p14:creationId xmlns:p14="http://schemas.microsoft.com/office/powerpoint/2010/main" val="193170650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lIns="114949" tIns="57475" rIns="114949" bIns="57475"/>
          <a:lstStyle/>
          <a:p>
            <a:r>
              <a:rPr lang="zh-CN" altLang="en-US" smtClean="0"/>
              <a:t>单击此处编辑母版标题样式</a:t>
            </a:r>
            <a:endParaRPr lang="en-US"/>
          </a:p>
        </p:txBody>
      </p:sp>
    </p:spTree>
    <p:extLst>
      <p:ext uri="{BB962C8B-B14F-4D97-AF65-F5344CB8AC3E}">
        <p14:creationId xmlns:p14="http://schemas.microsoft.com/office/powerpoint/2010/main" val="852916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001046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lIns="114949" tIns="57475" rIns="114949" bIns="57475" anchor="b"/>
          <a:lstStyle>
            <a:lvl1pPr algn="l">
              <a:defRPr sz="2344" b="1"/>
            </a:lvl1pPr>
          </a:lstStyle>
          <a:p>
            <a:r>
              <a:rPr lang="zh-CN" altLang="en-US" smtClean="0"/>
              <a:t>单击此处编辑母版标题样式</a:t>
            </a:r>
            <a:endParaRPr lang="en-US"/>
          </a:p>
        </p:txBody>
      </p:sp>
      <p:sp>
        <p:nvSpPr>
          <p:cNvPr id="3" name="Content Placeholder 2"/>
          <p:cNvSpPr>
            <a:spLocks noGrp="1"/>
          </p:cNvSpPr>
          <p:nvPr>
            <p:ph idx="1"/>
          </p:nvPr>
        </p:nvSpPr>
        <p:spPr>
          <a:xfrm>
            <a:off x="4766733" y="273051"/>
            <a:ext cx="6815667" cy="5853113"/>
          </a:xfrm>
          <a:prstGeom prst="rect">
            <a:avLst/>
          </a:prstGeom>
        </p:spPr>
        <p:txBody>
          <a:bodyPr lIns="114949" tIns="57475" rIns="114949" bIns="57475"/>
          <a:lstStyle>
            <a:lvl1pPr>
              <a:defRPr sz="3750"/>
            </a:lvl1pPr>
            <a:lvl2pPr>
              <a:defRPr sz="3281"/>
            </a:lvl2pPr>
            <a:lvl3pPr>
              <a:defRPr sz="2813"/>
            </a:lvl3pPr>
            <a:lvl4pPr>
              <a:defRPr sz="2344"/>
            </a:lvl4pPr>
            <a:lvl5pPr>
              <a:defRPr sz="2344"/>
            </a:lvl5pPr>
            <a:lvl6pPr>
              <a:defRPr sz="2344"/>
            </a:lvl6pPr>
            <a:lvl7pPr>
              <a:defRPr sz="2344"/>
            </a:lvl7pPr>
            <a:lvl8pPr>
              <a:defRPr sz="2344"/>
            </a:lvl8pPr>
            <a:lvl9pPr>
              <a:defRPr sz="2344"/>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lIns="114949" tIns="57475" rIns="114949" bIns="57475"/>
          <a:lstStyle>
            <a:lvl1pPr marL="0" indent="0">
              <a:buNone/>
              <a:defRPr sz="1688"/>
            </a:lvl1pPr>
            <a:lvl2pPr marL="538824" indent="0">
              <a:buNone/>
              <a:defRPr sz="1406"/>
            </a:lvl2pPr>
            <a:lvl3pPr marL="1077649" indent="0">
              <a:buNone/>
              <a:defRPr sz="1219"/>
            </a:lvl3pPr>
            <a:lvl4pPr marL="1616473" indent="0">
              <a:buNone/>
              <a:defRPr sz="1031"/>
            </a:lvl4pPr>
            <a:lvl5pPr marL="2155298" indent="0">
              <a:buNone/>
              <a:defRPr sz="1031"/>
            </a:lvl5pPr>
            <a:lvl6pPr marL="2694123" indent="0">
              <a:buNone/>
              <a:defRPr sz="1031"/>
            </a:lvl6pPr>
            <a:lvl7pPr marL="3232947" indent="0">
              <a:buNone/>
              <a:defRPr sz="1031"/>
            </a:lvl7pPr>
            <a:lvl8pPr marL="3771772" indent="0">
              <a:buNone/>
              <a:defRPr sz="1031"/>
            </a:lvl8pPr>
            <a:lvl9pPr marL="4310596" indent="0">
              <a:buNone/>
              <a:defRPr sz="1031"/>
            </a:lvl9pPr>
          </a:lstStyle>
          <a:p>
            <a:pPr lvl="0"/>
            <a:r>
              <a:rPr lang="zh-CN" altLang="en-US" smtClean="0"/>
              <a:t>单击此处编辑母版文本样式</a:t>
            </a:r>
          </a:p>
        </p:txBody>
      </p:sp>
    </p:spTree>
    <p:extLst>
      <p:ext uri="{BB962C8B-B14F-4D97-AF65-F5344CB8AC3E}">
        <p14:creationId xmlns:p14="http://schemas.microsoft.com/office/powerpoint/2010/main" val="394709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4322197"/>
      </p:ext>
    </p:extLst>
  </p:cSld>
  <p:clrMapOvr>
    <a:masterClrMapping/>
  </p:clrMapOvr>
  <p:transition>
    <p:split orient="vert"/>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a:prstGeom prst="rect">
            <a:avLst/>
          </a:prstGeom>
        </p:spPr>
        <p:txBody>
          <a:bodyPr lIns="114949" tIns="57475" rIns="114949" bIns="57475" anchor="b"/>
          <a:lstStyle>
            <a:lvl1pPr algn="l">
              <a:defRPr sz="2344"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lIns="114949" tIns="57475" rIns="114949" bIns="57475"/>
          <a:lstStyle>
            <a:lvl1pPr marL="0" indent="0">
              <a:buNone/>
              <a:defRPr sz="3750"/>
            </a:lvl1pPr>
            <a:lvl2pPr marL="538824" indent="0">
              <a:buNone/>
              <a:defRPr sz="3281"/>
            </a:lvl2pPr>
            <a:lvl3pPr marL="1077649" indent="0">
              <a:buNone/>
              <a:defRPr sz="2813"/>
            </a:lvl3pPr>
            <a:lvl4pPr marL="1616473" indent="0">
              <a:buNone/>
              <a:defRPr sz="2344"/>
            </a:lvl4pPr>
            <a:lvl5pPr marL="2155298" indent="0">
              <a:buNone/>
              <a:defRPr sz="2344"/>
            </a:lvl5pPr>
            <a:lvl6pPr marL="2694123" indent="0">
              <a:buNone/>
              <a:defRPr sz="2344"/>
            </a:lvl6pPr>
            <a:lvl7pPr marL="3232947" indent="0">
              <a:buNone/>
              <a:defRPr sz="2344"/>
            </a:lvl7pPr>
            <a:lvl8pPr marL="3771772" indent="0">
              <a:buNone/>
              <a:defRPr sz="2344"/>
            </a:lvl8pPr>
            <a:lvl9pPr marL="4310596" indent="0">
              <a:buNone/>
              <a:defRPr sz="2344"/>
            </a:lvl9pPr>
          </a:lstStyle>
          <a:p>
            <a:pPr lvl="0"/>
            <a:r>
              <a:rPr lang="zh-CN" altLang="en-US" noProof="0" smtClean="0"/>
              <a:t>将图片拖动到占位符，或单击添加图标</a:t>
            </a:r>
            <a:endParaRPr lang="en-US" noProof="0" dirty="0" smtClean="0"/>
          </a:p>
        </p:txBody>
      </p:sp>
      <p:sp>
        <p:nvSpPr>
          <p:cNvPr id="4" name="Text Placeholder 3"/>
          <p:cNvSpPr>
            <a:spLocks noGrp="1"/>
          </p:cNvSpPr>
          <p:nvPr>
            <p:ph type="body" sz="half" idx="2"/>
          </p:nvPr>
        </p:nvSpPr>
        <p:spPr>
          <a:xfrm>
            <a:off x="2389717" y="5367339"/>
            <a:ext cx="7315200" cy="804862"/>
          </a:xfrm>
          <a:prstGeom prst="rect">
            <a:avLst/>
          </a:prstGeom>
        </p:spPr>
        <p:txBody>
          <a:bodyPr lIns="114949" tIns="57475" rIns="114949" bIns="57475"/>
          <a:lstStyle>
            <a:lvl1pPr marL="0" indent="0">
              <a:buNone/>
              <a:defRPr sz="1688"/>
            </a:lvl1pPr>
            <a:lvl2pPr marL="538824" indent="0">
              <a:buNone/>
              <a:defRPr sz="1406"/>
            </a:lvl2pPr>
            <a:lvl3pPr marL="1077649" indent="0">
              <a:buNone/>
              <a:defRPr sz="1219"/>
            </a:lvl3pPr>
            <a:lvl4pPr marL="1616473" indent="0">
              <a:buNone/>
              <a:defRPr sz="1031"/>
            </a:lvl4pPr>
            <a:lvl5pPr marL="2155298" indent="0">
              <a:buNone/>
              <a:defRPr sz="1031"/>
            </a:lvl5pPr>
            <a:lvl6pPr marL="2694123" indent="0">
              <a:buNone/>
              <a:defRPr sz="1031"/>
            </a:lvl6pPr>
            <a:lvl7pPr marL="3232947" indent="0">
              <a:buNone/>
              <a:defRPr sz="1031"/>
            </a:lvl7pPr>
            <a:lvl8pPr marL="3771772" indent="0">
              <a:buNone/>
              <a:defRPr sz="1031"/>
            </a:lvl8pPr>
            <a:lvl9pPr marL="4310596" indent="0">
              <a:buNone/>
              <a:defRPr sz="1031"/>
            </a:lvl9pPr>
          </a:lstStyle>
          <a:p>
            <a:pPr lvl="0"/>
            <a:r>
              <a:rPr lang="zh-CN" altLang="en-US" smtClean="0"/>
              <a:t>单击此处编辑母版文本样式</a:t>
            </a:r>
          </a:p>
        </p:txBody>
      </p:sp>
    </p:spTree>
    <p:extLst>
      <p:ext uri="{BB962C8B-B14F-4D97-AF65-F5344CB8AC3E}">
        <p14:creationId xmlns:p14="http://schemas.microsoft.com/office/powerpoint/2010/main" val="47213148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lIns="114949" tIns="57475" rIns="114949" bIns="57475"/>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609600" y="1600200"/>
            <a:ext cx="10972800" cy="4525963"/>
          </a:xfrm>
          <a:prstGeom prst="rect">
            <a:avLst/>
          </a:prstGeom>
        </p:spPr>
        <p:txBody>
          <a:bodyPr vert="eaVert" lIns="114949" tIns="57475" rIns="114949" bIns="57475"/>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extLst>
      <p:ext uri="{BB962C8B-B14F-4D97-AF65-F5344CB8AC3E}">
        <p14:creationId xmlns:p14="http://schemas.microsoft.com/office/powerpoint/2010/main" val="167158103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lIns="114949" tIns="57475" rIns="114949" bIns="57475"/>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lIns="114949" tIns="57475" rIns="114949" bIns="57475"/>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extLst>
      <p:ext uri="{BB962C8B-B14F-4D97-AF65-F5344CB8AC3E}">
        <p14:creationId xmlns:p14="http://schemas.microsoft.com/office/powerpoint/2010/main" val="1337434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1"/>
            <a:ext cx="4011084" cy="1162050"/>
          </a:xfrm>
        </p:spPr>
        <p:txBody>
          <a:bodyPr anchor="b"/>
          <a:lstStyle>
            <a:lvl1pPr algn="l">
              <a:defRPr sz="1875" b="1"/>
            </a:lvl1pPr>
          </a:lstStyle>
          <a:p>
            <a:r>
              <a:rPr lang="zh-CN" altLang="en-US" smtClean="0"/>
              <a:t>单击此处编辑母版标题样式</a:t>
            </a:r>
            <a:endParaRPr lang="en-US"/>
          </a:p>
        </p:txBody>
      </p:sp>
      <p:sp>
        <p:nvSpPr>
          <p:cNvPr id="3" name="Content Placeholder 2"/>
          <p:cNvSpPr>
            <a:spLocks noGrp="1"/>
          </p:cNvSpPr>
          <p:nvPr>
            <p:ph idx="1"/>
          </p:nvPr>
        </p:nvSpPr>
        <p:spPr>
          <a:xfrm>
            <a:off x="4766733" y="273052"/>
            <a:ext cx="6815667" cy="5853113"/>
          </a:xfrm>
        </p:spPr>
        <p:txBody>
          <a:bodyPr/>
          <a:lstStyle>
            <a:lvl1pPr>
              <a:defRPr sz="2906"/>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313"/>
            </a:lvl1pPr>
            <a:lvl2pPr marL="428536" indent="0">
              <a:buNone/>
              <a:defRPr sz="1219"/>
            </a:lvl2pPr>
            <a:lvl3pPr marL="857074" indent="0">
              <a:buNone/>
              <a:defRPr sz="938"/>
            </a:lvl3pPr>
            <a:lvl4pPr marL="1285612" indent="0">
              <a:buNone/>
              <a:defRPr sz="844"/>
            </a:lvl4pPr>
            <a:lvl5pPr marL="1714149" indent="0">
              <a:buNone/>
              <a:defRPr sz="844"/>
            </a:lvl5pPr>
            <a:lvl6pPr marL="2142684" indent="0">
              <a:buNone/>
              <a:defRPr sz="844"/>
            </a:lvl6pPr>
            <a:lvl7pPr marL="2571221" indent="0">
              <a:buNone/>
              <a:defRPr sz="844"/>
            </a:lvl7pPr>
            <a:lvl8pPr marL="2999758" indent="0">
              <a:buNone/>
              <a:defRPr sz="844"/>
            </a:lvl8pPr>
            <a:lvl9pPr marL="3428296" indent="0">
              <a:buNone/>
              <a:defRPr sz="844"/>
            </a:lvl9pPr>
          </a:lstStyle>
          <a:p>
            <a:pPr lvl="0"/>
            <a:r>
              <a:rPr lang="zh-CN" altLang="en-US" smtClean="0"/>
              <a:t>单击此处编辑母版文本样式</a:t>
            </a:r>
          </a:p>
        </p:txBody>
      </p:sp>
    </p:spTree>
    <p:extLst>
      <p:ext uri="{BB962C8B-B14F-4D97-AF65-F5344CB8AC3E}">
        <p14:creationId xmlns:p14="http://schemas.microsoft.com/office/powerpoint/2010/main" val="1000372555"/>
      </p:ext>
    </p:extLst>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3"/>
            <a:ext cx="7315200" cy="566738"/>
          </a:xfrm>
        </p:spPr>
        <p:txBody>
          <a:bodyPr anchor="b"/>
          <a:lstStyle>
            <a:lvl1pPr algn="l">
              <a:defRPr sz="1875"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2389717" y="612774"/>
            <a:ext cx="7315200" cy="4114800"/>
          </a:xfrm>
        </p:spPr>
        <p:txBody>
          <a:bodyPr lIns="90470" tIns="44441" rIns="90470" bIns="44441"/>
          <a:lstStyle>
            <a:lvl1pPr marL="0" indent="0">
              <a:buNone/>
              <a:defRPr sz="2906"/>
            </a:lvl1pPr>
            <a:lvl2pPr marL="428536" indent="0">
              <a:buNone/>
              <a:defRPr sz="2625"/>
            </a:lvl2pPr>
            <a:lvl3pPr marL="857074" indent="0">
              <a:buNone/>
              <a:defRPr sz="2250"/>
            </a:lvl3pPr>
            <a:lvl4pPr marL="1285612" indent="0">
              <a:buNone/>
              <a:defRPr sz="1875"/>
            </a:lvl4pPr>
            <a:lvl5pPr marL="1714149" indent="0">
              <a:buNone/>
              <a:defRPr sz="1875"/>
            </a:lvl5pPr>
            <a:lvl6pPr marL="2142684" indent="0">
              <a:buNone/>
              <a:defRPr sz="1875"/>
            </a:lvl6pPr>
            <a:lvl7pPr marL="2571221" indent="0">
              <a:buNone/>
              <a:defRPr sz="1875"/>
            </a:lvl7pPr>
            <a:lvl8pPr marL="2999758" indent="0">
              <a:buNone/>
              <a:defRPr sz="1875"/>
            </a:lvl8pPr>
            <a:lvl9pPr marL="3428296" indent="0">
              <a:buNone/>
              <a:defRPr sz="1875"/>
            </a:lvl9pPr>
          </a:lstStyle>
          <a:p>
            <a:pPr lvl="0"/>
            <a:r>
              <a:rPr lang="zh-CN" altLang="en-US" noProof="0" smtClean="0"/>
              <a:t>将图片拖动到占位符，或单击添加图标</a:t>
            </a:r>
            <a:endParaRPr lang="en-US" noProof="0" dirty="0" smtClean="0"/>
          </a:p>
        </p:txBody>
      </p:sp>
      <p:sp>
        <p:nvSpPr>
          <p:cNvPr id="4" name="Text Placeholder 3"/>
          <p:cNvSpPr>
            <a:spLocks noGrp="1"/>
          </p:cNvSpPr>
          <p:nvPr>
            <p:ph type="body" sz="half" idx="2"/>
          </p:nvPr>
        </p:nvSpPr>
        <p:spPr>
          <a:xfrm>
            <a:off x="2389717" y="5367340"/>
            <a:ext cx="7315200" cy="804863"/>
          </a:xfrm>
        </p:spPr>
        <p:txBody>
          <a:bodyPr/>
          <a:lstStyle>
            <a:lvl1pPr marL="0" indent="0">
              <a:buNone/>
              <a:defRPr sz="1313"/>
            </a:lvl1pPr>
            <a:lvl2pPr marL="428536" indent="0">
              <a:buNone/>
              <a:defRPr sz="1219"/>
            </a:lvl2pPr>
            <a:lvl3pPr marL="857074" indent="0">
              <a:buNone/>
              <a:defRPr sz="938"/>
            </a:lvl3pPr>
            <a:lvl4pPr marL="1285612" indent="0">
              <a:buNone/>
              <a:defRPr sz="844"/>
            </a:lvl4pPr>
            <a:lvl5pPr marL="1714149" indent="0">
              <a:buNone/>
              <a:defRPr sz="844"/>
            </a:lvl5pPr>
            <a:lvl6pPr marL="2142684" indent="0">
              <a:buNone/>
              <a:defRPr sz="844"/>
            </a:lvl6pPr>
            <a:lvl7pPr marL="2571221" indent="0">
              <a:buNone/>
              <a:defRPr sz="844"/>
            </a:lvl7pPr>
            <a:lvl8pPr marL="2999758" indent="0">
              <a:buNone/>
              <a:defRPr sz="844"/>
            </a:lvl8pPr>
            <a:lvl9pPr marL="3428296" indent="0">
              <a:buNone/>
              <a:defRPr sz="844"/>
            </a:lvl9pPr>
          </a:lstStyle>
          <a:p>
            <a:pPr lvl="0"/>
            <a:r>
              <a:rPr lang="zh-CN" altLang="en-US" smtClean="0"/>
              <a:t>单击此处编辑母版文本样式</a:t>
            </a:r>
          </a:p>
        </p:txBody>
      </p:sp>
    </p:spTree>
    <p:extLst>
      <p:ext uri="{BB962C8B-B14F-4D97-AF65-F5344CB8AC3E}">
        <p14:creationId xmlns:p14="http://schemas.microsoft.com/office/powerpoint/2010/main" val="1779289672"/>
      </p:ext>
    </p:extLst>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Tree>
    <p:extLst>
      <p:ext uri="{BB962C8B-B14F-4D97-AF65-F5344CB8AC3E}">
        <p14:creationId xmlns:p14="http://schemas.microsoft.com/office/powerpoint/2010/main" val="1916250774"/>
      </p:ext>
    </p:extLst>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theme" Target="../theme/theme2.xml"/><Relationship Id="rId19" Type="http://schemas.openxmlformats.org/officeDocument/2006/relationships/image" Target="../media/image1.emf"/><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3.xml"/><Relationship Id="rId20" Type="http://schemas.openxmlformats.org/officeDocument/2006/relationships/tags" Target="../tags/tag1.xml"/><Relationship Id="rId21" Type="http://schemas.openxmlformats.org/officeDocument/2006/relationships/tags" Target="../tags/tag2.xml"/><Relationship Id="rId22" Type="http://schemas.openxmlformats.org/officeDocument/2006/relationships/tags" Target="../tags/tag3.xml"/><Relationship Id="rId23" Type="http://schemas.openxmlformats.org/officeDocument/2006/relationships/tags" Target="../tags/tag4.xml"/><Relationship Id="rId24" Type="http://schemas.openxmlformats.org/officeDocument/2006/relationships/tags" Target="../tags/tag5.xml"/><Relationship Id="rId25" Type="http://schemas.openxmlformats.org/officeDocument/2006/relationships/tags" Target="../tags/tag6.xml"/><Relationship Id="rId26" Type="http://schemas.openxmlformats.org/officeDocument/2006/relationships/oleObject" Target="../embeddings/oleObject1.bin"/><Relationship Id="rId27" Type="http://schemas.openxmlformats.org/officeDocument/2006/relationships/image" Target="../media/image3.emf"/><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Relationship Id="rId15" Type="http://schemas.openxmlformats.org/officeDocument/2006/relationships/slideLayout" Target="../slideLayouts/slideLayout49.xml"/><Relationship Id="rId16" Type="http://schemas.openxmlformats.org/officeDocument/2006/relationships/slideLayout" Target="../slideLayouts/slideLayout50.xml"/><Relationship Id="rId17" Type="http://schemas.openxmlformats.org/officeDocument/2006/relationships/slideLayout" Target="../slideLayouts/slideLayout51.xml"/><Relationship Id="rId18" Type="http://schemas.openxmlformats.org/officeDocument/2006/relationships/theme" Target="../theme/theme3.xml"/><Relationship Id="rId19" Type="http://schemas.openxmlformats.org/officeDocument/2006/relationships/vmlDrawing" Target="../drawings/vmlDrawing1.v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2.xml"/><Relationship Id="rId12" Type="http://schemas.openxmlformats.org/officeDocument/2006/relationships/theme" Target="../theme/theme4.xml"/><Relationship Id="rId1" Type="http://schemas.openxmlformats.org/officeDocument/2006/relationships/slideLayout" Target="../slideLayouts/slideLayout52.xml"/><Relationship Id="rId2" Type="http://schemas.openxmlformats.org/officeDocument/2006/relationships/slideLayout" Target="../slideLayouts/slideLayout53.xml"/><Relationship Id="rId3" Type="http://schemas.openxmlformats.org/officeDocument/2006/relationships/slideLayout" Target="../slideLayouts/slideLayout54.xml"/><Relationship Id="rId4" Type="http://schemas.openxmlformats.org/officeDocument/2006/relationships/slideLayout" Target="../slideLayouts/slideLayout55.xml"/><Relationship Id="rId5" Type="http://schemas.openxmlformats.org/officeDocument/2006/relationships/slideLayout" Target="../slideLayouts/slideLayout56.xml"/><Relationship Id="rId6" Type="http://schemas.openxmlformats.org/officeDocument/2006/relationships/slideLayout" Target="../slideLayouts/slideLayout57.xml"/><Relationship Id="rId7" Type="http://schemas.openxmlformats.org/officeDocument/2006/relationships/slideLayout" Target="../slideLayouts/slideLayout58.xml"/><Relationship Id="rId8" Type="http://schemas.openxmlformats.org/officeDocument/2006/relationships/slideLayout" Target="../slideLayouts/slideLayout59.xml"/><Relationship Id="rId9" Type="http://schemas.openxmlformats.org/officeDocument/2006/relationships/slideLayout" Target="../slideLayouts/slideLayout60.xml"/><Relationship Id="rId10"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512537" y="242590"/>
            <a:ext cx="10663464" cy="468808"/>
          </a:xfrm>
          <a:prstGeom prst="rect">
            <a:avLst/>
          </a:prstGeom>
          <a:noFill/>
          <a:ln w="12700">
            <a:noFill/>
            <a:miter lim="800000"/>
            <a:headEnd/>
            <a:tailEnd/>
          </a:ln>
        </p:spPr>
        <p:txBody>
          <a:bodyPr vert="horz" wrap="square" lIns="90461" tIns="44436" rIns="90461" bIns="44436" numCol="1" anchor="t" anchorCtr="0" compatLnSpc="1">
            <a:prstTxWarp prst="textNoShape">
              <a:avLst/>
            </a:prstTxWarp>
          </a:bodyPr>
          <a:lstStyle/>
          <a:p>
            <a:pPr lvl="0"/>
            <a:r>
              <a:rPr lang="en-US" smtClean="0"/>
              <a:t>#1 Title – 28 Pt. Arial Bold Title Case</a:t>
            </a:r>
          </a:p>
        </p:txBody>
      </p:sp>
      <p:sp>
        <p:nvSpPr>
          <p:cNvPr id="34819" name="Rectangle 3"/>
          <p:cNvSpPr>
            <a:spLocks noGrp="1" noChangeArrowheads="1"/>
          </p:cNvSpPr>
          <p:nvPr>
            <p:ph type="body" idx="1"/>
          </p:nvPr>
        </p:nvSpPr>
        <p:spPr bwMode="auto">
          <a:xfrm>
            <a:off x="751418" y="992685"/>
            <a:ext cx="10663464" cy="5031878"/>
          </a:xfrm>
          <a:prstGeom prst="rect">
            <a:avLst/>
          </a:prstGeom>
          <a:noFill/>
          <a:ln w="12700">
            <a:noFill/>
            <a:miter lim="800000"/>
            <a:headEnd/>
            <a:tailEnd/>
          </a:ln>
        </p:spPr>
        <p:txBody>
          <a:bodyPr vert="horz" wrap="square" lIns="90461" tIns="44436" rIns="90461" bIns="44436" numCol="1" anchor="t" anchorCtr="0" compatLnSpc="1">
            <a:prstTxWarp prst="textNoShape">
              <a:avLst/>
            </a:prstTxWarp>
          </a:bodyPr>
          <a:lstStyle/>
          <a:p>
            <a:pPr lvl="0"/>
            <a:r>
              <a:rPr lang="en-US" smtClean="0"/>
              <a:t>Bullet level – 24 pt. Arial bold sentence case</a:t>
            </a:r>
          </a:p>
          <a:p>
            <a:pPr lvl="1"/>
            <a:r>
              <a:rPr lang="en-US" smtClean="0"/>
              <a:t>Second level – 20 pt. Arial bold sentence case</a:t>
            </a:r>
          </a:p>
          <a:p>
            <a:pPr lvl="2"/>
            <a:r>
              <a:rPr lang="en-US" smtClean="0"/>
              <a:t>Third level – 18 pt. Arial sentence case</a:t>
            </a:r>
          </a:p>
          <a:p>
            <a:pPr lvl="3"/>
            <a:r>
              <a:rPr lang="en-US" smtClean="0"/>
              <a:t>Third level – 16 pt. Arial sentence case</a:t>
            </a:r>
          </a:p>
        </p:txBody>
      </p:sp>
      <p:sp>
        <p:nvSpPr>
          <p:cNvPr id="11268" name="Rectangle 4"/>
          <p:cNvSpPr>
            <a:spLocks noChangeArrowheads="1"/>
          </p:cNvSpPr>
          <p:nvPr/>
        </p:nvSpPr>
        <p:spPr bwMode="auto">
          <a:xfrm>
            <a:off x="65013" y="6585646"/>
            <a:ext cx="360425" cy="252960"/>
          </a:xfrm>
          <a:prstGeom prst="rect">
            <a:avLst/>
          </a:prstGeom>
          <a:noFill/>
          <a:ln w="12700">
            <a:noFill/>
            <a:miter lim="800000"/>
            <a:headEnd/>
            <a:tailEnd/>
          </a:ln>
        </p:spPr>
        <p:txBody>
          <a:bodyPr wrap="none" lIns="84807" tIns="41659" rIns="84807" bIns="41659">
            <a:spAutoFit/>
          </a:bodyPr>
          <a:lstStyle/>
          <a:p>
            <a:pPr eaLnBrk="0" hangingPunct="0">
              <a:lnSpc>
                <a:spcPct val="90000"/>
              </a:lnSpc>
              <a:defRPr/>
            </a:pPr>
            <a:fld id="{12A1DA26-3D64-423F-A878-83E7D5394F02}" type="slidenum">
              <a:rPr lang="en-US" sz="1219" i="1">
                <a:solidFill>
                  <a:schemeClr val="tx1">
                    <a:lumMod val="50000"/>
                    <a:lumOff val="50000"/>
                  </a:schemeClr>
                </a:solidFill>
                <a:latin typeface="Helvetica" pitchFamily="34" charset="0"/>
                <a:cs typeface="+mn-cs"/>
              </a:rPr>
              <a:pPr eaLnBrk="0" hangingPunct="0">
                <a:lnSpc>
                  <a:spcPct val="90000"/>
                </a:lnSpc>
                <a:defRPr/>
              </a:pPr>
              <a:t>‹#›</a:t>
            </a:fld>
            <a:endParaRPr lang="en-US" sz="1219" i="1" dirty="0">
              <a:solidFill>
                <a:schemeClr val="tx1">
                  <a:lumMod val="50000"/>
                  <a:lumOff val="50000"/>
                </a:schemeClr>
              </a:solidFill>
              <a:latin typeface="Helvetica" pitchFamily="34" charset="0"/>
              <a:cs typeface="+mn-cs"/>
            </a:endParaRPr>
          </a:p>
        </p:txBody>
      </p:sp>
      <p:sp>
        <p:nvSpPr>
          <p:cNvPr id="11269" name="Rectangle 5"/>
          <p:cNvSpPr>
            <a:spLocks noChangeArrowheads="1"/>
          </p:cNvSpPr>
          <p:nvPr/>
        </p:nvSpPr>
        <p:spPr bwMode="auto">
          <a:xfrm>
            <a:off x="5136035" y="6585646"/>
            <a:ext cx="1889691" cy="252960"/>
          </a:xfrm>
          <a:prstGeom prst="rect">
            <a:avLst/>
          </a:prstGeom>
          <a:noFill/>
          <a:ln w="12700">
            <a:noFill/>
            <a:miter lim="800000"/>
            <a:headEnd/>
            <a:tailEnd/>
          </a:ln>
        </p:spPr>
        <p:txBody>
          <a:bodyPr wrap="none" lIns="84807" tIns="41659" rIns="84807" bIns="41659">
            <a:spAutoFit/>
          </a:bodyPr>
          <a:lstStyle/>
          <a:p>
            <a:pPr algn="ctr" eaLnBrk="0" hangingPunct="0">
              <a:lnSpc>
                <a:spcPct val="90000"/>
              </a:lnSpc>
              <a:defRPr/>
            </a:pPr>
            <a:r>
              <a:rPr lang="en-US" sz="1219" b="1" dirty="0">
                <a:solidFill>
                  <a:schemeClr val="tx1">
                    <a:lumMod val="50000"/>
                    <a:lumOff val="50000"/>
                  </a:schemeClr>
                </a:solidFill>
                <a:latin typeface="Helvetica" pitchFamily="34" charset="0"/>
                <a:cs typeface="+mn-cs"/>
              </a:rPr>
              <a:t>Honeywell Confidential</a:t>
            </a:r>
          </a:p>
        </p:txBody>
      </p:sp>
      <p:sp>
        <p:nvSpPr>
          <p:cNvPr id="11270" name="Rectangle 6"/>
          <p:cNvSpPr>
            <a:spLocks noChangeArrowheads="1"/>
          </p:cNvSpPr>
          <p:nvPr/>
        </p:nvSpPr>
        <p:spPr bwMode="auto">
          <a:xfrm>
            <a:off x="9580941" y="6585645"/>
            <a:ext cx="2538488" cy="239944"/>
          </a:xfrm>
          <a:prstGeom prst="rect">
            <a:avLst/>
          </a:prstGeom>
          <a:noFill/>
          <a:ln w="12700">
            <a:noFill/>
            <a:miter lim="800000"/>
            <a:headEnd/>
            <a:tailEnd/>
          </a:ln>
        </p:spPr>
        <p:txBody>
          <a:bodyPr lIns="84807" tIns="41659" rIns="84807" bIns="41659">
            <a:spAutoFit/>
          </a:bodyPr>
          <a:lstStyle/>
          <a:p>
            <a:pPr algn="r" eaLnBrk="0" hangingPunct="0">
              <a:lnSpc>
                <a:spcPct val="90000"/>
              </a:lnSpc>
              <a:defRPr/>
            </a:pPr>
            <a:r>
              <a:rPr lang="en-US" sz="1125" b="1" dirty="0">
                <a:solidFill>
                  <a:schemeClr val="tx1">
                    <a:lumMod val="50000"/>
                    <a:lumOff val="50000"/>
                  </a:schemeClr>
                </a:solidFill>
                <a:latin typeface="Helvetica" pitchFamily="34" charset="0"/>
                <a:cs typeface="+mn-cs"/>
              </a:rPr>
              <a:t>HTS Global- </a:t>
            </a:r>
            <a:r>
              <a:rPr lang="en-US" sz="1125" b="1" dirty="0" smtClean="0">
                <a:solidFill>
                  <a:schemeClr val="tx1">
                    <a:lumMod val="50000"/>
                    <a:lumOff val="50000"/>
                  </a:schemeClr>
                </a:solidFill>
                <a:latin typeface="Helvetica" pitchFamily="34" charset="0"/>
                <a:cs typeface="+mn-cs"/>
              </a:rPr>
              <a:t>Month 2015</a:t>
            </a:r>
            <a:endParaRPr lang="en-US" sz="1125" b="1" dirty="0">
              <a:solidFill>
                <a:schemeClr val="tx1">
                  <a:lumMod val="50000"/>
                  <a:lumOff val="50000"/>
                </a:schemeClr>
              </a:solidFill>
              <a:latin typeface="Helvetica" pitchFamily="34" charset="0"/>
              <a:cs typeface="+mn-cs"/>
            </a:endParaRPr>
          </a:p>
        </p:txBody>
      </p:sp>
      <p:sp>
        <p:nvSpPr>
          <p:cNvPr id="11273" name="Line 9"/>
          <p:cNvSpPr>
            <a:spLocks noChangeShapeType="1"/>
          </p:cNvSpPr>
          <p:nvPr/>
        </p:nvSpPr>
        <p:spPr bwMode="auto">
          <a:xfrm>
            <a:off x="374953" y="738188"/>
            <a:ext cx="11431512" cy="0"/>
          </a:xfrm>
          <a:prstGeom prst="line">
            <a:avLst/>
          </a:prstGeom>
          <a:noFill/>
          <a:ln w="12700">
            <a:solidFill>
              <a:srgbClr val="DC241F"/>
            </a:solidFill>
            <a:round/>
            <a:headEnd/>
            <a:tailEnd/>
          </a:ln>
          <a:effectLst/>
        </p:spPr>
        <p:txBody>
          <a:bodyPr wrap="none" lIns="84824" tIns="41668" rIns="84824" bIns="41668"/>
          <a:lstStyle/>
          <a:p>
            <a:pPr algn="ctr">
              <a:defRPr/>
            </a:pPr>
            <a:endParaRPr lang="en-US" sz="1688" dirty="0">
              <a:latin typeface="Arial" charset="0"/>
              <a:cs typeface="+mn-cs"/>
            </a:endParaRPr>
          </a:p>
        </p:txBody>
      </p:sp>
      <p:pic>
        <p:nvPicPr>
          <p:cNvPr id="34824" name="Picture 10"/>
          <p:cNvPicPr>
            <a:picLocks noChangeArrowheads="1"/>
          </p:cNvPicPr>
          <p:nvPr/>
        </p:nvPicPr>
        <p:blipFill>
          <a:blip r:embed="rId19" cstate="print"/>
          <a:srcRect/>
          <a:stretch>
            <a:fillRect/>
          </a:stretch>
        </p:blipFill>
        <p:spPr bwMode="auto">
          <a:xfrm>
            <a:off x="10138834" y="142876"/>
            <a:ext cx="1980595" cy="373559"/>
          </a:xfrm>
          <a:prstGeom prst="rect">
            <a:avLst/>
          </a:prstGeom>
          <a:noFill/>
          <a:ln w="12699">
            <a:noFill/>
            <a:miter lim="800000"/>
            <a:headEnd/>
            <a:tailEnd/>
          </a:ln>
        </p:spPr>
      </p:pic>
    </p:spTree>
    <p:extLst>
      <p:ext uri="{BB962C8B-B14F-4D97-AF65-F5344CB8AC3E}">
        <p14:creationId xmlns:p14="http://schemas.microsoft.com/office/powerpoint/2010/main" val="16644234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7" r:id="rId16"/>
    <p:sldLayoutId id="2147483727" r:id="rId17"/>
  </p:sldLayoutIdLst>
  <p:transition>
    <p:split orient="vert"/>
  </p:transition>
  <p:timing>
    <p:tnLst>
      <p:par>
        <p:cTn id="1" dur="indefinite" restart="never" nodeType="tmRoot"/>
      </p:par>
    </p:tnLst>
  </p:timing>
  <p:txStyles>
    <p:titleStyle>
      <a:lvl1pPr algn="l" rtl="0" eaLnBrk="1" fontAlgn="base" hangingPunct="1">
        <a:lnSpc>
          <a:spcPct val="80000"/>
        </a:lnSpc>
        <a:spcBef>
          <a:spcPct val="0"/>
        </a:spcBef>
        <a:spcAft>
          <a:spcPct val="0"/>
        </a:spcAft>
        <a:defRPr sz="2625" b="1">
          <a:solidFill>
            <a:schemeClr val="tx1"/>
          </a:solidFill>
          <a:latin typeface="+mj-lt"/>
          <a:ea typeface="+mj-ea"/>
          <a:cs typeface="+mj-cs"/>
        </a:defRPr>
      </a:lvl1pPr>
      <a:lvl2pPr algn="l" rtl="0" eaLnBrk="1" fontAlgn="base" hangingPunct="1">
        <a:lnSpc>
          <a:spcPct val="80000"/>
        </a:lnSpc>
        <a:spcBef>
          <a:spcPct val="0"/>
        </a:spcBef>
        <a:spcAft>
          <a:spcPct val="0"/>
        </a:spcAft>
        <a:defRPr sz="2625" b="1">
          <a:solidFill>
            <a:schemeClr val="tx1"/>
          </a:solidFill>
          <a:latin typeface="Calibri" pitchFamily="34" charset="0"/>
        </a:defRPr>
      </a:lvl2pPr>
      <a:lvl3pPr algn="l" rtl="0" eaLnBrk="1" fontAlgn="base" hangingPunct="1">
        <a:lnSpc>
          <a:spcPct val="80000"/>
        </a:lnSpc>
        <a:spcBef>
          <a:spcPct val="0"/>
        </a:spcBef>
        <a:spcAft>
          <a:spcPct val="0"/>
        </a:spcAft>
        <a:defRPr sz="2625" b="1">
          <a:solidFill>
            <a:schemeClr val="tx1"/>
          </a:solidFill>
          <a:latin typeface="Calibri" pitchFamily="34" charset="0"/>
        </a:defRPr>
      </a:lvl3pPr>
      <a:lvl4pPr algn="l" rtl="0" eaLnBrk="1" fontAlgn="base" hangingPunct="1">
        <a:lnSpc>
          <a:spcPct val="80000"/>
        </a:lnSpc>
        <a:spcBef>
          <a:spcPct val="0"/>
        </a:spcBef>
        <a:spcAft>
          <a:spcPct val="0"/>
        </a:spcAft>
        <a:defRPr sz="2625" b="1">
          <a:solidFill>
            <a:schemeClr val="tx1"/>
          </a:solidFill>
          <a:latin typeface="Calibri" pitchFamily="34" charset="0"/>
        </a:defRPr>
      </a:lvl4pPr>
      <a:lvl5pPr algn="l" rtl="0" eaLnBrk="1" fontAlgn="base" hangingPunct="1">
        <a:lnSpc>
          <a:spcPct val="80000"/>
        </a:lnSpc>
        <a:spcBef>
          <a:spcPct val="0"/>
        </a:spcBef>
        <a:spcAft>
          <a:spcPct val="0"/>
        </a:spcAft>
        <a:defRPr sz="2625" b="1">
          <a:solidFill>
            <a:schemeClr val="tx1"/>
          </a:solidFill>
          <a:latin typeface="Calibri" pitchFamily="34" charset="0"/>
        </a:defRPr>
      </a:lvl5pPr>
      <a:lvl6pPr marL="428536" algn="l" rtl="0" eaLnBrk="1" fontAlgn="base" hangingPunct="1">
        <a:lnSpc>
          <a:spcPct val="80000"/>
        </a:lnSpc>
        <a:spcBef>
          <a:spcPct val="0"/>
        </a:spcBef>
        <a:spcAft>
          <a:spcPct val="0"/>
        </a:spcAft>
        <a:defRPr sz="2625" b="1">
          <a:solidFill>
            <a:schemeClr val="tx1"/>
          </a:solidFill>
          <a:latin typeface="Arial" charset="0"/>
        </a:defRPr>
      </a:lvl6pPr>
      <a:lvl7pPr marL="857074" algn="l" rtl="0" eaLnBrk="1" fontAlgn="base" hangingPunct="1">
        <a:lnSpc>
          <a:spcPct val="80000"/>
        </a:lnSpc>
        <a:spcBef>
          <a:spcPct val="0"/>
        </a:spcBef>
        <a:spcAft>
          <a:spcPct val="0"/>
        </a:spcAft>
        <a:defRPr sz="2625" b="1">
          <a:solidFill>
            <a:schemeClr val="tx1"/>
          </a:solidFill>
          <a:latin typeface="Arial" charset="0"/>
        </a:defRPr>
      </a:lvl7pPr>
      <a:lvl8pPr marL="1285612" algn="l" rtl="0" eaLnBrk="1" fontAlgn="base" hangingPunct="1">
        <a:lnSpc>
          <a:spcPct val="80000"/>
        </a:lnSpc>
        <a:spcBef>
          <a:spcPct val="0"/>
        </a:spcBef>
        <a:spcAft>
          <a:spcPct val="0"/>
        </a:spcAft>
        <a:defRPr sz="2625" b="1">
          <a:solidFill>
            <a:schemeClr val="tx1"/>
          </a:solidFill>
          <a:latin typeface="Arial" charset="0"/>
        </a:defRPr>
      </a:lvl8pPr>
      <a:lvl9pPr marL="1714149" algn="l" rtl="0" eaLnBrk="1" fontAlgn="base" hangingPunct="1">
        <a:lnSpc>
          <a:spcPct val="80000"/>
        </a:lnSpc>
        <a:spcBef>
          <a:spcPct val="0"/>
        </a:spcBef>
        <a:spcAft>
          <a:spcPct val="0"/>
        </a:spcAft>
        <a:defRPr sz="2625" b="1">
          <a:solidFill>
            <a:schemeClr val="tx1"/>
          </a:solidFill>
          <a:latin typeface="Arial" charset="0"/>
        </a:defRPr>
      </a:lvl9pPr>
    </p:titleStyle>
    <p:bodyStyle>
      <a:lvl1pPr marL="160734" indent="-160734" algn="l" rtl="0" eaLnBrk="1" fontAlgn="base" hangingPunct="1">
        <a:lnSpc>
          <a:spcPct val="85000"/>
        </a:lnSpc>
        <a:spcBef>
          <a:spcPct val="30000"/>
        </a:spcBef>
        <a:spcAft>
          <a:spcPct val="0"/>
        </a:spcAft>
        <a:buClr>
          <a:srgbClr val="DC241F"/>
        </a:buClr>
        <a:buChar char="•"/>
        <a:defRPr sz="2250" b="1">
          <a:solidFill>
            <a:schemeClr val="tx1"/>
          </a:solidFill>
          <a:latin typeface="+mn-lt"/>
          <a:ea typeface="+mn-ea"/>
          <a:cs typeface="+mn-cs"/>
        </a:defRPr>
      </a:lvl1pPr>
      <a:lvl2pPr marL="425648" indent="-154781" algn="l" rtl="0" eaLnBrk="1" fontAlgn="base" hangingPunct="1">
        <a:lnSpc>
          <a:spcPct val="85000"/>
        </a:lnSpc>
        <a:spcBef>
          <a:spcPct val="30000"/>
        </a:spcBef>
        <a:spcAft>
          <a:spcPct val="0"/>
        </a:spcAft>
        <a:buClr>
          <a:srgbClr val="0053A5"/>
        </a:buClr>
        <a:buSzPct val="120000"/>
        <a:buFont typeface="Arial" pitchFamily="34" charset="0"/>
        <a:buChar char="-"/>
        <a:defRPr sz="1875" b="1">
          <a:solidFill>
            <a:schemeClr val="tx1"/>
          </a:solidFill>
          <a:latin typeface="+mn-lt"/>
        </a:defRPr>
      </a:lvl2pPr>
      <a:lvl3pPr marL="689075" indent="-153293" algn="l" rtl="0" eaLnBrk="1" fontAlgn="base" hangingPunct="1">
        <a:lnSpc>
          <a:spcPct val="85000"/>
        </a:lnSpc>
        <a:spcBef>
          <a:spcPct val="30000"/>
        </a:spcBef>
        <a:spcAft>
          <a:spcPct val="0"/>
        </a:spcAft>
        <a:buClr>
          <a:srgbClr val="317023"/>
        </a:buClr>
        <a:buSzPct val="90000"/>
        <a:buFont typeface="Wingdings" pitchFamily="2" charset="2"/>
        <a:buChar char="w"/>
        <a:defRPr sz="2250">
          <a:solidFill>
            <a:schemeClr val="tx1"/>
          </a:solidFill>
          <a:latin typeface="+mn-lt"/>
        </a:defRPr>
      </a:lvl3pPr>
      <a:lvl4pPr marL="909340" indent="-110133" algn="l" rtl="0" eaLnBrk="1" fontAlgn="base" hangingPunct="1">
        <a:spcBef>
          <a:spcPct val="20000"/>
        </a:spcBef>
        <a:spcAft>
          <a:spcPct val="0"/>
        </a:spcAft>
        <a:buChar char="•"/>
        <a:defRPr sz="1500">
          <a:solidFill>
            <a:schemeClr val="tx1"/>
          </a:solidFill>
          <a:latin typeface="+mn-lt"/>
        </a:defRPr>
      </a:lvl4pPr>
      <a:lvl5pPr marL="2181820" indent="-251520" algn="l" rtl="0" eaLnBrk="1" fontAlgn="base" hangingPunct="1">
        <a:spcBef>
          <a:spcPct val="20000"/>
        </a:spcBef>
        <a:spcAft>
          <a:spcPct val="0"/>
        </a:spcAft>
        <a:buChar char="»"/>
        <a:defRPr sz="1875">
          <a:solidFill>
            <a:schemeClr val="tx1"/>
          </a:solidFill>
          <a:latin typeface="Times New Roman" pitchFamily="18" charset="0"/>
        </a:defRPr>
      </a:lvl5pPr>
      <a:lvl6pPr marL="2612885" indent="-254445" algn="l" rtl="0" eaLnBrk="1" fontAlgn="base" hangingPunct="1">
        <a:spcBef>
          <a:spcPct val="20000"/>
        </a:spcBef>
        <a:spcAft>
          <a:spcPct val="0"/>
        </a:spcAft>
        <a:buChar char="»"/>
        <a:defRPr sz="1875">
          <a:solidFill>
            <a:schemeClr val="tx1"/>
          </a:solidFill>
          <a:latin typeface="Times New Roman" pitchFamily="18" charset="0"/>
        </a:defRPr>
      </a:lvl6pPr>
      <a:lvl7pPr marL="3041423" indent="-254445" algn="l" rtl="0" eaLnBrk="1" fontAlgn="base" hangingPunct="1">
        <a:spcBef>
          <a:spcPct val="20000"/>
        </a:spcBef>
        <a:spcAft>
          <a:spcPct val="0"/>
        </a:spcAft>
        <a:buChar char="»"/>
        <a:defRPr sz="1875">
          <a:solidFill>
            <a:schemeClr val="tx1"/>
          </a:solidFill>
          <a:latin typeface="Times New Roman" pitchFamily="18" charset="0"/>
        </a:defRPr>
      </a:lvl7pPr>
      <a:lvl8pPr marL="3469959" indent="-254445" algn="l" rtl="0" eaLnBrk="1" fontAlgn="base" hangingPunct="1">
        <a:spcBef>
          <a:spcPct val="20000"/>
        </a:spcBef>
        <a:spcAft>
          <a:spcPct val="0"/>
        </a:spcAft>
        <a:buChar char="»"/>
        <a:defRPr sz="1875">
          <a:solidFill>
            <a:schemeClr val="tx1"/>
          </a:solidFill>
          <a:latin typeface="Times New Roman" pitchFamily="18" charset="0"/>
        </a:defRPr>
      </a:lvl8pPr>
      <a:lvl9pPr marL="3898495" indent="-254445" algn="l" rtl="0" eaLnBrk="1" fontAlgn="base" hangingPunct="1">
        <a:spcBef>
          <a:spcPct val="20000"/>
        </a:spcBef>
        <a:spcAft>
          <a:spcPct val="0"/>
        </a:spcAft>
        <a:buChar char="»"/>
        <a:defRPr sz="1875">
          <a:solidFill>
            <a:schemeClr val="tx1"/>
          </a:solidFill>
          <a:latin typeface="Times New Roman" pitchFamily="18" charset="0"/>
        </a:defRPr>
      </a:lvl9pPr>
    </p:bodyStyle>
    <p:otherStyle>
      <a:defPPr>
        <a:defRPr lang="en-US"/>
      </a:defPPr>
      <a:lvl1pPr marL="0" algn="l" defTabSz="857074" rtl="0" eaLnBrk="1" latinLnBrk="0" hangingPunct="1">
        <a:defRPr sz="1688" kern="1200">
          <a:solidFill>
            <a:schemeClr val="tx1"/>
          </a:solidFill>
          <a:latin typeface="+mn-lt"/>
          <a:ea typeface="+mn-ea"/>
          <a:cs typeface="+mn-cs"/>
        </a:defRPr>
      </a:lvl1pPr>
      <a:lvl2pPr marL="428536" algn="l" defTabSz="857074" rtl="0" eaLnBrk="1" latinLnBrk="0" hangingPunct="1">
        <a:defRPr sz="1688" kern="1200">
          <a:solidFill>
            <a:schemeClr val="tx1"/>
          </a:solidFill>
          <a:latin typeface="+mn-lt"/>
          <a:ea typeface="+mn-ea"/>
          <a:cs typeface="+mn-cs"/>
        </a:defRPr>
      </a:lvl2pPr>
      <a:lvl3pPr marL="857074" algn="l" defTabSz="857074" rtl="0" eaLnBrk="1" latinLnBrk="0" hangingPunct="1">
        <a:defRPr sz="1688" kern="1200">
          <a:solidFill>
            <a:schemeClr val="tx1"/>
          </a:solidFill>
          <a:latin typeface="+mn-lt"/>
          <a:ea typeface="+mn-ea"/>
          <a:cs typeface="+mn-cs"/>
        </a:defRPr>
      </a:lvl3pPr>
      <a:lvl4pPr marL="1285612" algn="l" defTabSz="857074" rtl="0" eaLnBrk="1" latinLnBrk="0" hangingPunct="1">
        <a:defRPr sz="1688" kern="1200">
          <a:solidFill>
            <a:schemeClr val="tx1"/>
          </a:solidFill>
          <a:latin typeface="+mn-lt"/>
          <a:ea typeface="+mn-ea"/>
          <a:cs typeface="+mn-cs"/>
        </a:defRPr>
      </a:lvl4pPr>
      <a:lvl5pPr marL="1714149" algn="l" defTabSz="857074" rtl="0" eaLnBrk="1" latinLnBrk="0" hangingPunct="1">
        <a:defRPr sz="1688" kern="1200">
          <a:solidFill>
            <a:schemeClr val="tx1"/>
          </a:solidFill>
          <a:latin typeface="+mn-lt"/>
          <a:ea typeface="+mn-ea"/>
          <a:cs typeface="+mn-cs"/>
        </a:defRPr>
      </a:lvl5pPr>
      <a:lvl6pPr marL="2142684" algn="l" defTabSz="857074" rtl="0" eaLnBrk="1" latinLnBrk="0" hangingPunct="1">
        <a:defRPr sz="1688" kern="1200">
          <a:solidFill>
            <a:schemeClr val="tx1"/>
          </a:solidFill>
          <a:latin typeface="+mn-lt"/>
          <a:ea typeface="+mn-ea"/>
          <a:cs typeface="+mn-cs"/>
        </a:defRPr>
      </a:lvl6pPr>
      <a:lvl7pPr marL="2571221" algn="l" defTabSz="857074" rtl="0" eaLnBrk="1" latinLnBrk="0" hangingPunct="1">
        <a:defRPr sz="1688" kern="1200">
          <a:solidFill>
            <a:schemeClr val="tx1"/>
          </a:solidFill>
          <a:latin typeface="+mn-lt"/>
          <a:ea typeface="+mn-ea"/>
          <a:cs typeface="+mn-cs"/>
        </a:defRPr>
      </a:lvl7pPr>
      <a:lvl8pPr marL="2999758" algn="l" defTabSz="857074" rtl="0" eaLnBrk="1" latinLnBrk="0" hangingPunct="1">
        <a:defRPr sz="1688" kern="1200">
          <a:solidFill>
            <a:schemeClr val="tx1"/>
          </a:solidFill>
          <a:latin typeface="+mn-lt"/>
          <a:ea typeface="+mn-ea"/>
          <a:cs typeface="+mn-cs"/>
        </a:defRPr>
      </a:lvl8pPr>
      <a:lvl9pPr marL="3428296" algn="l" defTabSz="857074" rtl="0" eaLnBrk="1" latinLnBrk="0" hangingPunct="1">
        <a:defRPr sz="168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512537" y="242590"/>
            <a:ext cx="10663464" cy="468808"/>
          </a:xfrm>
          <a:prstGeom prst="rect">
            <a:avLst/>
          </a:prstGeom>
          <a:noFill/>
          <a:ln w="12700">
            <a:noFill/>
            <a:miter lim="800000"/>
            <a:headEnd/>
            <a:tailEnd/>
          </a:ln>
        </p:spPr>
        <p:txBody>
          <a:bodyPr vert="horz" wrap="square" lIns="90470" tIns="44441" rIns="90470" bIns="44441" numCol="1" anchor="t" anchorCtr="0" compatLnSpc="1">
            <a:prstTxWarp prst="textNoShape">
              <a:avLst/>
            </a:prstTxWarp>
          </a:bodyPr>
          <a:lstStyle/>
          <a:p>
            <a:pPr lvl="0"/>
            <a:r>
              <a:rPr lang="en-US" smtClean="0"/>
              <a:t>#1 Title – 28 Pt. Arial Bold Title Case</a:t>
            </a:r>
          </a:p>
        </p:txBody>
      </p:sp>
      <p:sp>
        <p:nvSpPr>
          <p:cNvPr id="35843" name="Rectangle 3"/>
          <p:cNvSpPr>
            <a:spLocks noGrp="1" noChangeArrowheads="1"/>
          </p:cNvSpPr>
          <p:nvPr>
            <p:ph type="body" idx="1"/>
          </p:nvPr>
        </p:nvSpPr>
        <p:spPr bwMode="auto">
          <a:xfrm>
            <a:off x="751418" y="992685"/>
            <a:ext cx="10663464" cy="5031878"/>
          </a:xfrm>
          <a:prstGeom prst="rect">
            <a:avLst/>
          </a:prstGeom>
          <a:noFill/>
          <a:ln w="12700">
            <a:noFill/>
            <a:miter lim="800000"/>
            <a:headEnd/>
            <a:tailEnd/>
          </a:ln>
        </p:spPr>
        <p:txBody>
          <a:bodyPr vert="horz" wrap="square" lIns="90470" tIns="44441" rIns="90470" bIns="44441" numCol="1" anchor="t" anchorCtr="0" compatLnSpc="1">
            <a:prstTxWarp prst="textNoShape">
              <a:avLst/>
            </a:prstTxWarp>
          </a:bodyPr>
          <a:lstStyle/>
          <a:p>
            <a:pPr lvl="0"/>
            <a:r>
              <a:rPr lang="en-US" smtClean="0"/>
              <a:t>Bullet level – 24 pt. Arial bold sentence case</a:t>
            </a:r>
          </a:p>
          <a:p>
            <a:pPr lvl="1"/>
            <a:r>
              <a:rPr lang="en-US" smtClean="0"/>
              <a:t>Second level – 20 pt. Arial bold sentence case</a:t>
            </a:r>
          </a:p>
          <a:p>
            <a:pPr lvl="2"/>
            <a:r>
              <a:rPr lang="en-US" smtClean="0"/>
              <a:t>Third level – 18 pt. Arial sentence case</a:t>
            </a:r>
          </a:p>
          <a:p>
            <a:pPr lvl="3"/>
            <a:r>
              <a:rPr lang="en-US" smtClean="0"/>
              <a:t>Third level – 16 pt. Arial sentence case</a:t>
            </a:r>
          </a:p>
        </p:txBody>
      </p:sp>
      <p:sp>
        <p:nvSpPr>
          <p:cNvPr id="11268" name="Rectangle 4"/>
          <p:cNvSpPr>
            <a:spLocks noChangeArrowheads="1"/>
          </p:cNvSpPr>
          <p:nvPr/>
        </p:nvSpPr>
        <p:spPr bwMode="auto">
          <a:xfrm>
            <a:off x="65013" y="6643688"/>
            <a:ext cx="347619" cy="239952"/>
          </a:xfrm>
          <a:prstGeom prst="rect">
            <a:avLst/>
          </a:prstGeom>
          <a:noFill/>
          <a:ln w="12700">
            <a:noFill/>
            <a:miter lim="800000"/>
            <a:headEnd/>
            <a:tailEnd/>
          </a:ln>
        </p:spPr>
        <p:txBody>
          <a:bodyPr wrap="none" lIns="84816" tIns="41663" rIns="84816" bIns="41663">
            <a:spAutoFit/>
          </a:bodyPr>
          <a:lstStyle/>
          <a:p>
            <a:pPr eaLnBrk="0" hangingPunct="0">
              <a:lnSpc>
                <a:spcPct val="90000"/>
              </a:lnSpc>
              <a:defRPr/>
            </a:pPr>
            <a:fld id="{CB825237-1EC0-4595-9707-78826228E988}" type="slidenum">
              <a:rPr lang="en-US" sz="1125" i="1">
                <a:solidFill>
                  <a:prstClr val="black">
                    <a:lumMod val="50000"/>
                    <a:lumOff val="50000"/>
                  </a:prstClr>
                </a:solidFill>
                <a:latin typeface="Helvetica" pitchFamily="34" charset="0"/>
                <a:cs typeface="+mn-cs"/>
              </a:rPr>
              <a:pPr eaLnBrk="0" hangingPunct="0">
                <a:lnSpc>
                  <a:spcPct val="90000"/>
                </a:lnSpc>
                <a:defRPr/>
              </a:pPr>
              <a:t>‹#›</a:t>
            </a:fld>
            <a:endParaRPr lang="en-US" sz="1125" i="1" dirty="0">
              <a:solidFill>
                <a:prstClr val="black">
                  <a:lumMod val="50000"/>
                  <a:lumOff val="50000"/>
                </a:prstClr>
              </a:solidFill>
              <a:latin typeface="Helvetica" pitchFamily="34" charset="0"/>
              <a:cs typeface="+mn-cs"/>
            </a:endParaRPr>
          </a:p>
        </p:txBody>
      </p:sp>
      <p:sp>
        <p:nvSpPr>
          <p:cNvPr id="11269" name="Rectangle 5"/>
          <p:cNvSpPr>
            <a:spLocks noChangeArrowheads="1"/>
          </p:cNvSpPr>
          <p:nvPr/>
        </p:nvSpPr>
        <p:spPr bwMode="auto">
          <a:xfrm>
            <a:off x="5201751" y="6585645"/>
            <a:ext cx="1758261" cy="239952"/>
          </a:xfrm>
          <a:prstGeom prst="rect">
            <a:avLst/>
          </a:prstGeom>
          <a:noFill/>
          <a:ln w="12700">
            <a:noFill/>
            <a:miter lim="800000"/>
            <a:headEnd/>
            <a:tailEnd/>
          </a:ln>
        </p:spPr>
        <p:txBody>
          <a:bodyPr wrap="none" lIns="84816" tIns="41663" rIns="84816" bIns="41663">
            <a:spAutoFit/>
          </a:bodyPr>
          <a:lstStyle/>
          <a:p>
            <a:pPr algn="ctr" eaLnBrk="0" hangingPunct="0">
              <a:lnSpc>
                <a:spcPct val="90000"/>
              </a:lnSpc>
              <a:defRPr/>
            </a:pPr>
            <a:r>
              <a:rPr lang="en-US" sz="1125" b="1" dirty="0">
                <a:solidFill>
                  <a:prstClr val="black">
                    <a:lumMod val="50000"/>
                    <a:lumOff val="50000"/>
                  </a:prstClr>
                </a:solidFill>
                <a:latin typeface="Helvetica" pitchFamily="34" charset="0"/>
                <a:cs typeface="+mn-cs"/>
              </a:rPr>
              <a:t>Honeywell Confidential</a:t>
            </a:r>
          </a:p>
        </p:txBody>
      </p:sp>
      <p:sp>
        <p:nvSpPr>
          <p:cNvPr id="11270" name="Rectangle 6"/>
          <p:cNvSpPr>
            <a:spLocks noChangeArrowheads="1"/>
          </p:cNvSpPr>
          <p:nvPr/>
        </p:nvSpPr>
        <p:spPr bwMode="auto">
          <a:xfrm>
            <a:off x="9216572" y="6572250"/>
            <a:ext cx="2902857" cy="239952"/>
          </a:xfrm>
          <a:prstGeom prst="rect">
            <a:avLst/>
          </a:prstGeom>
          <a:noFill/>
          <a:ln w="12700">
            <a:noFill/>
            <a:miter lim="800000"/>
            <a:headEnd/>
            <a:tailEnd/>
          </a:ln>
        </p:spPr>
        <p:txBody>
          <a:bodyPr lIns="84816" tIns="41663" rIns="84816" bIns="41663">
            <a:spAutoFit/>
          </a:bodyPr>
          <a:lstStyle/>
          <a:p>
            <a:pPr algn="r" eaLnBrk="0" hangingPunct="0">
              <a:lnSpc>
                <a:spcPct val="90000"/>
              </a:lnSpc>
              <a:defRPr/>
            </a:pPr>
            <a:r>
              <a:rPr lang="en-US" sz="1125" b="1" dirty="0">
                <a:solidFill>
                  <a:prstClr val="black">
                    <a:lumMod val="50000"/>
                    <a:lumOff val="50000"/>
                  </a:prstClr>
                </a:solidFill>
                <a:latin typeface="Helvetica" pitchFamily="34" charset="0"/>
                <a:cs typeface="+mn-cs"/>
              </a:rPr>
              <a:t>HTS Global- September 2014</a:t>
            </a:r>
          </a:p>
        </p:txBody>
      </p:sp>
      <p:sp>
        <p:nvSpPr>
          <p:cNvPr id="11273" name="Line 9"/>
          <p:cNvSpPr>
            <a:spLocks noChangeShapeType="1"/>
          </p:cNvSpPr>
          <p:nvPr/>
        </p:nvSpPr>
        <p:spPr bwMode="auto">
          <a:xfrm>
            <a:off x="374953" y="738188"/>
            <a:ext cx="11431512" cy="0"/>
          </a:xfrm>
          <a:prstGeom prst="line">
            <a:avLst/>
          </a:prstGeom>
          <a:noFill/>
          <a:ln w="12700">
            <a:solidFill>
              <a:srgbClr val="DC241F"/>
            </a:solidFill>
            <a:round/>
            <a:headEnd/>
            <a:tailEnd/>
          </a:ln>
          <a:effectLst/>
        </p:spPr>
        <p:txBody>
          <a:bodyPr wrap="none" lIns="84833" tIns="41672" rIns="84833" bIns="41672"/>
          <a:lstStyle/>
          <a:p>
            <a:pPr algn="ctr">
              <a:defRPr/>
            </a:pPr>
            <a:endParaRPr lang="en-US" sz="1688" dirty="0">
              <a:solidFill>
                <a:prstClr val="black"/>
              </a:solidFill>
              <a:latin typeface="Arial" charset="0"/>
              <a:cs typeface="+mn-cs"/>
            </a:endParaRPr>
          </a:p>
        </p:txBody>
      </p:sp>
      <p:pic>
        <p:nvPicPr>
          <p:cNvPr id="35848" name="Picture 10"/>
          <p:cNvPicPr>
            <a:picLocks noChangeArrowheads="1"/>
          </p:cNvPicPr>
          <p:nvPr/>
        </p:nvPicPr>
        <p:blipFill>
          <a:blip r:embed="rId19" cstate="print"/>
          <a:srcRect/>
          <a:stretch>
            <a:fillRect/>
          </a:stretch>
        </p:blipFill>
        <p:spPr bwMode="auto">
          <a:xfrm>
            <a:off x="10138834" y="142876"/>
            <a:ext cx="1980595" cy="373559"/>
          </a:xfrm>
          <a:prstGeom prst="rect">
            <a:avLst/>
          </a:prstGeom>
          <a:noFill/>
          <a:ln w="12699">
            <a:noFill/>
            <a:miter lim="800000"/>
            <a:headEnd/>
            <a:tailEnd/>
          </a:ln>
        </p:spPr>
      </p:pic>
    </p:spTree>
    <p:extLst>
      <p:ext uri="{BB962C8B-B14F-4D97-AF65-F5344CB8AC3E}">
        <p14:creationId xmlns:p14="http://schemas.microsoft.com/office/powerpoint/2010/main" val="50757876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ransition>
    <p:split orient="vert"/>
  </p:transition>
  <p:timing>
    <p:tnLst>
      <p:par>
        <p:cTn id="1" dur="indefinite" restart="never" nodeType="tmRoot"/>
      </p:par>
    </p:tnLst>
  </p:timing>
  <p:hf hdr="0" dt="0"/>
  <p:txStyles>
    <p:titleStyle>
      <a:lvl1pPr algn="l" rtl="0" eaLnBrk="1" fontAlgn="base" hangingPunct="1">
        <a:lnSpc>
          <a:spcPct val="80000"/>
        </a:lnSpc>
        <a:spcBef>
          <a:spcPct val="0"/>
        </a:spcBef>
        <a:spcAft>
          <a:spcPct val="0"/>
        </a:spcAft>
        <a:defRPr sz="2625" b="1">
          <a:solidFill>
            <a:schemeClr val="tx1"/>
          </a:solidFill>
          <a:latin typeface="+mj-lt"/>
          <a:ea typeface="+mj-ea"/>
          <a:cs typeface="+mj-cs"/>
        </a:defRPr>
      </a:lvl1pPr>
      <a:lvl2pPr algn="l" rtl="0" eaLnBrk="1" fontAlgn="base" hangingPunct="1">
        <a:lnSpc>
          <a:spcPct val="80000"/>
        </a:lnSpc>
        <a:spcBef>
          <a:spcPct val="0"/>
        </a:spcBef>
        <a:spcAft>
          <a:spcPct val="0"/>
        </a:spcAft>
        <a:defRPr sz="2625" b="1">
          <a:solidFill>
            <a:schemeClr val="tx1"/>
          </a:solidFill>
          <a:latin typeface="Calibri" pitchFamily="34" charset="0"/>
        </a:defRPr>
      </a:lvl2pPr>
      <a:lvl3pPr algn="l" rtl="0" eaLnBrk="1" fontAlgn="base" hangingPunct="1">
        <a:lnSpc>
          <a:spcPct val="80000"/>
        </a:lnSpc>
        <a:spcBef>
          <a:spcPct val="0"/>
        </a:spcBef>
        <a:spcAft>
          <a:spcPct val="0"/>
        </a:spcAft>
        <a:defRPr sz="2625" b="1">
          <a:solidFill>
            <a:schemeClr val="tx1"/>
          </a:solidFill>
          <a:latin typeface="Calibri" pitchFamily="34" charset="0"/>
        </a:defRPr>
      </a:lvl3pPr>
      <a:lvl4pPr algn="l" rtl="0" eaLnBrk="1" fontAlgn="base" hangingPunct="1">
        <a:lnSpc>
          <a:spcPct val="80000"/>
        </a:lnSpc>
        <a:spcBef>
          <a:spcPct val="0"/>
        </a:spcBef>
        <a:spcAft>
          <a:spcPct val="0"/>
        </a:spcAft>
        <a:defRPr sz="2625" b="1">
          <a:solidFill>
            <a:schemeClr val="tx1"/>
          </a:solidFill>
          <a:latin typeface="Calibri" pitchFamily="34" charset="0"/>
        </a:defRPr>
      </a:lvl4pPr>
      <a:lvl5pPr algn="l" rtl="0" eaLnBrk="1" fontAlgn="base" hangingPunct="1">
        <a:lnSpc>
          <a:spcPct val="80000"/>
        </a:lnSpc>
        <a:spcBef>
          <a:spcPct val="0"/>
        </a:spcBef>
        <a:spcAft>
          <a:spcPct val="0"/>
        </a:spcAft>
        <a:defRPr sz="2625" b="1">
          <a:solidFill>
            <a:schemeClr val="tx1"/>
          </a:solidFill>
          <a:latin typeface="Calibri" pitchFamily="34" charset="0"/>
        </a:defRPr>
      </a:lvl5pPr>
      <a:lvl6pPr marL="428581" algn="l" rtl="0" eaLnBrk="1" fontAlgn="base" hangingPunct="1">
        <a:lnSpc>
          <a:spcPct val="80000"/>
        </a:lnSpc>
        <a:spcBef>
          <a:spcPct val="0"/>
        </a:spcBef>
        <a:spcAft>
          <a:spcPct val="0"/>
        </a:spcAft>
        <a:defRPr sz="2625" b="1">
          <a:solidFill>
            <a:schemeClr val="tx1"/>
          </a:solidFill>
          <a:latin typeface="Arial" charset="0"/>
        </a:defRPr>
      </a:lvl6pPr>
      <a:lvl7pPr marL="857162" algn="l" rtl="0" eaLnBrk="1" fontAlgn="base" hangingPunct="1">
        <a:lnSpc>
          <a:spcPct val="80000"/>
        </a:lnSpc>
        <a:spcBef>
          <a:spcPct val="0"/>
        </a:spcBef>
        <a:spcAft>
          <a:spcPct val="0"/>
        </a:spcAft>
        <a:defRPr sz="2625" b="1">
          <a:solidFill>
            <a:schemeClr val="tx1"/>
          </a:solidFill>
          <a:latin typeface="Arial" charset="0"/>
        </a:defRPr>
      </a:lvl7pPr>
      <a:lvl8pPr marL="1285744" algn="l" rtl="0" eaLnBrk="1" fontAlgn="base" hangingPunct="1">
        <a:lnSpc>
          <a:spcPct val="80000"/>
        </a:lnSpc>
        <a:spcBef>
          <a:spcPct val="0"/>
        </a:spcBef>
        <a:spcAft>
          <a:spcPct val="0"/>
        </a:spcAft>
        <a:defRPr sz="2625" b="1">
          <a:solidFill>
            <a:schemeClr val="tx1"/>
          </a:solidFill>
          <a:latin typeface="Arial" charset="0"/>
        </a:defRPr>
      </a:lvl8pPr>
      <a:lvl9pPr marL="1714325" algn="l" rtl="0" eaLnBrk="1" fontAlgn="base" hangingPunct="1">
        <a:lnSpc>
          <a:spcPct val="80000"/>
        </a:lnSpc>
        <a:spcBef>
          <a:spcPct val="0"/>
        </a:spcBef>
        <a:spcAft>
          <a:spcPct val="0"/>
        </a:spcAft>
        <a:defRPr sz="2625" b="1">
          <a:solidFill>
            <a:schemeClr val="tx1"/>
          </a:solidFill>
          <a:latin typeface="Arial" charset="0"/>
        </a:defRPr>
      </a:lvl9pPr>
    </p:titleStyle>
    <p:bodyStyle>
      <a:lvl1pPr marL="162223" indent="-162223" algn="l" rtl="0" eaLnBrk="1" fontAlgn="base" hangingPunct="1">
        <a:lnSpc>
          <a:spcPct val="85000"/>
        </a:lnSpc>
        <a:spcBef>
          <a:spcPct val="30000"/>
        </a:spcBef>
        <a:spcAft>
          <a:spcPct val="0"/>
        </a:spcAft>
        <a:buClr>
          <a:srgbClr val="DC241F"/>
        </a:buClr>
        <a:buChar char="•"/>
        <a:defRPr sz="2250" b="1">
          <a:solidFill>
            <a:schemeClr val="tx1"/>
          </a:solidFill>
          <a:latin typeface="+mn-lt"/>
          <a:ea typeface="+mn-ea"/>
          <a:cs typeface="+mn-cs"/>
        </a:defRPr>
      </a:lvl1pPr>
      <a:lvl2pPr marL="427137" indent="-156270" algn="l" rtl="0" eaLnBrk="1" fontAlgn="base" hangingPunct="1">
        <a:lnSpc>
          <a:spcPct val="85000"/>
        </a:lnSpc>
        <a:spcBef>
          <a:spcPct val="30000"/>
        </a:spcBef>
        <a:spcAft>
          <a:spcPct val="0"/>
        </a:spcAft>
        <a:buClr>
          <a:srgbClr val="0053A5"/>
        </a:buClr>
        <a:buSzPct val="120000"/>
        <a:buFont typeface="Arial" pitchFamily="34" charset="0"/>
        <a:buChar char="-"/>
        <a:defRPr sz="1875" b="1">
          <a:solidFill>
            <a:schemeClr val="tx1"/>
          </a:solidFill>
          <a:latin typeface="+mn-lt"/>
        </a:defRPr>
      </a:lvl2pPr>
      <a:lvl3pPr marL="690563" indent="-154781" algn="l" rtl="0" eaLnBrk="1" fontAlgn="base" hangingPunct="1">
        <a:lnSpc>
          <a:spcPct val="85000"/>
        </a:lnSpc>
        <a:spcBef>
          <a:spcPct val="30000"/>
        </a:spcBef>
        <a:spcAft>
          <a:spcPct val="0"/>
        </a:spcAft>
        <a:buClr>
          <a:srgbClr val="317023"/>
        </a:buClr>
        <a:buSzPct val="90000"/>
        <a:buFont typeface="Wingdings" pitchFamily="2" charset="2"/>
        <a:buChar char="w"/>
        <a:defRPr sz="2250">
          <a:solidFill>
            <a:schemeClr val="tx1"/>
          </a:solidFill>
          <a:latin typeface="+mn-lt"/>
        </a:defRPr>
      </a:lvl3pPr>
      <a:lvl4pPr marL="910828" indent="-111622" algn="l" rtl="0" eaLnBrk="1" fontAlgn="base" hangingPunct="1">
        <a:spcBef>
          <a:spcPct val="20000"/>
        </a:spcBef>
        <a:spcAft>
          <a:spcPct val="0"/>
        </a:spcAft>
        <a:buChar char="•"/>
        <a:defRPr sz="1500">
          <a:solidFill>
            <a:schemeClr val="tx1"/>
          </a:solidFill>
          <a:latin typeface="+mn-lt"/>
        </a:defRPr>
      </a:lvl4pPr>
      <a:lvl5pPr marL="2183309" indent="-253008" algn="l" rtl="0" eaLnBrk="1" fontAlgn="base" hangingPunct="1">
        <a:spcBef>
          <a:spcPct val="20000"/>
        </a:spcBef>
        <a:spcAft>
          <a:spcPct val="0"/>
        </a:spcAft>
        <a:buChar char="»"/>
        <a:defRPr sz="1875">
          <a:solidFill>
            <a:schemeClr val="tx1"/>
          </a:solidFill>
          <a:latin typeface="Times New Roman" pitchFamily="18" charset="0"/>
        </a:defRPr>
      </a:lvl5pPr>
      <a:lvl6pPr marL="2613154" indent="-254471" algn="l" rtl="0" eaLnBrk="1" fontAlgn="base" hangingPunct="1">
        <a:spcBef>
          <a:spcPct val="20000"/>
        </a:spcBef>
        <a:spcAft>
          <a:spcPct val="0"/>
        </a:spcAft>
        <a:buChar char="»"/>
        <a:defRPr sz="1875">
          <a:solidFill>
            <a:schemeClr val="tx1"/>
          </a:solidFill>
          <a:latin typeface="Times New Roman" pitchFamily="18" charset="0"/>
        </a:defRPr>
      </a:lvl6pPr>
      <a:lvl7pPr marL="3041735" indent="-254471" algn="l" rtl="0" eaLnBrk="1" fontAlgn="base" hangingPunct="1">
        <a:spcBef>
          <a:spcPct val="20000"/>
        </a:spcBef>
        <a:spcAft>
          <a:spcPct val="0"/>
        </a:spcAft>
        <a:buChar char="»"/>
        <a:defRPr sz="1875">
          <a:solidFill>
            <a:schemeClr val="tx1"/>
          </a:solidFill>
          <a:latin typeface="Times New Roman" pitchFamily="18" charset="0"/>
        </a:defRPr>
      </a:lvl7pPr>
      <a:lvl8pPr marL="3470316" indent="-254471" algn="l" rtl="0" eaLnBrk="1" fontAlgn="base" hangingPunct="1">
        <a:spcBef>
          <a:spcPct val="20000"/>
        </a:spcBef>
        <a:spcAft>
          <a:spcPct val="0"/>
        </a:spcAft>
        <a:buChar char="»"/>
        <a:defRPr sz="1875">
          <a:solidFill>
            <a:schemeClr val="tx1"/>
          </a:solidFill>
          <a:latin typeface="Times New Roman" pitchFamily="18" charset="0"/>
        </a:defRPr>
      </a:lvl8pPr>
      <a:lvl9pPr marL="3898896" indent="-254471" algn="l" rtl="0" eaLnBrk="1" fontAlgn="base" hangingPunct="1">
        <a:spcBef>
          <a:spcPct val="20000"/>
        </a:spcBef>
        <a:spcAft>
          <a:spcPct val="0"/>
        </a:spcAft>
        <a:buChar char="»"/>
        <a:defRPr sz="1875">
          <a:solidFill>
            <a:schemeClr val="tx1"/>
          </a:solidFill>
          <a:latin typeface="Times New Roman" pitchFamily="18" charset="0"/>
        </a:defRPr>
      </a:lvl9pPr>
    </p:bodyStyle>
    <p:otherStyle>
      <a:defPPr>
        <a:defRPr lang="en-US"/>
      </a:defPPr>
      <a:lvl1pPr marL="0" algn="l" defTabSz="857162" rtl="0" eaLnBrk="1" latinLnBrk="0" hangingPunct="1">
        <a:defRPr sz="1688" kern="1200">
          <a:solidFill>
            <a:schemeClr val="tx1"/>
          </a:solidFill>
          <a:latin typeface="+mn-lt"/>
          <a:ea typeface="+mn-ea"/>
          <a:cs typeface="+mn-cs"/>
        </a:defRPr>
      </a:lvl1pPr>
      <a:lvl2pPr marL="428581" algn="l" defTabSz="857162" rtl="0" eaLnBrk="1" latinLnBrk="0" hangingPunct="1">
        <a:defRPr sz="1688" kern="1200">
          <a:solidFill>
            <a:schemeClr val="tx1"/>
          </a:solidFill>
          <a:latin typeface="+mn-lt"/>
          <a:ea typeface="+mn-ea"/>
          <a:cs typeface="+mn-cs"/>
        </a:defRPr>
      </a:lvl2pPr>
      <a:lvl3pPr marL="857162" algn="l" defTabSz="857162" rtl="0" eaLnBrk="1" latinLnBrk="0" hangingPunct="1">
        <a:defRPr sz="1688" kern="1200">
          <a:solidFill>
            <a:schemeClr val="tx1"/>
          </a:solidFill>
          <a:latin typeface="+mn-lt"/>
          <a:ea typeface="+mn-ea"/>
          <a:cs typeface="+mn-cs"/>
        </a:defRPr>
      </a:lvl3pPr>
      <a:lvl4pPr marL="1285744" algn="l" defTabSz="857162" rtl="0" eaLnBrk="1" latinLnBrk="0" hangingPunct="1">
        <a:defRPr sz="1688" kern="1200">
          <a:solidFill>
            <a:schemeClr val="tx1"/>
          </a:solidFill>
          <a:latin typeface="+mn-lt"/>
          <a:ea typeface="+mn-ea"/>
          <a:cs typeface="+mn-cs"/>
        </a:defRPr>
      </a:lvl4pPr>
      <a:lvl5pPr marL="1714325" algn="l" defTabSz="857162" rtl="0" eaLnBrk="1" latinLnBrk="0" hangingPunct="1">
        <a:defRPr sz="1688" kern="1200">
          <a:solidFill>
            <a:schemeClr val="tx1"/>
          </a:solidFill>
          <a:latin typeface="+mn-lt"/>
          <a:ea typeface="+mn-ea"/>
          <a:cs typeface="+mn-cs"/>
        </a:defRPr>
      </a:lvl5pPr>
      <a:lvl6pPr marL="2142905" algn="l" defTabSz="857162" rtl="0" eaLnBrk="1" latinLnBrk="0" hangingPunct="1">
        <a:defRPr sz="1688" kern="1200">
          <a:solidFill>
            <a:schemeClr val="tx1"/>
          </a:solidFill>
          <a:latin typeface="+mn-lt"/>
          <a:ea typeface="+mn-ea"/>
          <a:cs typeface="+mn-cs"/>
        </a:defRPr>
      </a:lvl6pPr>
      <a:lvl7pPr marL="2571486" algn="l" defTabSz="857162" rtl="0" eaLnBrk="1" latinLnBrk="0" hangingPunct="1">
        <a:defRPr sz="1688" kern="1200">
          <a:solidFill>
            <a:schemeClr val="tx1"/>
          </a:solidFill>
          <a:latin typeface="+mn-lt"/>
          <a:ea typeface="+mn-ea"/>
          <a:cs typeface="+mn-cs"/>
        </a:defRPr>
      </a:lvl7pPr>
      <a:lvl8pPr marL="3000067" algn="l" defTabSz="857162" rtl="0" eaLnBrk="1" latinLnBrk="0" hangingPunct="1">
        <a:defRPr sz="1688" kern="1200">
          <a:solidFill>
            <a:schemeClr val="tx1"/>
          </a:solidFill>
          <a:latin typeface="+mn-lt"/>
          <a:ea typeface="+mn-ea"/>
          <a:cs typeface="+mn-cs"/>
        </a:defRPr>
      </a:lvl8pPr>
      <a:lvl9pPr marL="3428648" algn="l" defTabSz="857162" rtl="0" eaLnBrk="1" latinLnBrk="0" hangingPunct="1">
        <a:defRPr sz="1688"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9" hidden="1"/>
          <p:cNvGraphicFramePr>
            <a:graphicFrameLocks noChangeAspect="1"/>
          </p:cNvGraphicFramePr>
          <p:nvPr>
            <p:custDataLst>
              <p:tags r:id="rId20"/>
            </p:custDataLst>
          </p:nvPr>
        </p:nvGraphicFramePr>
        <p:xfrm>
          <a:off x="0" y="0"/>
          <a:ext cx="195036" cy="159247"/>
        </p:xfrm>
        <a:graphic>
          <a:graphicData uri="http://schemas.openxmlformats.org/presentationml/2006/ole">
            <mc:AlternateContent xmlns:mc="http://schemas.openxmlformats.org/markup-compatibility/2006">
              <mc:Choice xmlns:v="urn:schemas-microsoft-com:vml" Requires="v">
                <p:oleObj spid="_x0000_s1058" name="think-cell Slide" r:id="rId26" imgW="270" imgH="270" progId="">
                  <p:embed/>
                </p:oleObj>
              </mc:Choice>
              <mc:Fallback>
                <p:oleObj name="think-cell Slide" r:id="rId26" imgW="270" imgH="270" progId="">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0" y="0"/>
                        <a:ext cx="195036" cy="15924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028" name="Rectangle 3"/>
          <p:cNvSpPr>
            <a:spLocks noGrp="1" noChangeArrowheads="1"/>
          </p:cNvSpPr>
          <p:nvPr>
            <p:ph type="title"/>
            <p:custDataLst>
              <p:tags r:id="rId21"/>
            </p:custDataLst>
          </p:nvPr>
        </p:nvSpPr>
        <p:spPr bwMode="auto">
          <a:xfrm>
            <a:off x="406703" y="217290"/>
            <a:ext cx="10663464" cy="468809"/>
          </a:xfrm>
          <a:prstGeom prst="rect">
            <a:avLst/>
          </a:prstGeom>
          <a:noFill/>
          <a:ln w="12700">
            <a:noFill/>
            <a:miter lim="800000"/>
            <a:headEnd/>
            <a:tailEnd/>
          </a:ln>
        </p:spPr>
        <p:txBody>
          <a:bodyPr vert="horz" wrap="square" lIns="113752" tIns="55878" rIns="113752" bIns="55878" numCol="1" anchor="t" anchorCtr="0" compatLnSpc="1">
            <a:prstTxWarp prst="textNoShape">
              <a:avLst/>
            </a:prstTxWarp>
          </a:bodyPr>
          <a:lstStyle/>
          <a:p>
            <a:pPr lvl="0"/>
            <a:r>
              <a:rPr lang="en-US" smtClean="0"/>
              <a:t>#1 Title – 28 Pt. Arial Bold Title Case</a:t>
            </a:r>
          </a:p>
        </p:txBody>
      </p:sp>
      <p:sp>
        <p:nvSpPr>
          <p:cNvPr id="1029" name="Rectangle 4"/>
          <p:cNvSpPr>
            <a:spLocks noGrp="1" noChangeArrowheads="1"/>
          </p:cNvSpPr>
          <p:nvPr>
            <p:ph type="body" idx="1"/>
            <p:custDataLst>
              <p:tags r:id="rId22"/>
            </p:custDataLst>
          </p:nvPr>
        </p:nvSpPr>
        <p:spPr bwMode="auto">
          <a:xfrm>
            <a:off x="751418" y="992685"/>
            <a:ext cx="10663464" cy="5031878"/>
          </a:xfrm>
          <a:prstGeom prst="rect">
            <a:avLst/>
          </a:prstGeom>
          <a:noFill/>
          <a:ln w="12700">
            <a:noFill/>
            <a:miter lim="800000"/>
            <a:headEnd/>
            <a:tailEnd/>
          </a:ln>
        </p:spPr>
        <p:txBody>
          <a:bodyPr vert="horz" wrap="square" lIns="113752" tIns="55878" rIns="113752" bIns="55878" numCol="1" anchor="t" anchorCtr="0" compatLnSpc="1">
            <a:prstTxWarp prst="textNoShape">
              <a:avLst/>
            </a:prstTxWarp>
          </a:bodyPr>
          <a:lstStyle/>
          <a:p>
            <a:pPr lvl="0"/>
            <a:r>
              <a:rPr lang="en-US" smtClean="0"/>
              <a:t>Bullet level – 24 pt. Arial bold sentence case</a:t>
            </a:r>
          </a:p>
          <a:p>
            <a:pPr lvl="1"/>
            <a:r>
              <a:rPr lang="en-US" smtClean="0"/>
              <a:t>Second level – 20 pt. Arial bold sentence case</a:t>
            </a:r>
          </a:p>
          <a:p>
            <a:pPr lvl="2"/>
            <a:r>
              <a:rPr lang="en-US" smtClean="0"/>
              <a:t>Third level – 18 pt. Arial sentence case</a:t>
            </a:r>
          </a:p>
          <a:p>
            <a:pPr lvl="3"/>
            <a:r>
              <a:rPr lang="en-US" smtClean="0"/>
              <a:t>Third level – 16 pt. Arial sentence case</a:t>
            </a:r>
          </a:p>
        </p:txBody>
      </p:sp>
      <p:grpSp>
        <p:nvGrpSpPr>
          <p:cNvPr id="1030" name="Group 23"/>
          <p:cNvGrpSpPr>
            <a:grpSpLocks/>
          </p:cNvGrpSpPr>
          <p:nvPr>
            <p:custDataLst>
              <p:tags r:id="rId23"/>
            </p:custDataLst>
          </p:nvPr>
        </p:nvGrpSpPr>
        <p:grpSpPr bwMode="auto">
          <a:xfrm>
            <a:off x="374953" y="532805"/>
            <a:ext cx="11431512" cy="205383"/>
            <a:chOff x="183" y="456"/>
            <a:chExt cx="5401" cy="129"/>
          </a:xfrm>
        </p:grpSpPr>
        <p:sp>
          <p:nvSpPr>
            <p:cNvPr id="1033" name="Picture 19"/>
            <p:cNvSpPr>
              <a:spLocks noChangeArrowheads="1"/>
            </p:cNvSpPr>
            <p:nvPr/>
          </p:nvSpPr>
          <p:spPr bwMode="auto">
            <a:xfrm>
              <a:off x="4990" y="456"/>
              <a:ext cx="594" cy="112"/>
            </a:xfrm>
            <a:prstGeom prst="rect">
              <a:avLst/>
            </a:prstGeom>
            <a:noFill/>
            <a:ln w="9525">
              <a:noFill/>
              <a:miter lim="800000"/>
              <a:headEnd/>
              <a:tailEnd/>
            </a:ln>
          </p:spPr>
          <p:txBody>
            <a:bodyPr/>
            <a:lstStyle/>
            <a:p>
              <a:pPr eaLnBrk="0" hangingPunct="0">
                <a:defRPr/>
              </a:pPr>
              <a:endParaRPr lang="en-US" sz="1688" dirty="0">
                <a:solidFill>
                  <a:srgbClr val="000000"/>
                </a:solidFill>
                <a:cs typeface="+mn-cs"/>
              </a:endParaRPr>
            </a:p>
          </p:txBody>
        </p:sp>
        <p:sp>
          <p:nvSpPr>
            <p:cNvPr id="1034" name="Line 22"/>
            <p:cNvSpPr>
              <a:spLocks noChangeShapeType="1"/>
            </p:cNvSpPr>
            <p:nvPr/>
          </p:nvSpPr>
          <p:spPr bwMode="auto">
            <a:xfrm>
              <a:off x="183" y="585"/>
              <a:ext cx="5401" cy="0"/>
            </a:xfrm>
            <a:prstGeom prst="line">
              <a:avLst/>
            </a:prstGeom>
            <a:noFill/>
            <a:ln w="12700">
              <a:solidFill>
                <a:srgbClr val="DC241F"/>
              </a:solidFill>
              <a:round/>
              <a:headEnd/>
              <a:tailEnd/>
            </a:ln>
          </p:spPr>
          <p:txBody>
            <a:bodyPr wrap="none" lIns="90488" tIns="44450" rIns="90488" bIns="44450"/>
            <a:lstStyle/>
            <a:p>
              <a:pPr eaLnBrk="0" hangingPunct="0">
                <a:defRPr/>
              </a:pPr>
              <a:endParaRPr lang="en-US" sz="1688" dirty="0">
                <a:solidFill>
                  <a:srgbClr val="000000"/>
                </a:solidFill>
                <a:cs typeface="+mn-cs"/>
              </a:endParaRPr>
            </a:p>
          </p:txBody>
        </p:sp>
      </p:grpSp>
      <p:sp>
        <p:nvSpPr>
          <p:cNvPr id="2" name="Rectangle 28"/>
          <p:cNvSpPr>
            <a:spLocks noChangeArrowheads="1"/>
          </p:cNvSpPr>
          <p:nvPr>
            <p:custDataLst>
              <p:tags r:id="rId24"/>
            </p:custDataLst>
          </p:nvPr>
        </p:nvSpPr>
        <p:spPr bwMode="auto">
          <a:xfrm>
            <a:off x="8149431" y="6552903"/>
            <a:ext cx="2471436" cy="274624"/>
          </a:xfrm>
          <a:prstGeom prst="rect">
            <a:avLst/>
          </a:prstGeom>
          <a:noFill/>
          <a:ln w="12700">
            <a:noFill/>
            <a:miter lim="800000"/>
            <a:headEnd/>
            <a:tailEnd/>
          </a:ln>
        </p:spPr>
        <p:txBody>
          <a:bodyPr wrap="none" lIns="106643" tIns="52386" rIns="106643" bIns="52386">
            <a:spAutoFit/>
          </a:bodyPr>
          <a:lstStyle/>
          <a:p>
            <a:pPr algn="ctr">
              <a:lnSpc>
                <a:spcPct val="90000"/>
              </a:lnSpc>
              <a:defRPr/>
            </a:pPr>
            <a:r>
              <a:rPr lang="en-US" altLang="zh-CN" sz="1219" dirty="0">
                <a:solidFill>
                  <a:srgbClr val="000000"/>
                </a:solidFill>
                <a:ea typeface="宋体" pitchFamily="2" charset="-122"/>
                <a:cs typeface="+mn-cs"/>
              </a:rPr>
              <a:t>HONEYWELL - CONFIDENTIAL</a:t>
            </a:r>
          </a:p>
        </p:txBody>
      </p:sp>
      <p:sp>
        <p:nvSpPr>
          <p:cNvPr id="1031" name="Text Box 29"/>
          <p:cNvSpPr txBox="1">
            <a:spLocks noChangeArrowheads="1"/>
          </p:cNvSpPr>
          <p:nvPr>
            <p:custDataLst>
              <p:tags r:id="rId25"/>
            </p:custDataLst>
          </p:nvPr>
        </p:nvSpPr>
        <p:spPr bwMode="auto">
          <a:xfrm>
            <a:off x="101298" y="6616899"/>
            <a:ext cx="8128000" cy="178254"/>
          </a:xfrm>
          <a:prstGeom prst="rect">
            <a:avLst/>
          </a:prstGeom>
          <a:noFill/>
          <a:ln w="12700" algn="ctr">
            <a:noFill/>
            <a:miter lim="800000"/>
            <a:headEnd/>
            <a:tailEnd/>
          </a:ln>
        </p:spPr>
        <p:txBody>
          <a:bodyPr lIns="0" tIns="0" rIns="0" bIns="0">
            <a:spAutoFit/>
          </a:bodyPr>
          <a:lstStyle/>
          <a:p>
            <a:pPr>
              <a:lnSpc>
                <a:spcPct val="95000"/>
              </a:lnSpc>
              <a:defRPr/>
            </a:pPr>
            <a:r>
              <a:rPr lang="en-US" altLang="zh-CN" sz="1219" i="1" dirty="0">
                <a:solidFill>
                  <a:srgbClr val="000000"/>
                </a:solidFill>
                <a:latin typeface="Arial Narrow" pitchFamily="34" charset="0"/>
                <a:ea typeface="宋体" pitchFamily="2" charset="-122"/>
                <a:cs typeface="+mn-cs"/>
              </a:rPr>
              <a:t>Preliminary – not final – no decision will be taken without satisfaction of any applicable consultation or negotiation requirements.</a:t>
            </a:r>
          </a:p>
        </p:txBody>
      </p:sp>
      <p:sp>
        <p:nvSpPr>
          <p:cNvPr id="13" name="TextBox 12"/>
          <p:cNvSpPr txBox="1"/>
          <p:nvPr/>
        </p:nvSpPr>
        <p:spPr>
          <a:xfrm>
            <a:off x="11673418" y="6569273"/>
            <a:ext cx="422819" cy="310861"/>
          </a:xfrm>
          <a:prstGeom prst="rect">
            <a:avLst/>
          </a:prstGeom>
          <a:noFill/>
        </p:spPr>
        <p:txBody>
          <a:bodyPr wrap="none" lIns="107765" tIns="53883" rIns="107765" bIns="53883">
            <a:spAutoFit/>
          </a:bodyPr>
          <a:lstStyle/>
          <a:p>
            <a:pPr eaLnBrk="0" hangingPunct="0">
              <a:defRPr/>
            </a:pPr>
            <a:fld id="{60287C55-3FC1-46A6-BBC5-7A94ED192F47}" type="slidenum">
              <a:rPr lang="en-US" sz="1313">
                <a:solidFill>
                  <a:srgbClr val="000000"/>
                </a:solidFill>
                <a:cs typeface="+mn-cs"/>
              </a:rPr>
              <a:pPr eaLnBrk="0" hangingPunct="0">
                <a:defRPr/>
              </a:pPr>
              <a:t>‹#›</a:t>
            </a:fld>
            <a:endParaRPr lang="en-US" sz="1313" dirty="0">
              <a:solidFill>
                <a:srgbClr val="000000"/>
              </a:solidFill>
              <a:cs typeface="+mn-cs"/>
            </a:endParaRPr>
          </a:p>
        </p:txBody>
      </p:sp>
    </p:spTree>
    <p:extLst>
      <p:ext uri="{BB962C8B-B14F-4D97-AF65-F5344CB8AC3E}">
        <p14:creationId xmlns:p14="http://schemas.microsoft.com/office/powerpoint/2010/main" val="146694249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Lst>
  <p:transition/>
  <p:hf hdr="0" ftr="0" dt="0"/>
  <p:txStyles>
    <p:titleStyle>
      <a:lvl1pPr algn="l" rtl="0" eaLnBrk="1" fontAlgn="base" hangingPunct="1">
        <a:lnSpc>
          <a:spcPct val="80000"/>
        </a:lnSpc>
        <a:spcBef>
          <a:spcPct val="0"/>
        </a:spcBef>
        <a:spcAft>
          <a:spcPct val="0"/>
        </a:spcAft>
        <a:defRPr sz="3281" b="1">
          <a:solidFill>
            <a:schemeClr val="tx1"/>
          </a:solidFill>
          <a:latin typeface="+mj-lt"/>
          <a:ea typeface="+mj-ea"/>
          <a:cs typeface="+mj-cs"/>
        </a:defRPr>
      </a:lvl1pPr>
      <a:lvl2pPr algn="l" rtl="0" eaLnBrk="1" fontAlgn="base" hangingPunct="1">
        <a:lnSpc>
          <a:spcPct val="80000"/>
        </a:lnSpc>
        <a:spcBef>
          <a:spcPct val="0"/>
        </a:spcBef>
        <a:spcAft>
          <a:spcPct val="0"/>
        </a:spcAft>
        <a:defRPr sz="3281" b="1">
          <a:solidFill>
            <a:schemeClr val="tx1"/>
          </a:solidFill>
          <a:latin typeface="Arial" pitchFamily="34" charset="0"/>
        </a:defRPr>
      </a:lvl2pPr>
      <a:lvl3pPr algn="l" rtl="0" eaLnBrk="1" fontAlgn="base" hangingPunct="1">
        <a:lnSpc>
          <a:spcPct val="80000"/>
        </a:lnSpc>
        <a:spcBef>
          <a:spcPct val="0"/>
        </a:spcBef>
        <a:spcAft>
          <a:spcPct val="0"/>
        </a:spcAft>
        <a:defRPr sz="3281" b="1">
          <a:solidFill>
            <a:schemeClr val="tx1"/>
          </a:solidFill>
          <a:latin typeface="Arial" pitchFamily="34" charset="0"/>
        </a:defRPr>
      </a:lvl3pPr>
      <a:lvl4pPr algn="l" rtl="0" eaLnBrk="1" fontAlgn="base" hangingPunct="1">
        <a:lnSpc>
          <a:spcPct val="80000"/>
        </a:lnSpc>
        <a:spcBef>
          <a:spcPct val="0"/>
        </a:spcBef>
        <a:spcAft>
          <a:spcPct val="0"/>
        </a:spcAft>
        <a:defRPr sz="3281" b="1">
          <a:solidFill>
            <a:schemeClr val="tx1"/>
          </a:solidFill>
          <a:latin typeface="Arial" pitchFamily="34" charset="0"/>
        </a:defRPr>
      </a:lvl4pPr>
      <a:lvl5pPr algn="l" rtl="0" eaLnBrk="1" fontAlgn="base" hangingPunct="1">
        <a:lnSpc>
          <a:spcPct val="80000"/>
        </a:lnSpc>
        <a:spcBef>
          <a:spcPct val="0"/>
        </a:spcBef>
        <a:spcAft>
          <a:spcPct val="0"/>
        </a:spcAft>
        <a:defRPr sz="3281" b="1">
          <a:solidFill>
            <a:schemeClr val="tx1"/>
          </a:solidFill>
          <a:latin typeface="Arial" pitchFamily="34" charset="0"/>
        </a:defRPr>
      </a:lvl5pPr>
      <a:lvl6pPr marL="538824" algn="l" rtl="0" eaLnBrk="1" fontAlgn="base" hangingPunct="1">
        <a:lnSpc>
          <a:spcPct val="80000"/>
        </a:lnSpc>
        <a:spcBef>
          <a:spcPct val="0"/>
        </a:spcBef>
        <a:spcAft>
          <a:spcPct val="0"/>
        </a:spcAft>
        <a:defRPr sz="3281" b="1">
          <a:solidFill>
            <a:schemeClr val="tx1"/>
          </a:solidFill>
          <a:latin typeface="Arial" pitchFamily="34" charset="0"/>
        </a:defRPr>
      </a:lvl6pPr>
      <a:lvl7pPr marL="1077649" algn="l" rtl="0" eaLnBrk="1" fontAlgn="base" hangingPunct="1">
        <a:lnSpc>
          <a:spcPct val="80000"/>
        </a:lnSpc>
        <a:spcBef>
          <a:spcPct val="0"/>
        </a:spcBef>
        <a:spcAft>
          <a:spcPct val="0"/>
        </a:spcAft>
        <a:defRPr sz="3281" b="1">
          <a:solidFill>
            <a:schemeClr val="tx1"/>
          </a:solidFill>
          <a:latin typeface="Arial" pitchFamily="34" charset="0"/>
        </a:defRPr>
      </a:lvl7pPr>
      <a:lvl8pPr marL="1616473" algn="l" rtl="0" eaLnBrk="1" fontAlgn="base" hangingPunct="1">
        <a:lnSpc>
          <a:spcPct val="80000"/>
        </a:lnSpc>
        <a:spcBef>
          <a:spcPct val="0"/>
        </a:spcBef>
        <a:spcAft>
          <a:spcPct val="0"/>
        </a:spcAft>
        <a:defRPr sz="3281" b="1">
          <a:solidFill>
            <a:schemeClr val="tx1"/>
          </a:solidFill>
          <a:latin typeface="Arial" pitchFamily="34" charset="0"/>
        </a:defRPr>
      </a:lvl8pPr>
      <a:lvl9pPr marL="2155298" algn="l" rtl="0" eaLnBrk="1" fontAlgn="base" hangingPunct="1">
        <a:lnSpc>
          <a:spcPct val="80000"/>
        </a:lnSpc>
        <a:spcBef>
          <a:spcPct val="0"/>
        </a:spcBef>
        <a:spcAft>
          <a:spcPct val="0"/>
        </a:spcAft>
        <a:defRPr sz="3281" b="1">
          <a:solidFill>
            <a:schemeClr val="tx1"/>
          </a:solidFill>
          <a:latin typeface="Arial" pitchFamily="34" charset="0"/>
        </a:defRPr>
      </a:lvl9pPr>
    </p:titleStyle>
    <p:bodyStyle>
      <a:lvl1pPr marL="205383" indent="-205383" algn="l" rtl="0" eaLnBrk="1" fontAlgn="base" hangingPunct="1">
        <a:lnSpc>
          <a:spcPct val="85000"/>
        </a:lnSpc>
        <a:spcBef>
          <a:spcPct val="30000"/>
        </a:spcBef>
        <a:spcAft>
          <a:spcPct val="0"/>
        </a:spcAft>
        <a:buClr>
          <a:srgbClr val="DC241F"/>
        </a:buClr>
        <a:buChar char="•"/>
        <a:defRPr sz="2813" b="1">
          <a:solidFill>
            <a:schemeClr val="tx1"/>
          </a:solidFill>
          <a:latin typeface="+mn-lt"/>
          <a:ea typeface="+mn-ea"/>
          <a:cs typeface="+mn-cs"/>
        </a:defRPr>
      </a:lvl1pPr>
      <a:lvl2pPr marL="538758" indent="-197942" algn="l" rtl="0" eaLnBrk="1" fontAlgn="base" hangingPunct="1">
        <a:lnSpc>
          <a:spcPct val="85000"/>
        </a:lnSpc>
        <a:spcBef>
          <a:spcPct val="30000"/>
        </a:spcBef>
        <a:spcAft>
          <a:spcPct val="0"/>
        </a:spcAft>
        <a:buClr>
          <a:srgbClr val="0053A5"/>
        </a:buClr>
        <a:buSzPct val="120000"/>
        <a:buFont typeface="Arial" pitchFamily="34" charset="0"/>
        <a:buChar char="-"/>
        <a:defRPr sz="2344" b="1">
          <a:solidFill>
            <a:schemeClr val="tx1"/>
          </a:solidFill>
          <a:latin typeface="+mn-lt"/>
        </a:defRPr>
      </a:lvl2pPr>
      <a:lvl3pPr marL="869156" indent="-194965" algn="l" rtl="0" eaLnBrk="1" fontAlgn="base" hangingPunct="1">
        <a:lnSpc>
          <a:spcPct val="85000"/>
        </a:lnSpc>
        <a:spcBef>
          <a:spcPct val="30000"/>
        </a:spcBef>
        <a:spcAft>
          <a:spcPct val="0"/>
        </a:spcAft>
        <a:buClr>
          <a:srgbClr val="317023"/>
        </a:buClr>
        <a:buSzPct val="90000"/>
        <a:buFont typeface="Wingdings" pitchFamily="2" charset="2"/>
        <a:buChar char="w"/>
        <a:defRPr>
          <a:solidFill>
            <a:schemeClr val="tx1"/>
          </a:solidFill>
          <a:latin typeface="+mn-lt"/>
        </a:defRPr>
      </a:lvl3pPr>
      <a:lvl4pPr marL="1145977" indent="-141387" algn="l" rtl="0" eaLnBrk="1" fontAlgn="base" hangingPunct="1">
        <a:spcBef>
          <a:spcPct val="20000"/>
        </a:spcBef>
        <a:spcAft>
          <a:spcPct val="0"/>
        </a:spcAft>
        <a:buChar char="•"/>
        <a:defRPr sz="1875">
          <a:solidFill>
            <a:schemeClr val="tx1"/>
          </a:solidFill>
          <a:latin typeface="+mn-lt"/>
        </a:defRPr>
      </a:lvl4pPr>
      <a:lvl5pPr marL="2745879" indent="-318492" algn="l" rtl="0" eaLnBrk="1" fontAlgn="base" hangingPunct="1">
        <a:spcBef>
          <a:spcPct val="20000"/>
        </a:spcBef>
        <a:spcAft>
          <a:spcPct val="0"/>
        </a:spcAft>
        <a:buChar char="»"/>
        <a:defRPr sz="2344">
          <a:solidFill>
            <a:schemeClr val="tx1"/>
          </a:solidFill>
          <a:latin typeface="Times New Roman" pitchFamily="18" charset="0"/>
        </a:defRPr>
      </a:lvl5pPr>
      <a:lvl6pPr marL="3285333" indent="-319928" algn="l" rtl="0" eaLnBrk="1" fontAlgn="base" hangingPunct="1">
        <a:spcBef>
          <a:spcPct val="20000"/>
        </a:spcBef>
        <a:spcAft>
          <a:spcPct val="0"/>
        </a:spcAft>
        <a:buChar char="»"/>
        <a:defRPr sz="2344">
          <a:solidFill>
            <a:schemeClr val="tx1"/>
          </a:solidFill>
          <a:latin typeface="Times New Roman" pitchFamily="18" charset="0"/>
        </a:defRPr>
      </a:lvl6pPr>
      <a:lvl7pPr marL="3824157" indent="-319928" algn="l" rtl="0" eaLnBrk="1" fontAlgn="base" hangingPunct="1">
        <a:spcBef>
          <a:spcPct val="20000"/>
        </a:spcBef>
        <a:spcAft>
          <a:spcPct val="0"/>
        </a:spcAft>
        <a:buChar char="»"/>
        <a:defRPr sz="2344">
          <a:solidFill>
            <a:schemeClr val="tx1"/>
          </a:solidFill>
          <a:latin typeface="Times New Roman" pitchFamily="18" charset="0"/>
        </a:defRPr>
      </a:lvl7pPr>
      <a:lvl8pPr marL="4362982" indent="-319928" algn="l" rtl="0" eaLnBrk="1" fontAlgn="base" hangingPunct="1">
        <a:spcBef>
          <a:spcPct val="20000"/>
        </a:spcBef>
        <a:spcAft>
          <a:spcPct val="0"/>
        </a:spcAft>
        <a:buChar char="»"/>
        <a:defRPr sz="2344">
          <a:solidFill>
            <a:schemeClr val="tx1"/>
          </a:solidFill>
          <a:latin typeface="Times New Roman" pitchFamily="18" charset="0"/>
        </a:defRPr>
      </a:lvl8pPr>
      <a:lvl9pPr marL="4901806" indent="-319928" algn="l" rtl="0" eaLnBrk="1" fontAlgn="base" hangingPunct="1">
        <a:spcBef>
          <a:spcPct val="20000"/>
        </a:spcBef>
        <a:spcAft>
          <a:spcPct val="0"/>
        </a:spcAft>
        <a:buChar char="»"/>
        <a:defRPr sz="2344">
          <a:solidFill>
            <a:schemeClr val="tx1"/>
          </a:solidFill>
          <a:latin typeface="Times New Roman" pitchFamily="18" charset="0"/>
        </a:defRPr>
      </a:lvl9pPr>
    </p:bodyStyle>
    <p:otherStyle>
      <a:defPPr>
        <a:defRPr lang="en-US"/>
      </a:defPPr>
      <a:lvl1pPr marL="0" algn="l" defTabSz="1077649" rtl="0" eaLnBrk="1" latinLnBrk="0" hangingPunct="1">
        <a:defRPr sz="2156" kern="1200">
          <a:solidFill>
            <a:schemeClr val="tx1"/>
          </a:solidFill>
          <a:latin typeface="+mn-lt"/>
          <a:ea typeface="+mn-ea"/>
          <a:cs typeface="+mn-cs"/>
        </a:defRPr>
      </a:lvl1pPr>
      <a:lvl2pPr marL="538824" algn="l" defTabSz="1077649" rtl="0" eaLnBrk="1" latinLnBrk="0" hangingPunct="1">
        <a:defRPr sz="2156" kern="1200">
          <a:solidFill>
            <a:schemeClr val="tx1"/>
          </a:solidFill>
          <a:latin typeface="+mn-lt"/>
          <a:ea typeface="+mn-ea"/>
          <a:cs typeface="+mn-cs"/>
        </a:defRPr>
      </a:lvl2pPr>
      <a:lvl3pPr marL="1077649" algn="l" defTabSz="1077649" rtl="0" eaLnBrk="1" latinLnBrk="0" hangingPunct="1">
        <a:defRPr sz="2156" kern="1200">
          <a:solidFill>
            <a:schemeClr val="tx1"/>
          </a:solidFill>
          <a:latin typeface="+mn-lt"/>
          <a:ea typeface="+mn-ea"/>
          <a:cs typeface="+mn-cs"/>
        </a:defRPr>
      </a:lvl3pPr>
      <a:lvl4pPr marL="1616473" algn="l" defTabSz="1077649" rtl="0" eaLnBrk="1" latinLnBrk="0" hangingPunct="1">
        <a:defRPr sz="2156" kern="1200">
          <a:solidFill>
            <a:schemeClr val="tx1"/>
          </a:solidFill>
          <a:latin typeface="+mn-lt"/>
          <a:ea typeface="+mn-ea"/>
          <a:cs typeface="+mn-cs"/>
        </a:defRPr>
      </a:lvl4pPr>
      <a:lvl5pPr marL="2155298" algn="l" defTabSz="1077649" rtl="0" eaLnBrk="1" latinLnBrk="0" hangingPunct="1">
        <a:defRPr sz="2156" kern="1200">
          <a:solidFill>
            <a:schemeClr val="tx1"/>
          </a:solidFill>
          <a:latin typeface="+mn-lt"/>
          <a:ea typeface="+mn-ea"/>
          <a:cs typeface="+mn-cs"/>
        </a:defRPr>
      </a:lvl5pPr>
      <a:lvl6pPr marL="2694123" algn="l" defTabSz="1077649" rtl="0" eaLnBrk="1" latinLnBrk="0" hangingPunct="1">
        <a:defRPr sz="2156" kern="1200">
          <a:solidFill>
            <a:schemeClr val="tx1"/>
          </a:solidFill>
          <a:latin typeface="+mn-lt"/>
          <a:ea typeface="+mn-ea"/>
          <a:cs typeface="+mn-cs"/>
        </a:defRPr>
      </a:lvl6pPr>
      <a:lvl7pPr marL="3232947" algn="l" defTabSz="1077649" rtl="0" eaLnBrk="1" latinLnBrk="0" hangingPunct="1">
        <a:defRPr sz="2156" kern="1200">
          <a:solidFill>
            <a:schemeClr val="tx1"/>
          </a:solidFill>
          <a:latin typeface="+mn-lt"/>
          <a:ea typeface="+mn-ea"/>
          <a:cs typeface="+mn-cs"/>
        </a:defRPr>
      </a:lvl7pPr>
      <a:lvl8pPr marL="3771772" algn="l" defTabSz="1077649" rtl="0" eaLnBrk="1" latinLnBrk="0" hangingPunct="1">
        <a:defRPr sz="2156" kern="1200">
          <a:solidFill>
            <a:schemeClr val="tx1"/>
          </a:solidFill>
          <a:latin typeface="+mn-lt"/>
          <a:ea typeface="+mn-ea"/>
          <a:cs typeface="+mn-cs"/>
        </a:defRPr>
      </a:lvl8pPr>
      <a:lvl9pPr marL="4310596" algn="l" defTabSz="1077649" rtl="0" eaLnBrk="1" latinLnBrk="0" hangingPunct="1">
        <a:defRPr sz="215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5174920" y="6584950"/>
            <a:ext cx="1812527" cy="279628"/>
          </a:xfrm>
          <a:prstGeom prst="rect">
            <a:avLst/>
          </a:prstGeom>
          <a:noFill/>
          <a:ln w="12700">
            <a:noFill/>
            <a:miter lim="800000"/>
            <a:headEnd/>
            <a:tailEnd/>
          </a:ln>
          <a:effectLst/>
        </p:spPr>
        <p:txBody>
          <a:bodyPr wrap="none" lIns="111686" tIns="54864" rIns="111686" bIns="54864">
            <a:spAutoFit/>
          </a:bodyPr>
          <a:lstStyle/>
          <a:p>
            <a:pPr algn="ctr" defTabSz="1128164" eaLnBrk="0" hangingPunct="0">
              <a:lnSpc>
                <a:spcPct val="90000"/>
              </a:lnSpc>
              <a:defRPr/>
            </a:pPr>
            <a:r>
              <a:rPr lang="en-US" sz="1219" dirty="0">
                <a:solidFill>
                  <a:srgbClr val="000000"/>
                </a:solidFill>
                <a:latin typeface="Arial" charset="0"/>
                <a:cs typeface="+mn-cs"/>
              </a:rPr>
              <a:t>Honeywell Confidential</a:t>
            </a:r>
          </a:p>
        </p:txBody>
      </p:sp>
      <p:grpSp>
        <p:nvGrpSpPr>
          <p:cNvPr id="2" name="Group 3"/>
          <p:cNvGrpSpPr>
            <a:grpSpLocks/>
          </p:cNvGrpSpPr>
          <p:nvPr/>
        </p:nvGrpSpPr>
        <p:grpSpPr bwMode="auto">
          <a:xfrm>
            <a:off x="374652" y="533401"/>
            <a:ext cx="11432116" cy="204788"/>
            <a:chOff x="183" y="456"/>
            <a:chExt cx="5401" cy="129"/>
          </a:xfrm>
        </p:grpSpPr>
        <p:sp>
          <p:nvSpPr>
            <p:cNvPr id="1029" name="Picture 4"/>
            <p:cNvSpPr>
              <a:spLocks noChangeArrowheads="1"/>
            </p:cNvSpPr>
            <p:nvPr/>
          </p:nvSpPr>
          <p:spPr bwMode="auto">
            <a:xfrm>
              <a:off x="4990" y="456"/>
              <a:ext cx="594" cy="112"/>
            </a:xfrm>
            <a:prstGeom prst="rect">
              <a:avLst/>
            </a:prstGeom>
            <a:noFill/>
            <a:ln w="9525">
              <a:noFill/>
              <a:miter lim="800000"/>
              <a:headEnd/>
              <a:tailEnd/>
            </a:ln>
          </p:spPr>
          <p:txBody>
            <a:bodyPr/>
            <a:lstStyle/>
            <a:p>
              <a:pPr>
                <a:defRPr/>
              </a:pPr>
              <a:endParaRPr lang="en-US" sz="1688" dirty="0">
                <a:solidFill>
                  <a:srgbClr val="000000"/>
                </a:solidFill>
                <a:cs typeface="+mn-cs"/>
              </a:endParaRPr>
            </a:p>
          </p:txBody>
        </p:sp>
        <p:sp>
          <p:nvSpPr>
            <p:cNvPr id="5125" name="Line 5"/>
            <p:cNvSpPr>
              <a:spLocks noChangeShapeType="1"/>
            </p:cNvSpPr>
            <p:nvPr/>
          </p:nvSpPr>
          <p:spPr bwMode="auto">
            <a:xfrm>
              <a:off x="183" y="585"/>
              <a:ext cx="5401" cy="0"/>
            </a:xfrm>
            <a:prstGeom prst="line">
              <a:avLst/>
            </a:prstGeom>
            <a:noFill/>
            <a:ln w="12700">
              <a:solidFill>
                <a:srgbClr val="DC241F"/>
              </a:solidFill>
              <a:round/>
              <a:headEnd/>
              <a:tailEnd/>
            </a:ln>
            <a:effectLst/>
          </p:spPr>
          <p:txBody>
            <a:bodyPr wrap="none" lIns="90488" tIns="44450" rIns="90488" bIns="44450"/>
            <a:lstStyle/>
            <a:p>
              <a:pPr>
                <a:defRPr/>
              </a:pPr>
              <a:endParaRPr lang="en-US" sz="1688" dirty="0">
                <a:solidFill>
                  <a:srgbClr val="000000"/>
                </a:solidFill>
                <a:latin typeface="Arial" charset="0"/>
                <a:cs typeface="+mn-cs"/>
              </a:endParaRPr>
            </a:p>
          </p:txBody>
        </p:sp>
      </p:grpSp>
      <p:sp>
        <p:nvSpPr>
          <p:cNvPr id="5126" name="Text Box 6"/>
          <p:cNvSpPr txBox="1">
            <a:spLocks noChangeArrowheads="1"/>
          </p:cNvSpPr>
          <p:nvPr/>
        </p:nvSpPr>
        <p:spPr bwMode="auto">
          <a:xfrm>
            <a:off x="10972800" y="6324600"/>
            <a:ext cx="1016000" cy="301576"/>
          </a:xfrm>
          <a:prstGeom prst="rect">
            <a:avLst/>
          </a:prstGeom>
          <a:noFill/>
          <a:ln w="9525">
            <a:noFill/>
            <a:miter lim="800000"/>
            <a:headEnd/>
            <a:tailEnd/>
          </a:ln>
          <a:effectLst/>
        </p:spPr>
        <p:txBody>
          <a:bodyPr lIns="112860" tIns="56429" rIns="112860" bIns="56429">
            <a:spAutoFit/>
          </a:bodyPr>
          <a:lstStyle/>
          <a:p>
            <a:pPr defTabSz="1128164">
              <a:spcBef>
                <a:spcPct val="50000"/>
              </a:spcBef>
              <a:defRPr/>
            </a:pPr>
            <a:r>
              <a:rPr lang="en-US" sz="1219" dirty="0">
                <a:solidFill>
                  <a:srgbClr val="000000"/>
                </a:solidFill>
                <a:latin typeface="Arial" charset="0"/>
                <a:cs typeface="+mn-cs"/>
              </a:rPr>
              <a:t>Page </a:t>
            </a:r>
            <a:fld id="{3343D063-52DD-4ABA-A7C3-B84E152857DB}" type="slidenum">
              <a:rPr lang="en-US" sz="1219">
                <a:solidFill>
                  <a:srgbClr val="000000"/>
                </a:solidFill>
                <a:latin typeface="Arial" charset="0"/>
                <a:cs typeface="+mn-cs"/>
              </a:rPr>
              <a:pPr defTabSz="1128164">
                <a:spcBef>
                  <a:spcPct val="50000"/>
                </a:spcBef>
                <a:defRPr/>
              </a:pPr>
              <a:t>‹#›</a:t>
            </a:fld>
            <a:endParaRPr lang="en-US" sz="1219" dirty="0">
              <a:solidFill>
                <a:srgbClr val="000000"/>
              </a:solidFill>
              <a:latin typeface="Arial" charset="0"/>
              <a:cs typeface="+mn-cs"/>
            </a:endParaRPr>
          </a:p>
        </p:txBody>
      </p:sp>
    </p:spTree>
    <p:extLst>
      <p:ext uri="{BB962C8B-B14F-4D97-AF65-F5344CB8AC3E}">
        <p14:creationId xmlns:p14="http://schemas.microsoft.com/office/powerpoint/2010/main" val="2058907361"/>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xStyles>
    <p:titleStyle>
      <a:lvl1pPr algn="ctr" defTabSz="1128164" rtl="0" eaLnBrk="1" fontAlgn="base" hangingPunct="1">
        <a:spcBef>
          <a:spcPct val="0"/>
        </a:spcBef>
        <a:spcAft>
          <a:spcPct val="0"/>
        </a:spcAft>
        <a:defRPr sz="3375">
          <a:solidFill>
            <a:schemeClr val="tx2"/>
          </a:solidFill>
          <a:latin typeface="+mj-lt"/>
          <a:ea typeface="+mj-ea"/>
          <a:cs typeface="+mj-cs"/>
        </a:defRPr>
      </a:lvl1pPr>
      <a:lvl2pPr algn="ctr" defTabSz="1128164" rtl="0" eaLnBrk="1" fontAlgn="base" hangingPunct="1">
        <a:spcBef>
          <a:spcPct val="0"/>
        </a:spcBef>
        <a:spcAft>
          <a:spcPct val="0"/>
        </a:spcAft>
        <a:defRPr sz="3375">
          <a:solidFill>
            <a:schemeClr val="tx2"/>
          </a:solidFill>
          <a:latin typeface="Arial" charset="0"/>
        </a:defRPr>
      </a:lvl2pPr>
      <a:lvl3pPr algn="ctr" defTabSz="1128164" rtl="0" eaLnBrk="1" fontAlgn="base" hangingPunct="1">
        <a:spcBef>
          <a:spcPct val="0"/>
        </a:spcBef>
        <a:spcAft>
          <a:spcPct val="0"/>
        </a:spcAft>
        <a:defRPr sz="3375">
          <a:solidFill>
            <a:schemeClr val="tx2"/>
          </a:solidFill>
          <a:latin typeface="Arial" charset="0"/>
        </a:defRPr>
      </a:lvl3pPr>
      <a:lvl4pPr algn="ctr" defTabSz="1128164" rtl="0" eaLnBrk="1" fontAlgn="base" hangingPunct="1">
        <a:spcBef>
          <a:spcPct val="0"/>
        </a:spcBef>
        <a:spcAft>
          <a:spcPct val="0"/>
        </a:spcAft>
        <a:defRPr sz="3375">
          <a:solidFill>
            <a:schemeClr val="tx2"/>
          </a:solidFill>
          <a:latin typeface="Arial" charset="0"/>
        </a:defRPr>
      </a:lvl4pPr>
      <a:lvl5pPr algn="ctr" defTabSz="1128164" rtl="0" eaLnBrk="1" fontAlgn="base" hangingPunct="1">
        <a:spcBef>
          <a:spcPct val="0"/>
        </a:spcBef>
        <a:spcAft>
          <a:spcPct val="0"/>
        </a:spcAft>
        <a:defRPr sz="3375">
          <a:solidFill>
            <a:schemeClr val="tx2"/>
          </a:solidFill>
          <a:latin typeface="Arial" charset="0"/>
        </a:defRPr>
      </a:lvl5pPr>
      <a:lvl6pPr marL="538824" algn="ctr" defTabSz="1128164" rtl="0" eaLnBrk="1" fontAlgn="base" hangingPunct="1">
        <a:spcBef>
          <a:spcPct val="0"/>
        </a:spcBef>
        <a:spcAft>
          <a:spcPct val="0"/>
        </a:spcAft>
        <a:defRPr sz="3375">
          <a:solidFill>
            <a:schemeClr val="tx2"/>
          </a:solidFill>
          <a:latin typeface="Arial" charset="0"/>
        </a:defRPr>
      </a:lvl6pPr>
      <a:lvl7pPr marL="1077649" algn="ctr" defTabSz="1128164" rtl="0" eaLnBrk="1" fontAlgn="base" hangingPunct="1">
        <a:spcBef>
          <a:spcPct val="0"/>
        </a:spcBef>
        <a:spcAft>
          <a:spcPct val="0"/>
        </a:spcAft>
        <a:defRPr sz="3375">
          <a:solidFill>
            <a:schemeClr val="tx2"/>
          </a:solidFill>
          <a:latin typeface="Arial" charset="0"/>
        </a:defRPr>
      </a:lvl7pPr>
      <a:lvl8pPr marL="1616473" algn="ctr" defTabSz="1128164" rtl="0" eaLnBrk="1" fontAlgn="base" hangingPunct="1">
        <a:spcBef>
          <a:spcPct val="0"/>
        </a:spcBef>
        <a:spcAft>
          <a:spcPct val="0"/>
        </a:spcAft>
        <a:defRPr sz="3375">
          <a:solidFill>
            <a:schemeClr val="tx2"/>
          </a:solidFill>
          <a:latin typeface="Arial" charset="0"/>
        </a:defRPr>
      </a:lvl8pPr>
      <a:lvl9pPr marL="2155298" algn="ctr" defTabSz="1128164" rtl="0" eaLnBrk="1" fontAlgn="base" hangingPunct="1">
        <a:spcBef>
          <a:spcPct val="0"/>
        </a:spcBef>
        <a:spcAft>
          <a:spcPct val="0"/>
        </a:spcAft>
        <a:defRPr sz="3375">
          <a:solidFill>
            <a:schemeClr val="tx2"/>
          </a:solidFill>
          <a:latin typeface="Arial" charset="0"/>
        </a:defRPr>
      </a:lvl9pPr>
    </p:titleStyle>
    <p:bodyStyle>
      <a:lvl1pPr marL="422828" indent="-422828" algn="l" defTabSz="1128164" rtl="0" eaLnBrk="1" fontAlgn="base" hangingPunct="1">
        <a:spcBef>
          <a:spcPct val="20000"/>
        </a:spcBef>
        <a:spcAft>
          <a:spcPct val="0"/>
        </a:spcAft>
        <a:buChar char="•"/>
        <a:defRPr sz="4031">
          <a:solidFill>
            <a:schemeClr val="tx1"/>
          </a:solidFill>
          <a:latin typeface="+mn-lt"/>
          <a:ea typeface="+mn-ea"/>
          <a:cs typeface="+mn-cs"/>
        </a:defRPr>
      </a:lvl1pPr>
      <a:lvl2pPr marL="916750" indent="-351732" algn="l" defTabSz="1128164" rtl="0" eaLnBrk="1" fontAlgn="base" hangingPunct="1">
        <a:spcBef>
          <a:spcPct val="20000"/>
        </a:spcBef>
        <a:spcAft>
          <a:spcPct val="0"/>
        </a:spcAft>
        <a:buChar char="–"/>
        <a:defRPr sz="3375">
          <a:solidFill>
            <a:schemeClr val="tx1"/>
          </a:solidFill>
          <a:latin typeface="+mn-lt"/>
        </a:defRPr>
      </a:lvl2pPr>
      <a:lvl3pPr marL="1410672" indent="-282509" algn="l" defTabSz="1128164" rtl="0" eaLnBrk="1" fontAlgn="base" hangingPunct="1">
        <a:spcBef>
          <a:spcPct val="20000"/>
        </a:spcBef>
        <a:spcAft>
          <a:spcPct val="0"/>
        </a:spcAft>
        <a:buChar char="•"/>
        <a:defRPr sz="2906">
          <a:solidFill>
            <a:schemeClr val="tx1"/>
          </a:solidFill>
          <a:latin typeface="+mn-lt"/>
        </a:defRPr>
      </a:lvl3pPr>
      <a:lvl4pPr marL="1975689" indent="-282509" algn="l" defTabSz="1128164" rtl="0" eaLnBrk="1" fontAlgn="base" hangingPunct="1">
        <a:spcBef>
          <a:spcPct val="20000"/>
        </a:spcBef>
        <a:spcAft>
          <a:spcPct val="0"/>
        </a:spcAft>
        <a:buChar char="–"/>
        <a:defRPr sz="2438">
          <a:solidFill>
            <a:schemeClr val="tx1"/>
          </a:solidFill>
          <a:latin typeface="+mn-lt"/>
        </a:defRPr>
      </a:lvl4pPr>
      <a:lvl5pPr marL="2538837" indent="-280638" algn="l" defTabSz="1128164" rtl="0" eaLnBrk="1" fontAlgn="base" hangingPunct="1">
        <a:spcBef>
          <a:spcPct val="20000"/>
        </a:spcBef>
        <a:spcAft>
          <a:spcPct val="0"/>
        </a:spcAft>
        <a:buChar char="»"/>
        <a:defRPr sz="2438">
          <a:solidFill>
            <a:schemeClr val="tx1"/>
          </a:solidFill>
          <a:latin typeface="+mn-lt"/>
        </a:defRPr>
      </a:lvl5pPr>
      <a:lvl6pPr marL="3077662" indent="-280638" algn="l" defTabSz="1128164" rtl="0" eaLnBrk="1" fontAlgn="base" hangingPunct="1">
        <a:spcBef>
          <a:spcPct val="20000"/>
        </a:spcBef>
        <a:spcAft>
          <a:spcPct val="0"/>
        </a:spcAft>
        <a:buChar char="»"/>
        <a:defRPr sz="2438">
          <a:solidFill>
            <a:schemeClr val="tx1"/>
          </a:solidFill>
          <a:latin typeface="+mn-lt"/>
        </a:defRPr>
      </a:lvl6pPr>
      <a:lvl7pPr marL="3616486" indent="-280638" algn="l" defTabSz="1128164" rtl="0" eaLnBrk="1" fontAlgn="base" hangingPunct="1">
        <a:spcBef>
          <a:spcPct val="20000"/>
        </a:spcBef>
        <a:spcAft>
          <a:spcPct val="0"/>
        </a:spcAft>
        <a:buChar char="»"/>
        <a:defRPr sz="2438">
          <a:solidFill>
            <a:schemeClr val="tx1"/>
          </a:solidFill>
          <a:latin typeface="+mn-lt"/>
        </a:defRPr>
      </a:lvl7pPr>
      <a:lvl8pPr marL="4155310" indent="-280638" algn="l" defTabSz="1128164" rtl="0" eaLnBrk="1" fontAlgn="base" hangingPunct="1">
        <a:spcBef>
          <a:spcPct val="20000"/>
        </a:spcBef>
        <a:spcAft>
          <a:spcPct val="0"/>
        </a:spcAft>
        <a:buChar char="»"/>
        <a:defRPr sz="2438">
          <a:solidFill>
            <a:schemeClr val="tx1"/>
          </a:solidFill>
          <a:latin typeface="+mn-lt"/>
        </a:defRPr>
      </a:lvl8pPr>
      <a:lvl9pPr marL="4694135" indent="-280638" algn="l" defTabSz="1128164" rtl="0" eaLnBrk="1" fontAlgn="base" hangingPunct="1">
        <a:spcBef>
          <a:spcPct val="20000"/>
        </a:spcBef>
        <a:spcAft>
          <a:spcPct val="0"/>
        </a:spcAft>
        <a:buChar char="»"/>
        <a:defRPr sz="2438">
          <a:solidFill>
            <a:schemeClr val="tx1"/>
          </a:solidFill>
          <a:latin typeface="+mn-lt"/>
        </a:defRPr>
      </a:lvl9pPr>
    </p:bodyStyle>
    <p:otherStyle>
      <a:defPPr>
        <a:defRPr lang="en-US"/>
      </a:defPPr>
      <a:lvl1pPr marL="0" algn="l" defTabSz="1077649" rtl="0" eaLnBrk="1" latinLnBrk="0" hangingPunct="1">
        <a:defRPr sz="2156" kern="1200">
          <a:solidFill>
            <a:schemeClr val="tx1"/>
          </a:solidFill>
          <a:latin typeface="+mn-lt"/>
          <a:ea typeface="+mn-ea"/>
          <a:cs typeface="+mn-cs"/>
        </a:defRPr>
      </a:lvl1pPr>
      <a:lvl2pPr marL="538824" algn="l" defTabSz="1077649" rtl="0" eaLnBrk="1" latinLnBrk="0" hangingPunct="1">
        <a:defRPr sz="2156" kern="1200">
          <a:solidFill>
            <a:schemeClr val="tx1"/>
          </a:solidFill>
          <a:latin typeface="+mn-lt"/>
          <a:ea typeface="+mn-ea"/>
          <a:cs typeface="+mn-cs"/>
        </a:defRPr>
      </a:lvl2pPr>
      <a:lvl3pPr marL="1077649" algn="l" defTabSz="1077649" rtl="0" eaLnBrk="1" latinLnBrk="0" hangingPunct="1">
        <a:defRPr sz="2156" kern="1200">
          <a:solidFill>
            <a:schemeClr val="tx1"/>
          </a:solidFill>
          <a:latin typeface="+mn-lt"/>
          <a:ea typeface="+mn-ea"/>
          <a:cs typeface="+mn-cs"/>
        </a:defRPr>
      </a:lvl3pPr>
      <a:lvl4pPr marL="1616473" algn="l" defTabSz="1077649" rtl="0" eaLnBrk="1" latinLnBrk="0" hangingPunct="1">
        <a:defRPr sz="2156" kern="1200">
          <a:solidFill>
            <a:schemeClr val="tx1"/>
          </a:solidFill>
          <a:latin typeface="+mn-lt"/>
          <a:ea typeface="+mn-ea"/>
          <a:cs typeface="+mn-cs"/>
        </a:defRPr>
      </a:lvl4pPr>
      <a:lvl5pPr marL="2155298" algn="l" defTabSz="1077649" rtl="0" eaLnBrk="1" latinLnBrk="0" hangingPunct="1">
        <a:defRPr sz="2156" kern="1200">
          <a:solidFill>
            <a:schemeClr val="tx1"/>
          </a:solidFill>
          <a:latin typeface="+mn-lt"/>
          <a:ea typeface="+mn-ea"/>
          <a:cs typeface="+mn-cs"/>
        </a:defRPr>
      </a:lvl5pPr>
      <a:lvl6pPr marL="2694123" algn="l" defTabSz="1077649" rtl="0" eaLnBrk="1" latinLnBrk="0" hangingPunct="1">
        <a:defRPr sz="2156" kern="1200">
          <a:solidFill>
            <a:schemeClr val="tx1"/>
          </a:solidFill>
          <a:latin typeface="+mn-lt"/>
          <a:ea typeface="+mn-ea"/>
          <a:cs typeface="+mn-cs"/>
        </a:defRPr>
      </a:lvl6pPr>
      <a:lvl7pPr marL="3232947" algn="l" defTabSz="1077649" rtl="0" eaLnBrk="1" latinLnBrk="0" hangingPunct="1">
        <a:defRPr sz="2156" kern="1200">
          <a:solidFill>
            <a:schemeClr val="tx1"/>
          </a:solidFill>
          <a:latin typeface="+mn-lt"/>
          <a:ea typeface="+mn-ea"/>
          <a:cs typeface="+mn-cs"/>
        </a:defRPr>
      </a:lvl7pPr>
      <a:lvl8pPr marL="3771772" algn="l" defTabSz="1077649" rtl="0" eaLnBrk="1" latinLnBrk="0" hangingPunct="1">
        <a:defRPr sz="2156" kern="1200">
          <a:solidFill>
            <a:schemeClr val="tx1"/>
          </a:solidFill>
          <a:latin typeface="+mn-lt"/>
          <a:ea typeface="+mn-ea"/>
          <a:cs typeface="+mn-cs"/>
        </a:defRPr>
      </a:lvl8pPr>
      <a:lvl9pPr marL="4310596" algn="l" defTabSz="1077649" rtl="0" eaLnBrk="1" latinLnBrk="0" hangingPunct="1">
        <a:defRPr sz="215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411032"/>
            <a:ext cx="10363200" cy="766413"/>
          </a:xfrm>
        </p:spPr>
        <p:txBody>
          <a:bodyPr/>
          <a:lstStyle/>
          <a:p>
            <a:r>
              <a:rPr kumimoji="1" lang="en-US" altLang="zh-CN" sz="4800" dirty="0" smtClean="0"/>
              <a:t>Auto Layout</a:t>
            </a:r>
            <a:endParaRPr kumimoji="1" lang="zh-CN" altLang="en-US" sz="48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752" y="1177445"/>
            <a:ext cx="2964496" cy="4199003"/>
          </a:xfrm>
          <a:prstGeom prst="rect">
            <a:avLst/>
          </a:prstGeom>
        </p:spPr>
      </p:pic>
    </p:spTree>
    <p:extLst>
      <p:ext uri="{BB962C8B-B14F-4D97-AF65-F5344CB8AC3E}">
        <p14:creationId xmlns:p14="http://schemas.microsoft.com/office/powerpoint/2010/main" val="47884155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4959" y="154908"/>
            <a:ext cx="2280767" cy="468808"/>
          </a:xfrm>
        </p:spPr>
        <p:txBody>
          <a:bodyPr/>
          <a:lstStyle/>
          <a:p>
            <a:r>
              <a:rPr kumimoji="1" lang="en-US" altLang="zh-CN" sz="4000" dirty="0"/>
              <a:t>Masonry</a:t>
            </a:r>
            <a:endParaRPr lang="en-US" sz="4000" dirty="0"/>
          </a:p>
        </p:txBody>
      </p:sp>
      <p:sp>
        <p:nvSpPr>
          <p:cNvPr id="3" name="内容占位符 2"/>
          <p:cNvSpPr>
            <a:spLocks noGrp="1"/>
          </p:cNvSpPr>
          <p:nvPr>
            <p:ph idx="1"/>
          </p:nvPr>
        </p:nvSpPr>
        <p:spPr>
          <a:xfrm>
            <a:off x="751418" y="992684"/>
            <a:ext cx="10663464" cy="5370537"/>
          </a:xfrm>
        </p:spPr>
        <p:txBody>
          <a:bodyPr/>
          <a:lstStyle/>
          <a:p>
            <a:pPr marL="0" indent="0">
              <a:spcBef>
                <a:spcPts val="500"/>
              </a:spcBef>
              <a:spcAft>
                <a:spcPts val="500"/>
              </a:spcAft>
              <a:buNone/>
            </a:pPr>
            <a:r>
              <a:rPr lang="en-US" altLang="zh-CN" sz="1800" dirty="0"/>
              <a:t>3. mas_remakeConstraints</a:t>
            </a:r>
          </a:p>
          <a:p>
            <a:pPr marL="0" indent="0">
              <a:lnSpc>
                <a:spcPct val="100000"/>
              </a:lnSpc>
              <a:spcBef>
                <a:spcPts val="500"/>
              </a:spcBef>
              <a:spcAft>
                <a:spcPts val="500"/>
              </a:spcAft>
              <a:buNone/>
            </a:pPr>
            <a:r>
              <a:rPr lang="en-US" altLang="zh-CN" sz="1600" b="0" dirty="0">
                <a:solidFill>
                  <a:schemeClr val="bg1">
                    <a:lumMod val="65000"/>
                  </a:schemeClr>
                </a:solidFill>
              </a:rPr>
              <a:t>mas_updateConstraints</a:t>
            </a:r>
            <a:r>
              <a:rPr lang="en-US" altLang="zh-CN" sz="1600" b="0" dirty="0"/>
              <a:t> is useful for updating a set of constraints, but doing anything beyond updating constant values can get exhausting. That's where </a:t>
            </a:r>
            <a:r>
              <a:rPr lang="en-US" altLang="zh-CN" sz="1600" b="0" dirty="0">
                <a:solidFill>
                  <a:schemeClr val="bg1">
                    <a:lumMod val="65000"/>
                  </a:schemeClr>
                </a:solidFill>
              </a:rPr>
              <a:t>mas_remakeConstraints </a:t>
            </a:r>
            <a:r>
              <a:rPr lang="en-US" altLang="zh-CN" sz="1600" b="0" dirty="0"/>
              <a:t>comes in.</a:t>
            </a:r>
          </a:p>
          <a:p>
            <a:pPr marL="0" indent="0">
              <a:lnSpc>
                <a:spcPct val="100000"/>
              </a:lnSpc>
              <a:spcBef>
                <a:spcPts val="500"/>
              </a:spcBef>
              <a:spcAft>
                <a:spcPts val="500"/>
              </a:spcAft>
              <a:buNone/>
            </a:pPr>
            <a:r>
              <a:rPr lang="en-US" altLang="zh-CN" sz="1600" b="0" dirty="0">
                <a:solidFill>
                  <a:schemeClr val="bg1">
                    <a:lumMod val="65000"/>
                  </a:schemeClr>
                </a:solidFill>
              </a:rPr>
              <a:t>mas_remakeConstraints </a:t>
            </a:r>
            <a:r>
              <a:rPr lang="en-US" altLang="zh-CN" sz="1600" b="0" dirty="0"/>
              <a:t>is similar to mas_updateConstraints, but instead of updating constant values, it will remove all of its contraints before installing them again. This lets you provide different constraints without having to keep around references to ones which you want to remove.</a:t>
            </a:r>
          </a:p>
          <a:p>
            <a:pPr marL="360000" indent="0">
              <a:lnSpc>
                <a:spcPct val="100000"/>
              </a:lnSpc>
              <a:spcBef>
                <a:spcPts val="300"/>
              </a:spcBef>
              <a:spcAft>
                <a:spcPts val="300"/>
              </a:spcAft>
              <a:buNone/>
            </a:pPr>
            <a:r>
              <a:rPr lang="en-US" altLang="zh-CN" sz="1600" b="0" dirty="0">
                <a:solidFill>
                  <a:schemeClr val="bg1">
                    <a:lumMod val="65000"/>
                  </a:schemeClr>
                </a:solidFill>
              </a:rPr>
              <a:t>- (void)changeButtonPosition {</a:t>
            </a:r>
          </a:p>
          <a:p>
            <a:pPr marL="360000" indent="0">
              <a:lnSpc>
                <a:spcPct val="100000"/>
              </a:lnSpc>
              <a:spcBef>
                <a:spcPts val="300"/>
              </a:spcBef>
              <a:spcAft>
                <a:spcPts val="300"/>
              </a:spcAft>
              <a:buNone/>
            </a:pPr>
            <a:r>
              <a:rPr lang="en-US" altLang="zh-CN" sz="1600" b="0" dirty="0">
                <a:solidFill>
                  <a:schemeClr val="bg1">
                    <a:lumMod val="65000"/>
                  </a:schemeClr>
                </a:solidFill>
              </a:rPr>
              <a:t>    [self.button mas_remakeConstraints:^(MASConstraintMaker *make) {</a:t>
            </a:r>
          </a:p>
          <a:p>
            <a:pPr marL="360000" indent="0">
              <a:lnSpc>
                <a:spcPct val="100000"/>
              </a:lnSpc>
              <a:spcBef>
                <a:spcPts val="300"/>
              </a:spcBef>
              <a:spcAft>
                <a:spcPts val="300"/>
              </a:spcAft>
              <a:buNone/>
            </a:pPr>
            <a:r>
              <a:rPr lang="en-US" altLang="zh-CN" sz="1600" b="0" dirty="0">
                <a:solidFill>
                  <a:schemeClr val="bg1">
                    <a:lumMod val="65000"/>
                  </a:schemeClr>
                </a:solidFill>
              </a:rPr>
              <a:t>        make.size.equalTo(self.buttonSize);</a:t>
            </a:r>
          </a:p>
          <a:p>
            <a:pPr marL="360000" indent="0">
              <a:lnSpc>
                <a:spcPct val="100000"/>
              </a:lnSpc>
              <a:spcBef>
                <a:spcPts val="300"/>
              </a:spcBef>
              <a:spcAft>
                <a:spcPts val="300"/>
              </a:spcAft>
              <a:buNone/>
            </a:pPr>
            <a:endParaRPr lang="en-US" altLang="zh-CN" sz="1600" b="0" dirty="0">
              <a:solidFill>
                <a:schemeClr val="bg1">
                  <a:lumMod val="65000"/>
                </a:schemeClr>
              </a:solidFill>
            </a:endParaRPr>
          </a:p>
          <a:p>
            <a:pPr marL="360000" indent="0">
              <a:lnSpc>
                <a:spcPct val="100000"/>
              </a:lnSpc>
              <a:spcBef>
                <a:spcPts val="300"/>
              </a:spcBef>
              <a:spcAft>
                <a:spcPts val="300"/>
              </a:spcAft>
              <a:buNone/>
            </a:pPr>
            <a:r>
              <a:rPr lang="en-US" altLang="zh-CN" sz="1600" b="0" dirty="0">
                <a:solidFill>
                  <a:schemeClr val="bg1">
                    <a:lumMod val="65000"/>
                  </a:schemeClr>
                </a:solidFill>
              </a:rPr>
              <a:t>        if (topLeft) {</a:t>
            </a:r>
          </a:p>
          <a:p>
            <a:pPr marL="360000" indent="0">
              <a:lnSpc>
                <a:spcPct val="100000"/>
              </a:lnSpc>
              <a:spcBef>
                <a:spcPts val="300"/>
              </a:spcBef>
              <a:spcAft>
                <a:spcPts val="300"/>
              </a:spcAft>
              <a:buNone/>
            </a:pPr>
            <a:r>
              <a:rPr lang="en-US" altLang="zh-CN" sz="1600" b="0" dirty="0">
                <a:solidFill>
                  <a:schemeClr val="bg1">
                    <a:lumMod val="65000"/>
                  </a:schemeClr>
                </a:solidFill>
              </a:rPr>
              <a:t>            make.top.and.left.offset(10);</a:t>
            </a:r>
          </a:p>
          <a:p>
            <a:pPr marL="360000" indent="0">
              <a:lnSpc>
                <a:spcPct val="100000"/>
              </a:lnSpc>
              <a:spcBef>
                <a:spcPts val="300"/>
              </a:spcBef>
              <a:spcAft>
                <a:spcPts val="300"/>
              </a:spcAft>
              <a:buNone/>
            </a:pPr>
            <a:r>
              <a:rPr lang="da-DK" altLang="zh-CN" sz="1600" b="0" dirty="0">
                <a:solidFill>
                  <a:schemeClr val="bg1">
                    <a:lumMod val="65000"/>
                  </a:schemeClr>
                </a:solidFill>
              </a:rPr>
              <a:t>        } else {</a:t>
            </a:r>
          </a:p>
          <a:p>
            <a:pPr marL="360000" indent="0">
              <a:lnSpc>
                <a:spcPct val="100000"/>
              </a:lnSpc>
              <a:spcBef>
                <a:spcPts val="300"/>
              </a:spcBef>
              <a:spcAft>
                <a:spcPts val="300"/>
              </a:spcAft>
              <a:buNone/>
            </a:pPr>
            <a:r>
              <a:rPr lang="da-DK" altLang="zh-CN" sz="1600" b="0" dirty="0">
                <a:solidFill>
                  <a:schemeClr val="bg1">
                    <a:lumMod val="65000"/>
                  </a:schemeClr>
                </a:solidFill>
              </a:rPr>
              <a:t>            make.bottom.and.right.offset(-10);</a:t>
            </a:r>
          </a:p>
          <a:p>
            <a:pPr marL="360000" indent="0">
              <a:lnSpc>
                <a:spcPct val="100000"/>
              </a:lnSpc>
              <a:spcBef>
                <a:spcPts val="300"/>
              </a:spcBef>
              <a:spcAft>
                <a:spcPts val="300"/>
              </a:spcAft>
              <a:buNone/>
            </a:pPr>
            <a:r>
              <a:rPr lang="da-DK" altLang="zh-CN" sz="1600" b="0" dirty="0">
                <a:solidFill>
                  <a:schemeClr val="bg1">
                    <a:lumMod val="65000"/>
                  </a:schemeClr>
                </a:solidFill>
              </a:rPr>
              <a:t>        }</a:t>
            </a:r>
          </a:p>
          <a:p>
            <a:pPr marL="360000" indent="0">
              <a:lnSpc>
                <a:spcPct val="100000"/>
              </a:lnSpc>
              <a:spcBef>
                <a:spcPts val="300"/>
              </a:spcBef>
              <a:spcAft>
                <a:spcPts val="300"/>
              </a:spcAft>
              <a:buNone/>
            </a:pPr>
            <a:r>
              <a:rPr lang="da-DK" altLang="zh-CN" sz="1600" b="0" dirty="0">
                <a:solidFill>
                  <a:schemeClr val="bg1">
                    <a:lumMod val="65000"/>
                  </a:schemeClr>
                </a:solidFill>
              </a:rPr>
              <a:t>    }];</a:t>
            </a:r>
          </a:p>
          <a:p>
            <a:pPr marL="360000" indent="0">
              <a:lnSpc>
                <a:spcPct val="100000"/>
              </a:lnSpc>
              <a:spcBef>
                <a:spcPts val="300"/>
              </a:spcBef>
              <a:spcAft>
                <a:spcPts val="300"/>
              </a:spcAft>
              <a:buNone/>
            </a:pPr>
            <a:r>
              <a:rPr lang="da-DK" altLang="zh-CN" sz="1600" b="0" dirty="0">
                <a:solidFill>
                  <a:schemeClr val="bg1">
                    <a:lumMod val="65000"/>
                  </a:schemeClr>
                </a:solidFill>
              </a:rPr>
              <a:t>}</a:t>
            </a:r>
            <a:endParaRPr lang="en-US" sz="1600" dirty="0">
              <a:solidFill>
                <a:schemeClr val="bg1">
                  <a:lumMod val="65000"/>
                </a:schemeClr>
              </a:solidFill>
            </a:endParaRPr>
          </a:p>
        </p:txBody>
      </p:sp>
    </p:spTree>
    <p:extLst>
      <p:ext uri="{BB962C8B-B14F-4D97-AF65-F5344CB8AC3E}">
        <p14:creationId xmlns:p14="http://schemas.microsoft.com/office/powerpoint/2010/main" val="1581539848"/>
      </p:ext>
    </p:extLst>
  </p:cSld>
  <p:clrMapOvr>
    <a:masterClrMapping/>
  </p:clrMapOvr>
  <p:transition>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2433" y="154908"/>
            <a:ext cx="2794334" cy="468808"/>
          </a:xfrm>
        </p:spPr>
        <p:txBody>
          <a:bodyPr/>
          <a:lstStyle/>
          <a:p>
            <a:r>
              <a:rPr kumimoji="1" lang="en-US" altLang="zh-CN" sz="4000" dirty="0"/>
              <a:t>Masonry</a:t>
            </a:r>
            <a:endParaRPr lang="en-US" sz="40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208" y="812632"/>
            <a:ext cx="2126419" cy="3856612"/>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6094" y="812633"/>
            <a:ext cx="2153466" cy="391376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2623" y="812632"/>
            <a:ext cx="2129788" cy="3896495"/>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208" y="4726400"/>
            <a:ext cx="3248225" cy="1900477"/>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8922" y="841211"/>
            <a:ext cx="2117182" cy="3856612"/>
          </a:xfrm>
          <a:prstGeom prst="rect">
            <a:avLst/>
          </a:prstGeom>
        </p:spPr>
      </p:pic>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94556" y="812631"/>
            <a:ext cx="2140185" cy="3885191"/>
          </a:xfrm>
          <a:prstGeom prst="rect">
            <a:avLst/>
          </a:prstGeom>
        </p:spPr>
      </p:pic>
    </p:spTree>
    <p:extLst>
      <p:ext uri="{BB962C8B-B14F-4D97-AF65-F5344CB8AC3E}">
        <p14:creationId xmlns:p14="http://schemas.microsoft.com/office/powerpoint/2010/main" val="148705395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900" decel="100000" fill="hold"/>
                                        <p:tgtEl>
                                          <p:spTgt spid="6"/>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par>
                                <p:cTn id="33" presetID="37"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900" decel="100000" fill="hold"/>
                                        <p:tgtEl>
                                          <p:spTgt spid="9"/>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36318" y="4487449"/>
            <a:ext cx="9144000" cy="1752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36318" y="4487449"/>
            <a:ext cx="9144000" cy="1752600"/>
          </a:xfrm>
        </p:spPr>
        <p:txBody>
          <a:bodyPr anchor="ctr">
            <a:normAutofit/>
          </a:bodyPr>
          <a:lstStyle/>
          <a:p>
            <a:pPr algn="ctr"/>
            <a:r>
              <a:rPr lang="en-US" sz="8000" b="1" dirty="0"/>
              <a:t>Thanks!</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7268" y="1015826"/>
            <a:ext cx="4102100" cy="3009900"/>
          </a:xfrm>
          <a:prstGeom prst="rect">
            <a:avLst/>
          </a:prstGeom>
        </p:spPr>
      </p:pic>
    </p:spTree>
    <p:extLst>
      <p:ext uri="{BB962C8B-B14F-4D97-AF65-F5344CB8AC3E}">
        <p14:creationId xmlns:p14="http://schemas.microsoft.com/office/powerpoint/2010/main" val="500037525"/>
      </p:ext>
    </p:extLst>
  </p:cSld>
  <p:clrMapOvr>
    <a:masterClrMapping/>
  </p:clrMapOvr>
  <p:transition>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4854" y="167433"/>
            <a:ext cx="1729622" cy="468808"/>
          </a:xfrm>
        </p:spPr>
        <p:txBody>
          <a:bodyPr/>
          <a:lstStyle/>
          <a:p>
            <a:r>
              <a:rPr kumimoji="1" lang="en-US" altLang="zh-CN" sz="4000" dirty="0" smtClean="0"/>
              <a:t>Xib</a:t>
            </a:r>
            <a:r>
              <a:rPr kumimoji="1" lang="en-US" altLang="zh-CN" dirty="0" smtClean="0"/>
              <a:t/>
            </a:r>
            <a:br>
              <a:rPr kumimoji="1" lang="en-US" altLang="zh-CN" dirty="0" smtClean="0"/>
            </a:br>
            <a:endParaRPr kumimoji="1"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0669" y="3955710"/>
            <a:ext cx="4200394" cy="2531006"/>
          </a:xfrm>
          <a:prstGeom prst="rect">
            <a:avLst/>
          </a:prstGeom>
        </p:spPr>
      </p:pic>
      <p:sp>
        <p:nvSpPr>
          <p:cNvPr id="10" name="文本框 9"/>
          <p:cNvSpPr txBox="1"/>
          <p:nvPr/>
        </p:nvSpPr>
        <p:spPr>
          <a:xfrm>
            <a:off x="424854" y="5874251"/>
            <a:ext cx="5498926" cy="369332"/>
          </a:xfrm>
          <a:prstGeom prst="rect">
            <a:avLst/>
          </a:prstGeom>
          <a:noFill/>
        </p:spPr>
        <p:txBody>
          <a:bodyPr wrap="square" rtlCol="0">
            <a:spAutoFit/>
          </a:bodyPr>
          <a:lstStyle/>
          <a:p>
            <a:r>
              <a:rPr kumimoji="1" lang="en-US" altLang="zh-CN" dirty="0" smtClean="0"/>
              <a:t>In landscape, the app doesn’t look quite right.</a:t>
            </a:r>
            <a:endParaRPr kumimoji="1" lang="zh-CN" altLang="en-US" dirty="0"/>
          </a:p>
        </p:txBody>
      </p:sp>
      <p:sp>
        <p:nvSpPr>
          <p:cNvPr id="11" name="文本框 10"/>
          <p:cNvSpPr txBox="1"/>
          <p:nvPr/>
        </p:nvSpPr>
        <p:spPr>
          <a:xfrm>
            <a:off x="8402837" y="3020765"/>
            <a:ext cx="3344449" cy="646331"/>
          </a:xfrm>
          <a:prstGeom prst="rect">
            <a:avLst/>
          </a:prstGeom>
          <a:noFill/>
        </p:spPr>
        <p:txBody>
          <a:bodyPr wrap="square" rtlCol="0">
            <a:spAutoFit/>
          </a:bodyPr>
          <a:lstStyle/>
          <a:p>
            <a:r>
              <a:rPr kumimoji="1" lang="en-US" altLang="zh-CN" dirty="0" smtClean="0"/>
              <a:t>In stead, you want the app to look like this in landscape.</a:t>
            </a:r>
            <a:endParaRPr kumimoji="1" lang="zh-CN" altLang="en-US" dirty="0"/>
          </a:p>
        </p:txBody>
      </p:sp>
      <p:pic>
        <p:nvPicPr>
          <p:cNvPr id="13" name="内容占位符 1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4646" y="992189"/>
            <a:ext cx="3275042" cy="4281269"/>
          </a:xfr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4722" y="992189"/>
            <a:ext cx="4958115" cy="2793304"/>
          </a:xfrm>
          <a:prstGeom prst="rect">
            <a:avLst/>
          </a:prstGeom>
        </p:spPr>
      </p:pic>
    </p:spTree>
    <p:extLst>
      <p:ext uri="{BB962C8B-B14F-4D97-AF65-F5344CB8AC3E}">
        <p14:creationId xmlns:p14="http://schemas.microsoft.com/office/powerpoint/2010/main" val="1116945487"/>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7"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900" decel="100000" fill="hold"/>
                                        <p:tgtEl>
                                          <p:spTgt spid="8"/>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par>
                                <p:cTn id="28" presetID="37"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anim calcmode="lin" valueType="num">
                                      <p:cBhvr>
                                        <p:cTn id="31" dur="1000" fill="hold"/>
                                        <p:tgtEl>
                                          <p:spTgt spid="11"/>
                                        </p:tgtEl>
                                        <p:attrNameLst>
                                          <p:attrName>ppt_x</p:attrName>
                                        </p:attrNameLst>
                                      </p:cBhvr>
                                      <p:tavLst>
                                        <p:tav tm="0">
                                          <p:val>
                                            <p:strVal val="#ppt_x"/>
                                          </p:val>
                                        </p:tav>
                                        <p:tav tm="100000">
                                          <p:val>
                                            <p:strVal val="#ppt_x"/>
                                          </p:val>
                                        </p:tav>
                                      </p:tavLst>
                                    </p:anim>
                                    <p:anim calcmode="lin" valueType="num">
                                      <p:cBhvr>
                                        <p:cTn id="32" dur="900" decel="100000" fill="hold"/>
                                        <p:tgtEl>
                                          <p:spTgt spid="11"/>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277" y="179960"/>
            <a:ext cx="1879934" cy="468808"/>
          </a:xfrm>
        </p:spPr>
        <p:txBody>
          <a:bodyPr/>
          <a:lstStyle/>
          <a:p>
            <a:r>
              <a:rPr kumimoji="1" lang="en-US" altLang="zh-CN" sz="4000" dirty="0" smtClean="0"/>
              <a:t>Xib</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387278" y="992684"/>
            <a:ext cx="5662794" cy="5307907"/>
          </a:xfrm>
        </p:spPr>
        <p:txBody>
          <a:bodyPr/>
          <a:lstStyle/>
          <a:p>
            <a:pPr marL="0" indent="0">
              <a:spcBef>
                <a:spcPts val="800"/>
              </a:spcBef>
              <a:spcAft>
                <a:spcPts val="800"/>
              </a:spcAft>
              <a:buNone/>
            </a:pPr>
            <a:r>
              <a:rPr lang="en-US" altLang="zh-CN" sz="1800" dirty="0"/>
              <a:t>From Xcode’s </a:t>
            </a:r>
            <a:r>
              <a:rPr lang="en-US" altLang="zh-CN" sz="1800" i="1" dirty="0">
                <a:solidFill>
                  <a:srgbClr val="FF0000"/>
                </a:solidFill>
              </a:rPr>
              <a:t>Editor</a:t>
            </a:r>
            <a:r>
              <a:rPr lang="en-US" altLang="zh-CN" sz="1800" dirty="0"/>
              <a:t> menu, select </a:t>
            </a:r>
            <a:r>
              <a:rPr lang="en-US" altLang="zh-CN" sz="1800" i="1" dirty="0">
                <a:solidFill>
                  <a:srgbClr val="FF0000"/>
                </a:solidFill>
              </a:rPr>
              <a:t>Pin\Widths </a:t>
            </a:r>
            <a:r>
              <a:rPr lang="en-US" altLang="zh-CN" sz="1800" i="1" dirty="0" smtClean="0">
                <a:solidFill>
                  <a:srgbClr val="FF0000"/>
                </a:solidFill>
              </a:rPr>
              <a:t>Equally</a:t>
            </a:r>
            <a:endParaRPr lang="en-US" altLang="zh-CN" sz="1800" i="1" dirty="0"/>
          </a:p>
          <a:p>
            <a:pPr marL="0" indent="0">
              <a:spcBef>
                <a:spcPts val="800"/>
              </a:spcBef>
              <a:spcAft>
                <a:spcPts val="800"/>
              </a:spcAft>
              <a:buNone/>
            </a:pPr>
            <a:r>
              <a:rPr lang="en-US" altLang="zh-CN" sz="1800" i="1" dirty="0">
                <a:solidFill>
                  <a:srgbClr val="FF0000"/>
                </a:solidFill>
              </a:rPr>
              <a:t>Editor\Pin\Horizontal </a:t>
            </a:r>
            <a:r>
              <a:rPr lang="en-US" altLang="zh-CN" sz="1800" i="1" dirty="0" smtClean="0">
                <a:solidFill>
                  <a:srgbClr val="FF0000"/>
                </a:solidFill>
              </a:rPr>
              <a:t>Spacing</a:t>
            </a:r>
          </a:p>
          <a:p>
            <a:pPr marL="0" indent="0">
              <a:spcBef>
                <a:spcPts val="800"/>
              </a:spcBef>
              <a:spcAft>
                <a:spcPts val="800"/>
              </a:spcAft>
              <a:buNone/>
            </a:pPr>
            <a:r>
              <a:rPr lang="en-US" altLang="zh-CN" sz="1800" dirty="0" smtClean="0"/>
              <a:t>For </a:t>
            </a:r>
            <a:r>
              <a:rPr lang="en-US" altLang="zh-CN" sz="1800" dirty="0"/>
              <a:t>the green view on the top left, choose from the </a:t>
            </a:r>
            <a:r>
              <a:rPr lang="en-US" altLang="zh-CN" sz="1800" i="1" dirty="0">
                <a:solidFill>
                  <a:srgbClr val="FF0000"/>
                </a:solidFill>
              </a:rPr>
              <a:t>Editor\Pin</a:t>
            </a:r>
            <a:r>
              <a:rPr lang="en-US" altLang="zh-CN" sz="1800" dirty="0"/>
              <a:t> menu:</a:t>
            </a:r>
          </a:p>
          <a:p>
            <a:pPr>
              <a:spcBef>
                <a:spcPts val="500"/>
              </a:spcBef>
              <a:spcAft>
                <a:spcPts val="500"/>
              </a:spcAft>
            </a:pPr>
            <a:r>
              <a:rPr lang="en-US" altLang="zh-CN" sz="1600" b="0" i="1" dirty="0"/>
              <a:t>Top Space to Superview</a:t>
            </a:r>
          </a:p>
          <a:p>
            <a:pPr>
              <a:spcBef>
                <a:spcPts val="500"/>
              </a:spcBef>
              <a:spcAft>
                <a:spcPts val="500"/>
              </a:spcAft>
            </a:pPr>
            <a:r>
              <a:rPr lang="en-US" altLang="zh-CN" sz="1600" b="0" i="1" dirty="0"/>
              <a:t>Leading Space to Superview</a:t>
            </a:r>
          </a:p>
          <a:p>
            <a:pPr marL="0" indent="0">
              <a:spcBef>
                <a:spcPts val="800"/>
              </a:spcBef>
              <a:spcAft>
                <a:spcPts val="800"/>
              </a:spcAft>
              <a:buNone/>
            </a:pPr>
            <a:r>
              <a:rPr lang="en-US" altLang="zh-CN" sz="1800" dirty="0"/>
              <a:t>For the yellow view on the right, choose:</a:t>
            </a:r>
          </a:p>
          <a:p>
            <a:pPr>
              <a:spcBef>
                <a:spcPts val="500"/>
              </a:spcBef>
              <a:spcAft>
                <a:spcPts val="500"/>
              </a:spcAft>
            </a:pPr>
            <a:r>
              <a:rPr lang="en-US" altLang="zh-CN" sz="1600" b="0" i="1" dirty="0"/>
              <a:t>Top Space to Superview</a:t>
            </a:r>
          </a:p>
          <a:p>
            <a:pPr>
              <a:spcBef>
                <a:spcPts val="500"/>
              </a:spcBef>
              <a:spcAft>
                <a:spcPts val="500"/>
              </a:spcAft>
            </a:pPr>
            <a:r>
              <a:rPr lang="en-US" altLang="zh-CN" sz="1600" b="0" i="1" dirty="0"/>
              <a:t>Trailing Space to Superview</a:t>
            </a:r>
          </a:p>
          <a:p>
            <a:pPr marL="0" indent="0">
              <a:spcBef>
                <a:spcPts val="800"/>
              </a:spcBef>
              <a:spcAft>
                <a:spcPts val="800"/>
              </a:spcAft>
              <a:buNone/>
            </a:pPr>
            <a:r>
              <a:rPr lang="en-US" altLang="zh-CN" sz="1800" dirty="0"/>
              <a:t>And for the big blue view at the bottom:</a:t>
            </a:r>
          </a:p>
          <a:p>
            <a:pPr>
              <a:spcBef>
                <a:spcPts val="500"/>
              </a:spcBef>
              <a:spcAft>
                <a:spcPts val="500"/>
              </a:spcAft>
            </a:pPr>
            <a:r>
              <a:rPr lang="en-US" altLang="zh-CN" sz="1600" b="0" i="1" dirty="0"/>
              <a:t>Leading Space to Superview</a:t>
            </a:r>
          </a:p>
          <a:p>
            <a:pPr>
              <a:spcBef>
                <a:spcPts val="500"/>
              </a:spcBef>
              <a:spcAft>
                <a:spcPts val="500"/>
              </a:spcAft>
            </a:pPr>
            <a:r>
              <a:rPr lang="en-US" altLang="zh-CN" sz="1600" b="0" i="1" dirty="0"/>
              <a:t>Trailing Space to Superview</a:t>
            </a:r>
          </a:p>
          <a:p>
            <a:pPr>
              <a:spcBef>
                <a:spcPts val="500"/>
              </a:spcBef>
              <a:spcAft>
                <a:spcPts val="500"/>
              </a:spcAft>
            </a:pPr>
            <a:r>
              <a:rPr lang="en-US" altLang="zh-CN" sz="1600" b="0" i="1" dirty="0"/>
              <a:t>Bottom Space to Superview</a:t>
            </a:r>
            <a:endParaRPr lang="en-US" altLang="zh-CN" sz="1600" b="0" i="1" dirty="0" smtClean="0"/>
          </a:p>
          <a:p>
            <a:pPr marL="0" indent="0">
              <a:buNone/>
            </a:pPr>
            <a:endParaRPr kumimoji="1"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696" y="994774"/>
            <a:ext cx="4396636" cy="265030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6696" y="3645074"/>
            <a:ext cx="5233687" cy="2948556"/>
          </a:xfrm>
          <a:prstGeom prst="rect">
            <a:avLst/>
          </a:prstGeom>
        </p:spPr>
      </p:pic>
    </p:spTree>
    <p:extLst>
      <p:ext uri="{BB962C8B-B14F-4D97-AF65-F5344CB8AC3E}">
        <p14:creationId xmlns:p14="http://schemas.microsoft.com/office/powerpoint/2010/main" val="46115249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1" end="1"/>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3">
                                            <p:txEl>
                                              <p:pRg st="2" end="2"/>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3">
                                            <p:txEl>
                                              <p:pRg st="3" end="3"/>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28"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29" dur="1000"/>
                                        <p:tgtEl>
                                          <p:spTgt spid="3">
                                            <p:txEl>
                                              <p:pRg st="4" end="4"/>
                                            </p:txEl>
                                          </p:spTgt>
                                        </p:tgtEl>
                                      </p:cBhvr>
                                    </p:animEffect>
                                  </p:childTnLst>
                                </p:cTn>
                              </p:par>
                              <p:par>
                                <p:cTn id="30" presetID="55"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33"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34" dur="1000"/>
                                        <p:tgtEl>
                                          <p:spTgt spid="3">
                                            <p:txEl>
                                              <p:pRg st="5" end="5"/>
                                            </p:txEl>
                                          </p:spTgt>
                                        </p:tgtEl>
                                      </p:cBhvr>
                                    </p:animEffect>
                                  </p:childTnLst>
                                </p:cTn>
                              </p:par>
                              <p:par>
                                <p:cTn id="35" presetID="55"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38"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39" dur="1000"/>
                                        <p:tgtEl>
                                          <p:spTgt spid="3">
                                            <p:txEl>
                                              <p:pRg st="6" end="6"/>
                                            </p:txEl>
                                          </p:spTgt>
                                        </p:tgtEl>
                                      </p:cBhvr>
                                    </p:animEffect>
                                  </p:childTnLst>
                                </p:cTn>
                              </p:par>
                              <p:par>
                                <p:cTn id="40" presetID="55"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p:cTn id="42" dur="1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43"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44" dur="1000"/>
                                        <p:tgtEl>
                                          <p:spTgt spid="3">
                                            <p:txEl>
                                              <p:pRg st="7" end="7"/>
                                            </p:txEl>
                                          </p:spTgt>
                                        </p:tgtEl>
                                      </p:cBhvr>
                                    </p:animEffect>
                                  </p:childTnLst>
                                </p:cTn>
                              </p:par>
                              <p:par>
                                <p:cTn id="45" presetID="55"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p:cTn id="47" dur="1000" fill="hold"/>
                                        <p:tgtEl>
                                          <p:spTgt spid="3">
                                            <p:txEl>
                                              <p:pRg st="8" end="8"/>
                                            </p:txEl>
                                          </p:spTgt>
                                        </p:tgtEl>
                                        <p:attrNameLst>
                                          <p:attrName>ppt_w</p:attrName>
                                        </p:attrNameLst>
                                      </p:cBhvr>
                                      <p:tavLst>
                                        <p:tav tm="0">
                                          <p:val>
                                            <p:strVal val="#ppt_w*0.70"/>
                                          </p:val>
                                        </p:tav>
                                        <p:tav tm="100000">
                                          <p:val>
                                            <p:strVal val="#ppt_w"/>
                                          </p:val>
                                        </p:tav>
                                      </p:tavLst>
                                    </p:anim>
                                    <p:anim calcmode="lin" valueType="num">
                                      <p:cBhvr>
                                        <p:cTn id="48" dur="1000" fill="hold"/>
                                        <p:tgtEl>
                                          <p:spTgt spid="3">
                                            <p:txEl>
                                              <p:pRg st="8" end="8"/>
                                            </p:txEl>
                                          </p:spTgt>
                                        </p:tgtEl>
                                        <p:attrNameLst>
                                          <p:attrName>ppt_h</p:attrName>
                                        </p:attrNameLst>
                                      </p:cBhvr>
                                      <p:tavLst>
                                        <p:tav tm="0">
                                          <p:val>
                                            <p:strVal val="#ppt_h"/>
                                          </p:val>
                                        </p:tav>
                                        <p:tav tm="100000">
                                          <p:val>
                                            <p:strVal val="#ppt_h"/>
                                          </p:val>
                                        </p:tav>
                                      </p:tavLst>
                                    </p:anim>
                                    <p:animEffect transition="in" filter="fade">
                                      <p:cBhvr>
                                        <p:cTn id="49" dur="1000"/>
                                        <p:tgtEl>
                                          <p:spTgt spid="3">
                                            <p:txEl>
                                              <p:pRg st="8" end="8"/>
                                            </p:txEl>
                                          </p:spTgt>
                                        </p:tgtEl>
                                      </p:cBhvr>
                                    </p:animEffect>
                                  </p:childTnLst>
                                </p:cTn>
                              </p:par>
                              <p:par>
                                <p:cTn id="50" presetID="55" presetClass="entr" presetSubtype="0"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p:cTn id="52" dur="1000" fill="hold"/>
                                        <p:tgtEl>
                                          <p:spTgt spid="3">
                                            <p:txEl>
                                              <p:pRg st="9" end="9"/>
                                            </p:txEl>
                                          </p:spTgt>
                                        </p:tgtEl>
                                        <p:attrNameLst>
                                          <p:attrName>ppt_w</p:attrName>
                                        </p:attrNameLst>
                                      </p:cBhvr>
                                      <p:tavLst>
                                        <p:tav tm="0">
                                          <p:val>
                                            <p:strVal val="#ppt_w*0.70"/>
                                          </p:val>
                                        </p:tav>
                                        <p:tav tm="100000">
                                          <p:val>
                                            <p:strVal val="#ppt_w"/>
                                          </p:val>
                                        </p:tav>
                                      </p:tavLst>
                                    </p:anim>
                                    <p:anim calcmode="lin" valueType="num">
                                      <p:cBhvr>
                                        <p:cTn id="53" dur="1000" fill="hold"/>
                                        <p:tgtEl>
                                          <p:spTgt spid="3">
                                            <p:txEl>
                                              <p:pRg st="9" end="9"/>
                                            </p:txEl>
                                          </p:spTgt>
                                        </p:tgtEl>
                                        <p:attrNameLst>
                                          <p:attrName>ppt_h</p:attrName>
                                        </p:attrNameLst>
                                      </p:cBhvr>
                                      <p:tavLst>
                                        <p:tav tm="0">
                                          <p:val>
                                            <p:strVal val="#ppt_h"/>
                                          </p:val>
                                        </p:tav>
                                        <p:tav tm="100000">
                                          <p:val>
                                            <p:strVal val="#ppt_h"/>
                                          </p:val>
                                        </p:tav>
                                      </p:tavLst>
                                    </p:anim>
                                    <p:animEffect transition="in" filter="fade">
                                      <p:cBhvr>
                                        <p:cTn id="54" dur="1000"/>
                                        <p:tgtEl>
                                          <p:spTgt spid="3">
                                            <p:txEl>
                                              <p:pRg st="9" end="9"/>
                                            </p:txEl>
                                          </p:spTgt>
                                        </p:tgtEl>
                                      </p:cBhvr>
                                    </p:animEffect>
                                  </p:childTnLst>
                                </p:cTn>
                              </p:par>
                              <p:par>
                                <p:cTn id="55" presetID="55" presetClass="entr" presetSubtype="0"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p:cTn id="57" dur="1000" fill="hold"/>
                                        <p:tgtEl>
                                          <p:spTgt spid="3">
                                            <p:txEl>
                                              <p:pRg st="10" end="10"/>
                                            </p:txEl>
                                          </p:spTgt>
                                        </p:tgtEl>
                                        <p:attrNameLst>
                                          <p:attrName>ppt_w</p:attrName>
                                        </p:attrNameLst>
                                      </p:cBhvr>
                                      <p:tavLst>
                                        <p:tav tm="0">
                                          <p:val>
                                            <p:strVal val="#ppt_w*0.70"/>
                                          </p:val>
                                        </p:tav>
                                        <p:tav tm="100000">
                                          <p:val>
                                            <p:strVal val="#ppt_w"/>
                                          </p:val>
                                        </p:tav>
                                      </p:tavLst>
                                    </p:anim>
                                    <p:anim calcmode="lin" valueType="num">
                                      <p:cBhvr>
                                        <p:cTn id="58" dur="1000" fill="hold"/>
                                        <p:tgtEl>
                                          <p:spTgt spid="3">
                                            <p:txEl>
                                              <p:pRg st="10" end="10"/>
                                            </p:txEl>
                                          </p:spTgt>
                                        </p:tgtEl>
                                        <p:attrNameLst>
                                          <p:attrName>ppt_h</p:attrName>
                                        </p:attrNameLst>
                                      </p:cBhvr>
                                      <p:tavLst>
                                        <p:tav tm="0">
                                          <p:val>
                                            <p:strVal val="#ppt_h"/>
                                          </p:val>
                                        </p:tav>
                                        <p:tav tm="100000">
                                          <p:val>
                                            <p:strVal val="#ppt_h"/>
                                          </p:val>
                                        </p:tav>
                                      </p:tavLst>
                                    </p:anim>
                                    <p:animEffect transition="in" filter="fade">
                                      <p:cBhvr>
                                        <p:cTn id="59" dur="1000"/>
                                        <p:tgtEl>
                                          <p:spTgt spid="3">
                                            <p:txEl>
                                              <p:pRg st="10" end="10"/>
                                            </p:txEl>
                                          </p:spTgt>
                                        </p:tgtEl>
                                      </p:cBhvr>
                                    </p:animEffect>
                                  </p:childTnLst>
                                </p:cTn>
                              </p:par>
                              <p:par>
                                <p:cTn id="60" presetID="55" presetClass="entr" presetSubtype="0" fill="hold"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 calcmode="lin" valueType="num">
                                      <p:cBhvr>
                                        <p:cTn id="62" dur="1000" fill="hold"/>
                                        <p:tgtEl>
                                          <p:spTgt spid="3">
                                            <p:txEl>
                                              <p:pRg st="11" end="11"/>
                                            </p:txEl>
                                          </p:spTgt>
                                        </p:tgtEl>
                                        <p:attrNameLst>
                                          <p:attrName>ppt_w</p:attrName>
                                        </p:attrNameLst>
                                      </p:cBhvr>
                                      <p:tavLst>
                                        <p:tav tm="0">
                                          <p:val>
                                            <p:strVal val="#ppt_w*0.70"/>
                                          </p:val>
                                        </p:tav>
                                        <p:tav tm="100000">
                                          <p:val>
                                            <p:strVal val="#ppt_w"/>
                                          </p:val>
                                        </p:tav>
                                      </p:tavLst>
                                    </p:anim>
                                    <p:anim calcmode="lin" valueType="num">
                                      <p:cBhvr>
                                        <p:cTn id="63" dur="1000" fill="hold"/>
                                        <p:tgtEl>
                                          <p:spTgt spid="3">
                                            <p:txEl>
                                              <p:pRg st="11" end="11"/>
                                            </p:txEl>
                                          </p:spTgt>
                                        </p:tgtEl>
                                        <p:attrNameLst>
                                          <p:attrName>ppt_h</p:attrName>
                                        </p:attrNameLst>
                                      </p:cBhvr>
                                      <p:tavLst>
                                        <p:tav tm="0">
                                          <p:val>
                                            <p:strVal val="#ppt_h"/>
                                          </p:val>
                                        </p:tav>
                                        <p:tav tm="100000">
                                          <p:val>
                                            <p:strVal val="#ppt_h"/>
                                          </p:val>
                                        </p:tav>
                                      </p:tavLst>
                                    </p:anim>
                                    <p:animEffect transition="in" filter="fade">
                                      <p:cBhvr>
                                        <p:cTn id="64" dur="1000"/>
                                        <p:tgtEl>
                                          <p:spTgt spid="3">
                                            <p:txEl>
                                              <p:pRg st="11" end="1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fade">
                                      <p:cBhvr>
                                        <p:cTn id="69" dur="1000"/>
                                        <p:tgtEl>
                                          <p:spTgt spid="5"/>
                                        </p:tgtEl>
                                      </p:cBhvr>
                                    </p:animEffect>
                                    <p:anim calcmode="lin" valueType="num">
                                      <p:cBhvr>
                                        <p:cTn id="70" dur="1000" fill="hold"/>
                                        <p:tgtEl>
                                          <p:spTgt spid="5"/>
                                        </p:tgtEl>
                                        <p:attrNameLst>
                                          <p:attrName>ppt_x</p:attrName>
                                        </p:attrNameLst>
                                      </p:cBhvr>
                                      <p:tavLst>
                                        <p:tav tm="0">
                                          <p:val>
                                            <p:strVal val="#ppt_x"/>
                                          </p:val>
                                        </p:tav>
                                        <p:tav tm="100000">
                                          <p:val>
                                            <p:strVal val="#ppt_x"/>
                                          </p:val>
                                        </p:tav>
                                      </p:tavLst>
                                    </p:anim>
                                    <p:anim calcmode="lin" valueType="num">
                                      <p:cBhvr>
                                        <p:cTn id="7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37" presetClass="entr" presetSubtype="0" fill="hold" nodeType="click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1000"/>
                                        <p:tgtEl>
                                          <p:spTgt spid="6"/>
                                        </p:tgtEl>
                                      </p:cBhvr>
                                    </p:animEffect>
                                    <p:anim calcmode="lin" valueType="num">
                                      <p:cBhvr>
                                        <p:cTn id="77" dur="1000" fill="hold"/>
                                        <p:tgtEl>
                                          <p:spTgt spid="6"/>
                                        </p:tgtEl>
                                        <p:attrNameLst>
                                          <p:attrName>ppt_x</p:attrName>
                                        </p:attrNameLst>
                                      </p:cBhvr>
                                      <p:tavLst>
                                        <p:tav tm="0">
                                          <p:val>
                                            <p:strVal val="#ppt_x"/>
                                          </p:val>
                                        </p:tav>
                                        <p:tav tm="100000">
                                          <p:val>
                                            <p:strVal val="#ppt_x"/>
                                          </p:val>
                                        </p:tav>
                                      </p:tavLst>
                                    </p:anim>
                                    <p:anim calcmode="lin" valueType="num">
                                      <p:cBhvr>
                                        <p:cTn id="78" dur="900" decel="100000" fill="hold"/>
                                        <p:tgtEl>
                                          <p:spTgt spid="6"/>
                                        </p:tgtEl>
                                        <p:attrNameLst>
                                          <p:attrName>ppt_y</p:attrName>
                                        </p:attrNameLst>
                                      </p:cBhvr>
                                      <p:tavLst>
                                        <p:tav tm="0">
                                          <p:val>
                                            <p:strVal val="#ppt_y+1"/>
                                          </p:val>
                                        </p:tav>
                                        <p:tav tm="100000">
                                          <p:val>
                                            <p:strVal val="#ppt_y-.03"/>
                                          </p:val>
                                        </p:tav>
                                      </p:tavLst>
                                    </p:anim>
                                    <p:anim calcmode="lin" valueType="num">
                                      <p:cBhvr>
                                        <p:cTn id="79"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4000" dirty="0" smtClean="0"/>
              <a:t>Xib</a:t>
            </a:r>
            <a:endParaRPr kumimoji="1" lang="zh-CN" altLang="en-US" sz="40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3413" y="960190"/>
            <a:ext cx="10663237" cy="2415801"/>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6831" y="3841663"/>
            <a:ext cx="4216400" cy="1930400"/>
          </a:xfrm>
          <a:prstGeom prst="rect">
            <a:avLst/>
          </a:prstGeom>
        </p:spPr>
      </p:pic>
    </p:spTree>
    <p:extLst>
      <p:ext uri="{BB962C8B-B14F-4D97-AF65-F5344CB8AC3E}">
        <p14:creationId xmlns:p14="http://schemas.microsoft.com/office/powerpoint/2010/main" val="1036140795"/>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537" y="167433"/>
            <a:ext cx="2994751" cy="468808"/>
          </a:xfrm>
        </p:spPr>
        <p:txBody>
          <a:bodyPr/>
          <a:lstStyle/>
          <a:p>
            <a:r>
              <a:rPr kumimoji="1" lang="en-US" altLang="zh-CN" sz="4000" dirty="0" smtClean="0"/>
              <a:t>Masonry</a:t>
            </a:r>
            <a:endParaRPr kumimoji="1" lang="zh-CN" altLang="en-US" sz="4000" dirty="0"/>
          </a:p>
        </p:txBody>
      </p:sp>
      <p:sp>
        <p:nvSpPr>
          <p:cNvPr id="3" name="内容占位符 2"/>
          <p:cNvSpPr>
            <a:spLocks noGrp="1"/>
          </p:cNvSpPr>
          <p:nvPr>
            <p:ph idx="1"/>
          </p:nvPr>
        </p:nvSpPr>
        <p:spPr/>
        <p:txBody>
          <a:bodyPr/>
          <a:lstStyle/>
          <a:p>
            <a:pPr marL="0" indent="0">
              <a:spcBef>
                <a:spcPts val="500"/>
              </a:spcBef>
              <a:spcAft>
                <a:spcPts val="500"/>
              </a:spcAft>
              <a:buNone/>
            </a:pPr>
            <a:r>
              <a:rPr kumimoji="1" lang="en-US" altLang="zh-CN" sz="2400" dirty="0" smtClean="0"/>
              <a:t>Installation:</a:t>
            </a:r>
          </a:p>
          <a:p>
            <a:pPr marL="360000" indent="0">
              <a:spcBef>
                <a:spcPts val="500"/>
              </a:spcBef>
              <a:spcAft>
                <a:spcPts val="500"/>
              </a:spcAft>
              <a:buNone/>
            </a:pPr>
            <a:r>
              <a:rPr lang="en-US" altLang="zh-CN" sz="2200" b="0" dirty="0" smtClean="0"/>
              <a:t>Either use </a:t>
            </a:r>
            <a:r>
              <a:rPr lang="en-US" altLang="zh-CN" sz="2200" b="0" dirty="0"/>
              <a:t>the </a:t>
            </a:r>
            <a:r>
              <a:rPr lang="en-US" altLang="zh-CN" sz="2200" b="0" dirty="0" smtClean="0">
                <a:solidFill>
                  <a:srgbClr val="00B0F0"/>
                </a:solidFill>
              </a:rPr>
              <a:t>orsome CocoaPods</a:t>
            </a:r>
          </a:p>
          <a:p>
            <a:pPr marL="360000" indent="0">
              <a:spcBef>
                <a:spcPts val="500"/>
              </a:spcBef>
              <a:spcAft>
                <a:spcPts val="500"/>
              </a:spcAft>
              <a:buNone/>
            </a:pPr>
            <a:r>
              <a:rPr lang="en-US" altLang="zh-CN" sz="2200" b="0" dirty="0" smtClean="0"/>
              <a:t>In </a:t>
            </a:r>
            <a:r>
              <a:rPr lang="en-US" altLang="zh-CN" sz="2200" b="0" dirty="0"/>
              <a:t>your Podfile</a:t>
            </a:r>
          </a:p>
          <a:p>
            <a:pPr marL="360000" indent="0">
              <a:spcBef>
                <a:spcPts val="500"/>
              </a:spcBef>
              <a:spcAft>
                <a:spcPts val="500"/>
              </a:spcAft>
              <a:buNone/>
            </a:pPr>
            <a:r>
              <a:rPr lang="en-US" altLang="zh-CN" sz="2200" b="0" dirty="0" smtClean="0"/>
              <a:t>      </a:t>
            </a:r>
            <a:r>
              <a:rPr lang="en-US" altLang="zh-CN" sz="2000" b="0" dirty="0" smtClean="0">
                <a:solidFill>
                  <a:schemeClr val="bg1">
                    <a:lumMod val="65000"/>
                  </a:schemeClr>
                </a:solidFill>
              </a:rPr>
              <a:t>pod 'Masonry’</a:t>
            </a:r>
          </a:p>
          <a:p>
            <a:pPr marL="360000" indent="0">
              <a:spcBef>
                <a:spcPts val="500"/>
              </a:spcBef>
              <a:spcAft>
                <a:spcPts val="500"/>
              </a:spcAft>
              <a:buNone/>
            </a:pPr>
            <a:r>
              <a:rPr lang="en-US" altLang="zh-CN" sz="2200" b="0" dirty="0" smtClean="0"/>
              <a:t>Or import all files in the folder ‘Masonry-master/Masonry’</a:t>
            </a:r>
            <a:endParaRPr lang="en-US" altLang="zh-CN" sz="2200" b="0" dirty="0"/>
          </a:p>
          <a:p>
            <a:pPr marL="360000" indent="0">
              <a:spcBef>
                <a:spcPts val="500"/>
              </a:spcBef>
              <a:spcAft>
                <a:spcPts val="500"/>
              </a:spcAft>
              <a:buNone/>
            </a:pPr>
            <a:r>
              <a:rPr lang="en-US" altLang="zh-CN" sz="2200" b="0" dirty="0"/>
              <a:t>If you want to use masonry without all those pesky 'mas_' prefixes. Add #define MAS_SHORTHAND to your prefix.pch before importing Masonry</a:t>
            </a:r>
          </a:p>
          <a:p>
            <a:pPr marL="720000" indent="0">
              <a:spcBef>
                <a:spcPts val="500"/>
              </a:spcBef>
              <a:spcAft>
                <a:spcPts val="500"/>
              </a:spcAft>
              <a:buNone/>
            </a:pPr>
            <a:r>
              <a:rPr lang="en-US" altLang="zh-CN" sz="2000" b="0" dirty="0">
                <a:solidFill>
                  <a:schemeClr val="bg1">
                    <a:lumMod val="65000"/>
                  </a:schemeClr>
                </a:solidFill>
              </a:rPr>
              <a:t>#define MAS_SHORTHAND</a:t>
            </a:r>
          </a:p>
          <a:p>
            <a:pPr marL="360000" indent="0">
              <a:spcBef>
                <a:spcPts val="500"/>
              </a:spcBef>
              <a:spcAft>
                <a:spcPts val="500"/>
              </a:spcAft>
              <a:buNone/>
            </a:pPr>
            <a:r>
              <a:rPr lang="en-US" altLang="zh-CN" sz="2200" b="0" dirty="0"/>
              <a:t>Get busy Masoning</a:t>
            </a:r>
          </a:p>
          <a:p>
            <a:pPr marL="720000" indent="0">
              <a:spcBef>
                <a:spcPts val="500"/>
              </a:spcBef>
              <a:spcAft>
                <a:spcPts val="500"/>
              </a:spcAft>
              <a:buNone/>
            </a:pPr>
            <a:r>
              <a:rPr lang="en-US" altLang="zh-CN" sz="2000" b="0" dirty="0">
                <a:solidFill>
                  <a:schemeClr val="bg1">
                    <a:lumMod val="65000"/>
                  </a:schemeClr>
                </a:solidFill>
              </a:rPr>
              <a:t>#import "Masonry.h"</a:t>
            </a:r>
            <a:endParaRPr kumimoji="1" lang="en-US" altLang="zh-CN" sz="2000" b="0" dirty="0">
              <a:solidFill>
                <a:schemeClr val="bg1">
                  <a:lumMod val="65000"/>
                </a:schemeClr>
              </a:solidFill>
            </a:endParaRPr>
          </a:p>
          <a:p>
            <a:pPr marL="0" indent="0">
              <a:spcBef>
                <a:spcPts val="500"/>
              </a:spcBef>
              <a:spcAft>
                <a:spcPts val="500"/>
              </a:spcAft>
              <a:buNone/>
            </a:pPr>
            <a:r>
              <a:rPr kumimoji="1" lang="en-US" altLang="zh-CN" sz="2400" b="0" dirty="0" smtClean="0"/>
              <a:t>   </a:t>
            </a:r>
          </a:p>
        </p:txBody>
      </p:sp>
    </p:spTree>
    <p:extLst>
      <p:ext uri="{BB962C8B-B14F-4D97-AF65-F5344CB8AC3E}">
        <p14:creationId xmlns:p14="http://schemas.microsoft.com/office/powerpoint/2010/main" val="485560280"/>
      </p:ext>
    </p:extLst>
  </p:cSld>
  <p:clrMapOvr>
    <a:masterClrMapping/>
  </p:clrMapOvr>
  <p:transition>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2433" y="167434"/>
            <a:ext cx="2543814" cy="468808"/>
          </a:xfrm>
        </p:spPr>
        <p:txBody>
          <a:bodyPr/>
          <a:lstStyle/>
          <a:p>
            <a:r>
              <a:rPr kumimoji="1" lang="en-US" altLang="zh-CN" sz="4000" dirty="0"/>
              <a:t>Masonry</a:t>
            </a:r>
            <a:endParaRPr kumimoji="1" lang="zh-CN" altLang="en-US" sz="4000" dirty="0"/>
          </a:p>
        </p:txBody>
      </p:sp>
      <p:sp>
        <p:nvSpPr>
          <p:cNvPr id="3" name="内容占位符 2"/>
          <p:cNvSpPr>
            <a:spLocks noGrp="1"/>
          </p:cNvSpPr>
          <p:nvPr>
            <p:ph idx="1"/>
          </p:nvPr>
        </p:nvSpPr>
        <p:spPr/>
        <p:txBody>
          <a:bodyPr/>
          <a:lstStyle/>
          <a:p>
            <a:pPr marL="0" indent="0">
              <a:spcBef>
                <a:spcPts val="500"/>
              </a:spcBef>
              <a:spcAft>
                <a:spcPts val="500"/>
              </a:spcAft>
              <a:buNone/>
            </a:pPr>
            <a:r>
              <a:rPr kumimoji="1" lang="en-US" altLang="zh-CN" sz="2400" dirty="0" smtClean="0"/>
              <a:t>Examples:</a:t>
            </a:r>
          </a:p>
          <a:p>
            <a:pPr marL="360000" indent="0">
              <a:spcBef>
                <a:spcPts val="500"/>
              </a:spcBef>
              <a:spcAft>
                <a:spcPts val="500"/>
              </a:spcAft>
              <a:buNone/>
            </a:pPr>
            <a:r>
              <a:rPr kumimoji="1" lang="en-US" altLang="zh-CN" sz="2000" b="0" dirty="0">
                <a:solidFill>
                  <a:schemeClr val="bg1">
                    <a:lumMod val="65000"/>
                  </a:schemeClr>
                </a:solidFill>
              </a:rPr>
              <a:t> </a:t>
            </a:r>
            <a:r>
              <a:rPr lang="en-US" altLang="zh-CN" sz="2000" b="0" dirty="0">
                <a:solidFill>
                  <a:schemeClr val="bg1">
                    <a:lumMod val="65000"/>
                  </a:schemeClr>
                </a:solidFill>
              </a:rPr>
              <a:t>UIEdgeInsets padding = UIEdgeInsetsMake(10, 10, 10, 10</a:t>
            </a:r>
            <a:r>
              <a:rPr lang="en-US" altLang="zh-CN" sz="2000" b="0" dirty="0" smtClean="0">
                <a:solidFill>
                  <a:schemeClr val="bg1">
                    <a:lumMod val="65000"/>
                  </a:schemeClr>
                </a:solidFill>
              </a:rPr>
              <a:t>);</a:t>
            </a:r>
            <a:endParaRPr lang="en-US" altLang="zh-CN" sz="2000" b="0" dirty="0">
              <a:solidFill>
                <a:schemeClr val="bg1">
                  <a:lumMod val="65000"/>
                </a:schemeClr>
              </a:solidFill>
            </a:endParaRPr>
          </a:p>
          <a:p>
            <a:pPr marL="360000" indent="0">
              <a:spcBef>
                <a:spcPts val="500"/>
              </a:spcBef>
              <a:spcAft>
                <a:spcPts val="500"/>
              </a:spcAft>
              <a:buNone/>
            </a:pPr>
            <a:r>
              <a:rPr lang="en-US" altLang="zh-CN" sz="2000" b="0" dirty="0">
                <a:solidFill>
                  <a:schemeClr val="bg1">
                    <a:lumMod val="65000"/>
                  </a:schemeClr>
                </a:solidFill>
              </a:rPr>
              <a:t>[view1 mas_makeConstraints:^(MASConstraintMaker *make) {</a:t>
            </a:r>
          </a:p>
          <a:p>
            <a:pPr marL="360000" indent="0">
              <a:spcBef>
                <a:spcPts val="500"/>
              </a:spcBef>
              <a:spcAft>
                <a:spcPts val="500"/>
              </a:spcAft>
              <a:buNone/>
            </a:pPr>
            <a:r>
              <a:rPr lang="en-US" altLang="zh-CN" sz="2000" b="0" dirty="0">
                <a:solidFill>
                  <a:schemeClr val="bg1">
                    <a:lumMod val="65000"/>
                  </a:schemeClr>
                </a:solidFill>
              </a:rPr>
              <a:t>    make.top.equalTo(superview.mas_top).with.offset(padding.top); </a:t>
            </a:r>
            <a:r>
              <a:rPr lang="en-US" altLang="zh-CN" sz="2000" b="0" dirty="0">
                <a:solidFill>
                  <a:srgbClr val="00B050"/>
                </a:solidFill>
              </a:rPr>
              <a:t>//with is an optional semantic filler</a:t>
            </a:r>
          </a:p>
          <a:p>
            <a:pPr marL="360000" indent="0">
              <a:spcBef>
                <a:spcPts val="500"/>
              </a:spcBef>
              <a:spcAft>
                <a:spcPts val="500"/>
              </a:spcAft>
              <a:buNone/>
            </a:pPr>
            <a:r>
              <a:rPr lang="en-US" altLang="zh-CN" sz="2000" b="0" dirty="0">
                <a:solidFill>
                  <a:schemeClr val="bg1">
                    <a:lumMod val="65000"/>
                  </a:schemeClr>
                </a:solidFill>
              </a:rPr>
              <a:t>    make.left.equalTo(superview.mas_left).with.offset(padding.left);</a:t>
            </a:r>
          </a:p>
          <a:p>
            <a:pPr marL="360000" indent="0">
              <a:spcBef>
                <a:spcPts val="500"/>
              </a:spcBef>
              <a:spcAft>
                <a:spcPts val="500"/>
              </a:spcAft>
              <a:buNone/>
            </a:pPr>
            <a:r>
              <a:rPr lang="en-US" altLang="zh-CN" sz="2000" b="0" dirty="0">
                <a:solidFill>
                  <a:schemeClr val="bg1">
                    <a:lumMod val="65000"/>
                  </a:schemeClr>
                </a:solidFill>
              </a:rPr>
              <a:t>    make.bottom.equalTo(superview.mas_bottom).with.offset(-padding.bottom);</a:t>
            </a:r>
          </a:p>
          <a:p>
            <a:pPr marL="360000" indent="0">
              <a:spcBef>
                <a:spcPts val="500"/>
              </a:spcBef>
              <a:spcAft>
                <a:spcPts val="500"/>
              </a:spcAft>
              <a:buNone/>
            </a:pPr>
            <a:r>
              <a:rPr lang="en-US" altLang="zh-CN" sz="2000" b="0" dirty="0">
                <a:solidFill>
                  <a:schemeClr val="bg1">
                    <a:lumMod val="65000"/>
                  </a:schemeClr>
                </a:solidFill>
              </a:rPr>
              <a:t>    make.right.equalTo(superview.mas_right).with.offset(-padding.right);</a:t>
            </a:r>
          </a:p>
          <a:p>
            <a:pPr marL="360000" indent="0">
              <a:spcBef>
                <a:spcPts val="500"/>
              </a:spcBef>
              <a:spcAft>
                <a:spcPts val="500"/>
              </a:spcAft>
              <a:buNone/>
            </a:pPr>
            <a:r>
              <a:rPr lang="en-US" altLang="zh-CN" sz="2000" b="0" dirty="0" smtClean="0">
                <a:solidFill>
                  <a:schemeClr val="bg1">
                    <a:lumMod val="65000"/>
                  </a:schemeClr>
                </a:solidFill>
              </a:rPr>
              <a:t>}];</a:t>
            </a:r>
            <a:endParaRPr kumimoji="1" lang="en-US" altLang="zh-CN" sz="2000" b="0" dirty="0">
              <a:solidFill>
                <a:schemeClr val="bg1">
                  <a:lumMod val="65000"/>
                </a:schemeClr>
              </a:solidFill>
            </a:endParaRPr>
          </a:p>
          <a:p>
            <a:pPr marL="360000" indent="0">
              <a:spcBef>
                <a:spcPts val="500"/>
              </a:spcBef>
              <a:spcAft>
                <a:spcPts val="500"/>
              </a:spcAft>
              <a:buNone/>
            </a:pPr>
            <a:r>
              <a:rPr kumimoji="1" lang="en-US" altLang="zh-CN" sz="2200" b="0" dirty="0" smtClean="0"/>
              <a:t>Or even shorter</a:t>
            </a:r>
          </a:p>
          <a:p>
            <a:pPr marL="720000" indent="0">
              <a:spcBef>
                <a:spcPts val="500"/>
              </a:spcBef>
              <a:spcAft>
                <a:spcPts val="500"/>
              </a:spcAft>
              <a:buNone/>
            </a:pPr>
            <a:r>
              <a:rPr lang="en-US" altLang="zh-CN" sz="2000" b="0" dirty="0">
                <a:solidFill>
                  <a:schemeClr val="bg1">
                    <a:lumMod val="65000"/>
                  </a:schemeClr>
                </a:solidFill>
              </a:rPr>
              <a:t>[view1 mas_makeConstraints:^(MASConstraintMaker *make) {</a:t>
            </a:r>
          </a:p>
          <a:p>
            <a:pPr marL="720000" indent="0">
              <a:spcBef>
                <a:spcPts val="500"/>
              </a:spcBef>
              <a:spcAft>
                <a:spcPts val="500"/>
              </a:spcAft>
              <a:buNone/>
            </a:pPr>
            <a:r>
              <a:rPr lang="en-US" altLang="zh-CN" sz="2000" b="0" dirty="0">
                <a:solidFill>
                  <a:schemeClr val="bg1">
                    <a:lumMod val="65000"/>
                  </a:schemeClr>
                </a:solidFill>
              </a:rPr>
              <a:t>    make.edges.equalTo(superview</a:t>
            </a:r>
            <a:r>
              <a:rPr lang="en-US" altLang="zh-CN" sz="2000" b="0" dirty="0" smtClean="0">
                <a:solidFill>
                  <a:schemeClr val="bg1">
                    <a:lumMod val="65000"/>
                  </a:schemeClr>
                </a:solidFill>
              </a:rPr>
              <a:t>).with. Insets(padding</a:t>
            </a:r>
            <a:r>
              <a:rPr lang="en-US" altLang="zh-CN" sz="2000" b="0" dirty="0">
                <a:solidFill>
                  <a:schemeClr val="bg1">
                    <a:lumMod val="65000"/>
                  </a:schemeClr>
                </a:solidFill>
              </a:rPr>
              <a:t>);</a:t>
            </a:r>
          </a:p>
          <a:p>
            <a:pPr marL="720000" indent="0">
              <a:spcBef>
                <a:spcPts val="500"/>
              </a:spcBef>
              <a:spcAft>
                <a:spcPts val="500"/>
              </a:spcAft>
              <a:buNone/>
            </a:pPr>
            <a:r>
              <a:rPr lang="en-US" altLang="zh-CN" sz="2000" b="0" dirty="0">
                <a:solidFill>
                  <a:schemeClr val="bg1">
                    <a:lumMod val="65000"/>
                  </a:schemeClr>
                </a:solidFill>
              </a:rPr>
              <a:t>}];</a:t>
            </a:r>
          </a:p>
          <a:p>
            <a:pPr marL="360000" indent="0">
              <a:spcBef>
                <a:spcPts val="500"/>
              </a:spcBef>
              <a:spcAft>
                <a:spcPts val="500"/>
              </a:spcAft>
              <a:buNone/>
            </a:pPr>
            <a:endParaRPr kumimoji="1" lang="zh-CN" altLang="en-US" sz="2000" b="0" dirty="0"/>
          </a:p>
        </p:txBody>
      </p:sp>
    </p:spTree>
    <p:extLst>
      <p:ext uri="{BB962C8B-B14F-4D97-AF65-F5344CB8AC3E}">
        <p14:creationId xmlns:p14="http://schemas.microsoft.com/office/powerpoint/2010/main" val="1635905385"/>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p:cTn id="7" dur="1000" fill="hold"/>
                                        <p:tgtEl>
                                          <p:spTgt spid="3">
                                            <p:txEl>
                                              <p:pRg st="8" end="8"/>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8" end="8"/>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8" end="8"/>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 calcmode="lin" valueType="num">
                                      <p:cBhvr>
                                        <p:cTn id="12" dur="1000" fill="hold"/>
                                        <p:tgtEl>
                                          <p:spTgt spid="3">
                                            <p:txEl>
                                              <p:pRg st="9" end="9"/>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9" end="9"/>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9" end="9"/>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 calcmode="lin" valueType="num">
                                      <p:cBhvr>
                                        <p:cTn id="17" dur="1000" fill="hold"/>
                                        <p:tgtEl>
                                          <p:spTgt spid="3">
                                            <p:txEl>
                                              <p:pRg st="10" end="10"/>
                                            </p:txEl>
                                          </p:spTgt>
                                        </p:tgtEl>
                                        <p:attrNameLst>
                                          <p:attrName>ppt_w</p:attrName>
                                        </p:attrNameLst>
                                      </p:cBhvr>
                                      <p:tavLst>
                                        <p:tav tm="0">
                                          <p:val>
                                            <p:strVal val="#ppt_w*0.70"/>
                                          </p:val>
                                        </p:tav>
                                        <p:tav tm="100000">
                                          <p:val>
                                            <p:strVal val="#ppt_w"/>
                                          </p:val>
                                        </p:tav>
                                      </p:tavLst>
                                    </p:anim>
                                    <p:anim calcmode="lin" valueType="num">
                                      <p:cBhvr>
                                        <p:cTn id="18" dur="1000" fill="hold"/>
                                        <p:tgtEl>
                                          <p:spTgt spid="3">
                                            <p:txEl>
                                              <p:pRg st="10" end="10"/>
                                            </p:txEl>
                                          </p:spTgt>
                                        </p:tgtEl>
                                        <p:attrNameLst>
                                          <p:attrName>ppt_h</p:attrName>
                                        </p:attrNameLst>
                                      </p:cBhvr>
                                      <p:tavLst>
                                        <p:tav tm="0">
                                          <p:val>
                                            <p:strVal val="#ppt_h"/>
                                          </p:val>
                                        </p:tav>
                                        <p:tav tm="100000">
                                          <p:val>
                                            <p:strVal val="#ppt_h"/>
                                          </p:val>
                                        </p:tav>
                                      </p:tavLst>
                                    </p:anim>
                                    <p:animEffect transition="in" filter="fade">
                                      <p:cBhvr>
                                        <p:cTn id="19" dur="1000"/>
                                        <p:tgtEl>
                                          <p:spTgt spid="3">
                                            <p:txEl>
                                              <p:pRg st="10" end="10"/>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 calcmode="lin" valueType="num">
                                      <p:cBhvr>
                                        <p:cTn id="22" dur="1000" fill="hold"/>
                                        <p:tgtEl>
                                          <p:spTgt spid="3">
                                            <p:txEl>
                                              <p:pRg st="11" end="11"/>
                                            </p:txEl>
                                          </p:spTgt>
                                        </p:tgtEl>
                                        <p:attrNameLst>
                                          <p:attrName>ppt_w</p:attrName>
                                        </p:attrNameLst>
                                      </p:cBhvr>
                                      <p:tavLst>
                                        <p:tav tm="0">
                                          <p:val>
                                            <p:strVal val="#ppt_w*0.70"/>
                                          </p:val>
                                        </p:tav>
                                        <p:tav tm="100000">
                                          <p:val>
                                            <p:strVal val="#ppt_w"/>
                                          </p:val>
                                        </p:tav>
                                      </p:tavLst>
                                    </p:anim>
                                    <p:anim calcmode="lin" valueType="num">
                                      <p:cBhvr>
                                        <p:cTn id="23" dur="1000" fill="hold"/>
                                        <p:tgtEl>
                                          <p:spTgt spid="3">
                                            <p:txEl>
                                              <p:pRg st="11" end="11"/>
                                            </p:txEl>
                                          </p:spTgt>
                                        </p:tgtEl>
                                        <p:attrNameLst>
                                          <p:attrName>ppt_h</p:attrName>
                                        </p:attrNameLst>
                                      </p:cBhvr>
                                      <p:tavLst>
                                        <p:tav tm="0">
                                          <p:val>
                                            <p:strVal val="#ppt_h"/>
                                          </p:val>
                                        </p:tav>
                                        <p:tav tm="100000">
                                          <p:val>
                                            <p:strVal val="#ppt_h"/>
                                          </p:val>
                                        </p:tav>
                                      </p:tavLst>
                                    </p:anim>
                                    <p:animEffect transition="in" filter="fade">
                                      <p:cBhvr>
                                        <p:cTn id="24"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803" y="179960"/>
            <a:ext cx="2493710" cy="468808"/>
          </a:xfrm>
        </p:spPr>
        <p:txBody>
          <a:bodyPr/>
          <a:lstStyle/>
          <a:p>
            <a:r>
              <a:rPr kumimoji="1" lang="en-US" altLang="zh-CN" sz="4000" dirty="0"/>
              <a:t>Masonry</a:t>
            </a:r>
            <a:endParaRPr kumimoji="1" lang="zh-CN" altLang="en-US" sz="4000" dirty="0"/>
          </a:p>
        </p:txBody>
      </p:sp>
      <p:sp>
        <p:nvSpPr>
          <p:cNvPr id="3" name="内容占位符 2"/>
          <p:cNvSpPr>
            <a:spLocks noGrp="1"/>
          </p:cNvSpPr>
          <p:nvPr>
            <p:ph idx="1"/>
          </p:nvPr>
        </p:nvSpPr>
        <p:spPr>
          <a:xfrm>
            <a:off x="399803" y="992685"/>
            <a:ext cx="5323705" cy="5031878"/>
          </a:xfrm>
        </p:spPr>
        <p:txBody>
          <a:bodyPr/>
          <a:lstStyle/>
          <a:p>
            <a:pPr marL="0" indent="0">
              <a:spcBef>
                <a:spcPts val="500"/>
              </a:spcBef>
              <a:spcAft>
                <a:spcPts val="500"/>
              </a:spcAft>
              <a:buNone/>
            </a:pPr>
            <a:r>
              <a:rPr kumimoji="1" lang="en-US" altLang="zh-CN" sz="2400" dirty="0" smtClean="0"/>
              <a:t>Example:</a:t>
            </a:r>
          </a:p>
          <a:p>
            <a:pPr>
              <a:spcBef>
                <a:spcPts val="500"/>
              </a:spcBef>
              <a:spcAft>
                <a:spcPts val="500"/>
              </a:spcAft>
            </a:pPr>
            <a:r>
              <a:rPr lang="en-US" altLang="zh-CN" sz="1800" dirty="0"/>
              <a:t>1. MASViewAttribute</a:t>
            </a:r>
          </a:p>
          <a:p>
            <a:pPr marL="360000" indent="0">
              <a:spcBef>
                <a:spcPts val="500"/>
              </a:spcBef>
              <a:spcAft>
                <a:spcPts val="500"/>
              </a:spcAft>
              <a:buNone/>
            </a:pPr>
            <a:r>
              <a:rPr lang="en-US" altLang="zh-CN" sz="1600" b="0" dirty="0">
                <a:solidFill>
                  <a:schemeClr val="bg1">
                    <a:lumMod val="65000"/>
                  </a:schemeClr>
                </a:solidFill>
              </a:rPr>
              <a:t>make.centerX.lessThanOrEqualTo(view2.mas_left</a:t>
            </a:r>
            <a:r>
              <a:rPr lang="en-US" altLang="zh-CN" sz="1600" b="0" dirty="0" smtClean="0">
                <a:solidFill>
                  <a:schemeClr val="bg1">
                    <a:lumMod val="65000"/>
                  </a:schemeClr>
                </a:solidFill>
              </a:rPr>
              <a:t>);</a:t>
            </a:r>
          </a:p>
          <a:p>
            <a:pPr>
              <a:spcBef>
                <a:spcPts val="500"/>
              </a:spcBef>
              <a:spcAft>
                <a:spcPts val="500"/>
              </a:spcAft>
            </a:pPr>
            <a:r>
              <a:rPr lang="en-US" altLang="zh-CN" sz="1800" dirty="0"/>
              <a:t>2. UIView/NSView</a:t>
            </a:r>
          </a:p>
          <a:p>
            <a:pPr marL="0" indent="0">
              <a:spcBef>
                <a:spcPts val="500"/>
              </a:spcBef>
              <a:spcAft>
                <a:spcPts val="500"/>
              </a:spcAft>
              <a:buNone/>
            </a:pPr>
            <a:r>
              <a:rPr lang="en-US" altLang="zh-CN" sz="1600" b="0" dirty="0"/>
              <a:t>if you want view.left to be greater than or equal to label.left :</a:t>
            </a:r>
          </a:p>
          <a:p>
            <a:pPr marL="360000" indent="0">
              <a:spcBef>
                <a:spcPts val="500"/>
              </a:spcBef>
              <a:spcAft>
                <a:spcPts val="500"/>
              </a:spcAft>
              <a:buNone/>
            </a:pPr>
            <a:r>
              <a:rPr lang="en-US" altLang="zh-CN" sz="1600" b="0" dirty="0">
                <a:solidFill>
                  <a:srgbClr val="92D050"/>
                </a:solidFill>
              </a:rPr>
              <a:t>//these two constraints are exactly the same</a:t>
            </a:r>
          </a:p>
          <a:p>
            <a:pPr marL="360000" indent="0">
              <a:spcBef>
                <a:spcPts val="500"/>
              </a:spcBef>
              <a:spcAft>
                <a:spcPts val="500"/>
              </a:spcAft>
              <a:buNone/>
            </a:pPr>
            <a:r>
              <a:rPr lang="en-US" altLang="zh-CN" sz="1600" b="0" dirty="0">
                <a:solidFill>
                  <a:schemeClr val="bg1">
                    <a:lumMod val="65000"/>
                  </a:schemeClr>
                </a:solidFill>
              </a:rPr>
              <a:t>make.left.greaterThanOrEqualTo(label);</a:t>
            </a:r>
          </a:p>
          <a:p>
            <a:pPr marL="360000" indent="0">
              <a:spcBef>
                <a:spcPts val="500"/>
              </a:spcBef>
              <a:spcAft>
                <a:spcPts val="500"/>
              </a:spcAft>
              <a:buNone/>
            </a:pPr>
            <a:r>
              <a:rPr lang="en-US" altLang="zh-CN" sz="1600" b="0" dirty="0">
                <a:solidFill>
                  <a:schemeClr val="bg1">
                    <a:lumMod val="65000"/>
                  </a:schemeClr>
                </a:solidFill>
              </a:rPr>
              <a:t>make.left.greaterThanOrEqualTo(label.mas_left</a:t>
            </a:r>
            <a:r>
              <a:rPr lang="en-US" altLang="zh-CN" sz="1600" b="0" dirty="0" smtClean="0">
                <a:solidFill>
                  <a:schemeClr val="bg1">
                    <a:lumMod val="65000"/>
                  </a:schemeClr>
                </a:solidFill>
              </a:rPr>
              <a:t>);</a:t>
            </a:r>
          </a:p>
          <a:p>
            <a:pPr>
              <a:spcBef>
                <a:spcPts val="500"/>
              </a:spcBef>
              <a:spcAft>
                <a:spcPts val="500"/>
              </a:spcAft>
            </a:pPr>
            <a:r>
              <a:rPr lang="en-US" altLang="zh-CN" sz="1800" dirty="0"/>
              <a:t>3. NSNumber</a:t>
            </a:r>
          </a:p>
          <a:p>
            <a:pPr marL="0" indent="0">
              <a:spcBef>
                <a:spcPts val="500"/>
              </a:spcBef>
              <a:spcAft>
                <a:spcPts val="500"/>
              </a:spcAft>
              <a:buNone/>
            </a:pPr>
            <a:r>
              <a:rPr lang="en-US" altLang="zh-CN" sz="1600" b="0" dirty="0"/>
              <a:t>Auto Layout allows width and height to be set to constant values. if you want to set view to have a minimum and maximum width you could pass a number to the equality blocks</a:t>
            </a:r>
            <a:r>
              <a:rPr lang="en-US" altLang="zh-CN" sz="1600" b="0" dirty="0" smtClean="0"/>
              <a:t>:</a:t>
            </a:r>
          </a:p>
          <a:p>
            <a:pPr marL="360000" indent="0">
              <a:spcBef>
                <a:spcPts val="500"/>
              </a:spcBef>
              <a:spcAft>
                <a:spcPts val="500"/>
              </a:spcAft>
              <a:buNone/>
            </a:pPr>
            <a:r>
              <a:rPr kumimoji="1" lang="en-US" altLang="zh-CN" sz="1600" b="0" dirty="0">
                <a:solidFill>
                  <a:schemeClr val="bg1">
                    <a:lumMod val="65000"/>
                  </a:schemeClr>
                </a:solidFill>
              </a:rPr>
              <a:t> </a:t>
            </a:r>
            <a:r>
              <a:rPr kumimoji="1" lang="en-US" altLang="zh-CN" sz="1600" b="0" dirty="0" smtClean="0">
                <a:solidFill>
                  <a:schemeClr val="bg1">
                    <a:lumMod val="65000"/>
                  </a:schemeClr>
                </a:solidFill>
              </a:rPr>
              <a:t>    </a:t>
            </a:r>
            <a:r>
              <a:rPr lang="en-US" altLang="zh-CN" sz="1600" dirty="0">
                <a:solidFill>
                  <a:srgbClr val="92D050"/>
                </a:solidFill>
              </a:rPr>
              <a:t>//width &gt;= 200 &amp;&amp; width &lt;= 400</a:t>
            </a:r>
          </a:p>
          <a:p>
            <a:pPr marL="360000" indent="0">
              <a:spcBef>
                <a:spcPts val="500"/>
              </a:spcBef>
              <a:spcAft>
                <a:spcPts val="500"/>
              </a:spcAft>
              <a:buNone/>
            </a:pPr>
            <a:r>
              <a:rPr lang="en-US" altLang="zh-CN" sz="1600" dirty="0">
                <a:solidFill>
                  <a:schemeClr val="bg1">
                    <a:lumMod val="65000"/>
                  </a:schemeClr>
                </a:solidFill>
              </a:rPr>
              <a:t>make.width.greaterThanOrEqualTo(@200);</a:t>
            </a:r>
          </a:p>
          <a:p>
            <a:pPr marL="360000" indent="0">
              <a:spcBef>
                <a:spcPts val="500"/>
              </a:spcBef>
              <a:spcAft>
                <a:spcPts val="500"/>
              </a:spcAft>
              <a:buNone/>
            </a:pPr>
            <a:r>
              <a:rPr lang="en-US" altLang="zh-CN" sz="1600" dirty="0">
                <a:solidFill>
                  <a:schemeClr val="bg1">
                    <a:lumMod val="65000"/>
                  </a:schemeClr>
                </a:solidFill>
              </a:rPr>
              <a:t>make.width.lessThanOrEqualTo(@400</a:t>
            </a:r>
            <a:r>
              <a:rPr lang="en-US" altLang="zh-CN" sz="1600" dirty="0" smtClean="0">
                <a:solidFill>
                  <a:schemeClr val="bg1">
                    <a:lumMod val="65000"/>
                  </a:schemeClr>
                </a:solidFill>
              </a:rPr>
              <a:t>)</a:t>
            </a:r>
            <a:endParaRPr kumimoji="1" lang="en-US" altLang="zh-CN" sz="1600" dirty="0" smtClean="0">
              <a:solidFill>
                <a:schemeClr val="bg1">
                  <a:lumMod val="65000"/>
                </a:schemeClr>
              </a:solidFill>
            </a:endParaRPr>
          </a:p>
        </p:txBody>
      </p:sp>
      <p:sp>
        <p:nvSpPr>
          <p:cNvPr id="4" name="文本框 3"/>
          <p:cNvSpPr txBox="1"/>
          <p:nvPr/>
        </p:nvSpPr>
        <p:spPr>
          <a:xfrm>
            <a:off x="6225436" y="1052186"/>
            <a:ext cx="5586608" cy="5693866"/>
          </a:xfrm>
          <a:prstGeom prst="rect">
            <a:avLst/>
          </a:prstGeom>
          <a:noFill/>
        </p:spPr>
        <p:txBody>
          <a:bodyPr wrap="square" rtlCol="0">
            <a:spAutoFit/>
          </a:bodyPr>
          <a:lstStyle/>
          <a:p>
            <a:pPr marL="162000" indent="-162000">
              <a:spcBef>
                <a:spcPts val="500"/>
              </a:spcBef>
              <a:spcAft>
                <a:spcPts val="500"/>
              </a:spcAft>
              <a:buClr>
                <a:srgbClr val="FF0000"/>
              </a:buClr>
              <a:buFont typeface="Arial" charset="0"/>
              <a:buChar char="•"/>
            </a:pPr>
            <a:r>
              <a:rPr lang="en-US" altLang="zh-CN" b="1" dirty="0"/>
              <a:t>4. NSArray</a:t>
            </a:r>
          </a:p>
          <a:p>
            <a:pPr>
              <a:spcBef>
                <a:spcPts val="500"/>
              </a:spcBef>
              <a:spcAft>
                <a:spcPts val="500"/>
              </a:spcAft>
            </a:pPr>
            <a:r>
              <a:rPr lang="en-US" altLang="zh-CN" sz="1600" dirty="0"/>
              <a:t>An array of a mixture of any of the previous types</a:t>
            </a:r>
          </a:p>
          <a:p>
            <a:pPr marL="360000">
              <a:spcBef>
                <a:spcPts val="500"/>
              </a:spcBef>
              <a:spcAft>
                <a:spcPts val="500"/>
              </a:spcAft>
            </a:pPr>
            <a:r>
              <a:rPr lang="en-US" altLang="zh-CN" sz="1600" dirty="0">
                <a:solidFill>
                  <a:schemeClr val="bg1">
                    <a:lumMod val="65000"/>
                  </a:schemeClr>
                </a:solidFill>
              </a:rPr>
              <a:t>make.height.equalTo(@[view1.mas_height, view2.mas_height]);</a:t>
            </a:r>
          </a:p>
          <a:p>
            <a:pPr marL="360000">
              <a:spcBef>
                <a:spcPts val="500"/>
              </a:spcBef>
              <a:spcAft>
                <a:spcPts val="500"/>
              </a:spcAft>
            </a:pPr>
            <a:r>
              <a:rPr lang="en-US" altLang="zh-CN" sz="1600" dirty="0">
                <a:solidFill>
                  <a:schemeClr val="bg1">
                    <a:lumMod val="65000"/>
                  </a:schemeClr>
                </a:solidFill>
              </a:rPr>
              <a:t>make.height.equalTo(@[view1, view2]);</a:t>
            </a:r>
          </a:p>
          <a:p>
            <a:pPr marL="360000">
              <a:spcBef>
                <a:spcPts val="500"/>
              </a:spcBef>
              <a:spcAft>
                <a:spcPts val="500"/>
              </a:spcAft>
            </a:pPr>
            <a:r>
              <a:rPr lang="en-US" altLang="zh-CN" sz="1600" dirty="0">
                <a:solidFill>
                  <a:schemeClr val="bg1">
                    <a:lumMod val="65000"/>
                  </a:schemeClr>
                </a:solidFill>
              </a:rPr>
              <a:t>make.left.equalTo(@[view1, @100, view3.right</a:t>
            </a:r>
            <a:r>
              <a:rPr lang="en-US" altLang="zh-CN" sz="1600" dirty="0" smtClean="0">
                <a:solidFill>
                  <a:schemeClr val="bg1">
                    <a:lumMod val="65000"/>
                  </a:schemeClr>
                </a:solidFill>
              </a:rPr>
              <a:t>]);</a:t>
            </a:r>
            <a:endParaRPr kumimoji="1" lang="en-US" altLang="zh-CN" sz="1600" dirty="0" smtClean="0">
              <a:solidFill>
                <a:schemeClr val="bg1">
                  <a:lumMod val="65000"/>
                </a:schemeClr>
              </a:solidFill>
            </a:endParaRPr>
          </a:p>
          <a:p>
            <a:pPr marL="162000" indent="-162000">
              <a:spcBef>
                <a:spcPts val="500"/>
              </a:spcBef>
              <a:spcAft>
                <a:spcPts val="500"/>
              </a:spcAft>
              <a:buClr>
                <a:srgbClr val="FF0000"/>
              </a:buClr>
              <a:buFont typeface="Arial" charset="0"/>
              <a:buChar char="•"/>
            </a:pPr>
            <a:r>
              <a:rPr lang="en-US" altLang="zh-CN" b="1" dirty="0"/>
              <a:t>Learn to prioritize</a:t>
            </a:r>
          </a:p>
          <a:p>
            <a:pPr marL="360000">
              <a:spcBef>
                <a:spcPts val="500"/>
              </a:spcBef>
              <a:spcAft>
                <a:spcPts val="500"/>
              </a:spcAft>
            </a:pPr>
            <a:r>
              <a:rPr lang="en-US" altLang="zh-CN" sz="1600" dirty="0"/>
              <a:t>.</a:t>
            </a:r>
            <a:r>
              <a:rPr lang="en-US" altLang="zh-CN" sz="1600" dirty="0">
                <a:solidFill>
                  <a:schemeClr val="bg1">
                    <a:lumMod val="65000"/>
                  </a:schemeClr>
                </a:solidFill>
              </a:rPr>
              <a:t>priority</a:t>
            </a:r>
            <a:r>
              <a:rPr lang="en-US" altLang="zh-CN" sz="1600" dirty="0"/>
              <a:t> allows you to specify an exact priority</a:t>
            </a:r>
          </a:p>
          <a:p>
            <a:pPr marL="360000">
              <a:spcBef>
                <a:spcPts val="500"/>
              </a:spcBef>
              <a:spcAft>
                <a:spcPts val="500"/>
              </a:spcAft>
            </a:pPr>
            <a:r>
              <a:rPr lang="en-US" altLang="zh-CN" sz="1600" dirty="0"/>
              <a:t>.</a:t>
            </a:r>
            <a:r>
              <a:rPr lang="en-US" altLang="zh-CN" sz="1600" dirty="0">
                <a:solidFill>
                  <a:schemeClr val="bg1">
                    <a:lumMod val="65000"/>
                  </a:schemeClr>
                </a:solidFill>
              </a:rPr>
              <a:t>priorityHigh </a:t>
            </a:r>
            <a:r>
              <a:rPr lang="en-US" altLang="zh-CN" sz="1600" dirty="0"/>
              <a:t>equivalent to </a:t>
            </a:r>
            <a:r>
              <a:rPr lang="en-US" altLang="zh-CN" sz="1600" b="1" dirty="0"/>
              <a:t>UILayoutPriorityDefaultHigh</a:t>
            </a:r>
            <a:endParaRPr lang="en-US" altLang="zh-CN" sz="1600" dirty="0"/>
          </a:p>
          <a:p>
            <a:pPr marL="360000">
              <a:spcBef>
                <a:spcPts val="500"/>
              </a:spcBef>
              <a:spcAft>
                <a:spcPts val="500"/>
              </a:spcAft>
            </a:pPr>
            <a:r>
              <a:rPr lang="en-US" altLang="zh-CN" sz="1600" dirty="0"/>
              <a:t>.</a:t>
            </a:r>
            <a:r>
              <a:rPr lang="en-US" altLang="zh-CN" sz="1600" dirty="0">
                <a:solidFill>
                  <a:schemeClr val="bg1">
                    <a:lumMod val="65000"/>
                  </a:schemeClr>
                </a:solidFill>
              </a:rPr>
              <a:t>priorityMedium </a:t>
            </a:r>
            <a:r>
              <a:rPr lang="en-US" altLang="zh-CN" sz="1600" dirty="0"/>
              <a:t>is half way between high and low</a:t>
            </a:r>
          </a:p>
          <a:p>
            <a:pPr marL="360000">
              <a:spcBef>
                <a:spcPts val="500"/>
              </a:spcBef>
              <a:spcAft>
                <a:spcPts val="500"/>
              </a:spcAft>
            </a:pPr>
            <a:r>
              <a:rPr lang="en-US" altLang="zh-CN" sz="1600" dirty="0"/>
              <a:t>.</a:t>
            </a:r>
            <a:r>
              <a:rPr lang="en-US" altLang="zh-CN" sz="1600" dirty="0">
                <a:solidFill>
                  <a:schemeClr val="bg1">
                    <a:lumMod val="65000"/>
                  </a:schemeClr>
                </a:solidFill>
              </a:rPr>
              <a:t>priorityLow </a:t>
            </a:r>
            <a:r>
              <a:rPr lang="en-US" altLang="zh-CN" sz="1600" dirty="0"/>
              <a:t>equivalent to </a:t>
            </a:r>
            <a:r>
              <a:rPr lang="en-US" altLang="zh-CN" sz="1600" b="1" dirty="0"/>
              <a:t>UILayoutPriorityDefaultLow</a:t>
            </a:r>
            <a:endParaRPr lang="en-US" altLang="zh-CN" sz="1600" dirty="0"/>
          </a:p>
          <a:p>
            <a:pPr>
              <a:spcBef>
                <a:spcPts val="500"/>
              </a:spcBef>
              <a:spcAft>
                <a:spcPts val="500"/>
              </a:spcAft>
            </a:pPr>
            <a:r>
              <a:rPr lang="en-US" altLang="zh-CN" dirty="0"/>
              <a:t>Priorities are can be tacked on to the end of a constraint chain like so:</a:t>
            </a:r>
          </a:p>
          <a:p>
            <a:pPr marL="360000">
              <a:spcBef>
                <a:spcPts val="500"/>
              </a:spcBef>
              <a:spcAft>
                <a:spcPts val="500"/>
              </a:spcAft>
            </a:pPr>
            <a:r>
              <a:rPr lang="en-US" altLang="zh-CN" sz="1600" dirty="0">
                <a:solidFill>
                  <a:schemeClr val="bg1">
                    <a:lumMod val="65000"/>
                  </a:schemeClr>
                </a:solidFill>
              </a:rPr>
              <a:t>make.left.greaterThanOrEqualTo(label.mas_left).with.priorityLow</a:t>
            </a:r>
            <a:r>
              <a:rPr lang="en-US" altLang="zh-CN" sz="1600" dirty="0" smtClean="0">
                <a:solidFill>
                  <a:schemeClr val="bg1">
                    <a:lumMod val="65000"/>
                  </a:schemeClr>
                </a:solidFill>
              </a:rPr>
              <a:t>();</a:t>
            </a:r>
            <a:endParaRPr lang="en-US" altLang="zh-CN" sz="1600" dirty="0">
              <a:solidFill>
                <a:schemeClr val="bg1">
                  <a:lumMod val="65000"/>
                </a:schemeClr>
              </a:solidFill>
            </a:endParaRPr>
          </a:p>
          <a:p>
            <a:pPr marL="360000">
              <a:spcBef>
                <a:spcPts val="500"/>
              </a:spcBef>
              <a:spcAft>
                <a:spcPts val="500"/>
              </a:spcAft>
            </a:pPr>
            <a:r>
              <a:rPr lang="en-US" altLang="zh-CN" sz="1600" dirty="0">
                <a:solidFill>
                  <a:schemeClr val="bg1">
                    <a:lumMod val="65000"/>
                  </a:schemeClr>
                </a:solidFill>
              </a:rPr>
              <a:t>make.top.equalTo(label.mas_top).with.priority(600);</a:t>
            </a:r>
            <a:endParaRPr lang="en-US" altLang="zh-CN" sz="1600" dirty="0" smtClean="0">
              <a:solidFill>
                <a:schemeClr val="bg1">
                  <a:lumMod val="65000"/>
                </a:schemeClr>
              </a:solidFill>
            </a:endParaRPr>
          </a:p>
        </p:txBody>
      </p:sp>
    </p:spTree>
    <p:extLst>
      <p:ext uri="{BB962C8B-B14F-4D97-AF65-F5344CB8AC3E}">
        <p14:creationId xmlns:p14="http://schemas.microsoft.com/office/powerpoint/2010/main" val="828388027"/>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1" end="1"/>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3">
                                            <p:txEl>
                                              <p:pRg st="2" end="2"/>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3">
                                            <p:txEl>
                                              <p:pRg st="3" end="3"/>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28"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29" dur="1000"/>
                                        <p:tgtEl>
                                          <p:spTgt spid="3">
                                            <p:txEl>
                                              <p:pRg st="4" end="4"/>
                                            </p:txEl>
                                          </p:spTgt>
                                        </p:tgtEl>
                                      </p:cBhvr>
                                    </p:animEffect>
                                  </p:childTnLst>
                                </p:cTn>
                              </p:par>
                              <p:par>
                                <p:cTn id="30" presetID="55"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33"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34" dur="1000"/>
                                        <p:tgtEl>
                                          <p:spTgt spid="3">
                                            <p:txEl>
                                              <p:pRg st="5" end="5"/>
                                            </p:txEl>
                                          </p:spTgt>
                                        </p:tgtEl>
                                      </p:cBhvr>
                                    </p:animEffect>
                                  </p:childTnLst>
                                </p:cTn>
                              </p:par>
                              <p:par>
                                <p:cTn id="35" presetID="55"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38"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39" dur="1000"/>
                                        <p:tgtEl>
                                          <p:spTgt spid="3">
                                            <p:txEl>
                                              <p:pRg st="6" end="6"/>
                                            </p:txEl>
                                          </p:spTgt>
                                        </p:tgtEl>
                                      </p:cBhvr>
                                    </p:animEffect>
                                  </p:childTnLst>
                                </p:cTn>
                              </p:par>
                              <p:par>
                                <p:cTn id="40" presetID="55"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p:cTn id="42" dur="1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43"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44" dur="1000"/>
                                        <p:tgtEl>
                                          <p:spTgt spid="3">
                                            <p:txEl>
                                              <p:pRg st="7" end="7"/>
                                            </p:txEl>
                                          </p:spTgt>
                                        </p:tgtEl>
                                      </p:cBhvr>
                                    </p:animEffect>
                                  </p:childTnLst>
                                </p:cTn>
                              </p:par>
                              <p:par>
                                <p:cTn id="45" presetID="55"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p:cTn id="47" dur="1000" fill="hold"/>
                                        <p:tgtEl>
                                          <p:spTgt spid="3">
                                            <p:txEl>
                                              <p:pRg st="8" end="8"/>
                                            </p:txEl>
                                          </p:spTgt>
                                        </p:tgtEl>
                                        <p:attrNameLst>
                                          <p:attrName>ppt_w</p:attrName>
                                        </p:attrNameLst>
                                      </p:cBhvr>
                                      <p:tavLst>
                                        <p:tav tm="0">
                                          <p:val>
                                            <p:strVal val="#ppt_w*0.70"/>
                                          </p:val>
                                        </p:tav>
                                        <p:tav tm="100000">
                                          <p:val>
                                            <p:strVal val="#ppt_w"/>
                                          </p:val>
                                        </p:tav>
                                      </p:tavLst>
                                    </p:anim>
                                    <p:anim calcmode="lin" valueType="num">
                                      <p:cBhvr>
                                        <p:cTn id="48" dur="1000" fill="hold"/>
                                        <p:tgtEl>
                                          <p:spTgt spid="3">
                                            <p:txEl>
                                              <p:pRg st="8" end="8"/>
                                            </p:txEl>
                                          </p:spTgt>
                                        </p:tgtEl>
                                        <p:attrNameLst>
                                          <p:attrName>ppt_h</p:attrName>
                                        </p:attrNameLst>
                                      </p:cBhvr>
                                      <p:tavLst>
                                        <p:tav tm="0">
                                          <p:val>
                                            <p:strVal val="#ppt_h"/>
                                          </p:val>
                                        </p:tav>
                                        <p:tav tm="100000">
                                          <p:val>
                                            <p:strVal val="#ppt_h"/>
                                          </p:val>
                                        </p:tav>
                                      </p:tavLst>
                                    </p:anim>
                                    <p:animEffect transition="in" filter="fade">
                                      <p:cBhvr>
                                        <p:cTn id="49" dur="1000"/>
                                        <p:tgtEl>
                                          <p:spTgt spid="3">
                                            <p:txEl>
                                              <p:pRg st="8" end="8"/>
                                            </p:txEl>
                                          </p:spTgt>
                                        </p:tgtEl>
                                      </p:cBhvr>
                                    </p:animEffect>
                                  </p:childTnLst>
                                </p:cTn>
                              </p:par>
                              <p:par>
                                <p:cTn id="50" presetID="55" presetClass="entr" presetSubtype="0"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p:cTn id="52" dur="1000" fill="hold"/>
                                        <p:tgtEl>
                                          <p:spTgt spid="3">
                                            <p:txEl>
                                              <p:pRg st="9" end="9"/>
                                            </p:txEl>
                                          </p:spTgt>
                                        </p:tgtEl>
                                        <p:attrNameLst>
                                          <p:attrName>ppt_w</p:attrName>
                                        </p:attrNameLst>
                                      </p:cBhvr>
                                      <p:tavLst>
                                        <p:tav tm="0">
                                          <p:val>
                                            <p:strVal val="#ppt_w*0.70"/>
                                          </p:val>
                                        </p:tav>
                                        <p:tav tm="100000">
                                          <p:val>
                                            <p:strVal val="#ppt_w"/>
                                          </p:val>
                                        </p:tav>
                                      </p:tavLst>
                                    </p:anim>
                                    <p:anim calcmode="lin" valueType="num">
                                      <p:cBhvr>
                                        <p:cTn id="53" dur="1000" fill="hold"/>
                                        <p:tgtEl>
                                          <p:spTgt spid="3">
                                            <p:txEl>
                                              <p:pRg st="9" end="9"/>
                                            </p:txEl>
                                          </p:spTgt>
                                        </p:tgtEl>
                                        <p:attrNameLst>
                                          <p:attrName>ppt_h</p:attrName>
                                        </p:attrNameLst>
                                      </p:cBhvr>
                                      <p:tavLst>
                                        <p:tav tm="0">
                                          <p:val>
                                            <p:strVal val="#ppt_h"/>
                                          </p:val>
                                        </p:tav>
                                        <p:tav tm="100000">
                                          <p:val>
                                            <p:strVal val="#ppt_h"/>
                                          </p:val>
                                        </p:tav>
                                      </p:tavLst>
                                    </p:anim>
                                    <p:animEffect transition="in" filter="fade">
                                      <p:cBhvr>
                                        <p:cTn id="54" dur="1000"/>
                                        <p:tgtEl>
                                          <p:spTgt spid="3">
                                            <p:txEl>
                                              <p:pRg st="9" end="9"/>
                                            </p:txEl>
                                          </p:spTgt>
                                        </p:tgtEl>
                                      </p:cBhvr>
                                    </p:animEffect>
                                  </p:childTnLst>
                                </p:cTn>
                              </p:par>
                              <p:par>
                                <p:cTn id="55" presetID="55" presetClass="entr" presetSubtype="0"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p:cTn id="57" dur="1000" fill="hold"/>
                                        <p:tgtEl>
                                          <p:spTgt spid="3">
                                            <p:txEl>
                                              <p:pRg st="10" end="10"/>
                                            </p:txEl>
                                          </p:spTgt>
                                        </p:tgtEl>
                                        <p:attrNameLst>
                                          <p:attrName>ppt_w</p:attrName>
                                        </p:attrNameLst>
                                      </p:cBhvr>
                                      <p:tavLst>
                                        <p:tav tm="0">
                                          <p:val>
                                            <p:strVal val="#ppt_w*0.70"/>
                                          </p:val>
                                        </p:tav>
                                        <p:tav tm="100000">
                                          <p:val>
                                            <p:strVal val="#ppt_w"/>
                                          </p:val>
                                        </p:tav>
                                      </p:tavLst>
                                    </p:anim>
                                    <p:anim calcmode="lin" valueType="num">
                                      <p:cBhvr>
                                        <p:cTn id="58" dur="1000" fill="hold"/>
                                        <p:tgtEl>
                                          <p:spTgt spid="3">
                                            <p:txEl>
                                              <p:pRg st="10" end="10"/>
                                            </p:txEl>
                                          </p:spTgt>
                                        </p:tgtEl>
                                        <p:attrNameLst>
                                          <p:attrName>ppt_h</p:attrName>
                                        </p:attrNameLst>
                                      </p:cBhvr>
                                      <p:tavLst>
                                        <p:tav tm="0">
                                          <p:val>
                                            <p:strVal val="#ppt_h"/>
                                          </p:val>
                                        </p:tav>
                                        <p:tav tm="100000">
                                          <p:val>
                                            <p:strVal val="#ppt_h"/>
                                          </p:val>
                                        </p:tav>
                                      </p:tavLst>
                                    </p:anim>
                                    <p:animEffect transition="in" filter="fade">
                                      <p:cBhvr>
                                        <p:cTn id="59" dur="1000"/>
                                        <p:tgtEl>
                                          <p:spTgt spid="3">
                                            <p:txEl>
                                              <p:pRg st="10" end="10"/>
                                            </p:txEl>
                                          </p:spTgt>
                                        </p:tgtEl>
                                      </p:cBhvr>
                                    </p:animEffect>
                                  </p:childTnLst>
                                </p:cTn>
                              </p:par>
                              <p:par>
                                <p:cTn id="60" presetID="55" presetClass="entr" presetSubtype="0" fill="hold"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 calcmode="lin" valueType="num">
                                      <p:cBhvr>
                                        <p:cTn id="62" dur="1000" fill="hold"/>
                                        <p:tgtEl>
                                          <p:spTgt spid="3">
                                            <p:txEl>
                                              <p:pRg st="11" end="11"/>
                                            </p:txEl>
                                          </p:spTgt>
                                        </p:tgtEl>
                                        <p:attrNameLst>
                                          <p:attrName>ppt_w</p:attrName>
                                        </p:attrNameLst>
                                      </p:cBhvr>
                                      <p:tavLst>
                                        <p:tav tm="0">
                                          <p:val>
                                            <p:strVal val="#ppt_w*0.70"/>
                                          </p:val>
                                        </p:tav>
                                        <p:tav tm="100000">
                                          <p:val>
                                            <p:strVal val="#ppt_w"/>
                                          </p:val>
                                        </p:tav>
                                      </p:tavLst>
                                    </p:anim>
                                    <p:anim calcmode="lin" valueType="num">
                                      <p:cBhvr>
                                        <p:cTn id="63" dur="1000" fill="hold"/>
                                        <p:tgtEl>
                                          <p:spTgt spid="3">
                                            <p:txEl>
                                              <p:pRg st="11" end="11"/>
                                            </p:txEl>
                                          </p:spTgt>
                                        </p:tgtEl>
                                        <p:attrNameLst>
                                          <p:attrName>ppt_h</p:attrName>
                                        </p:attrNameLst>
                                      </p:cBhvr>
                                      <p:tavLst>
                                        <p:tav tm="0">
                                          <p:val>
                                            <p:strVal val="#ppt_h"/>
                                          </p:val>
                                        </p:tav>
                                        <p:tav tm="100000">
                                          <p:val>
                                            <p:strVal val="#ppt_h"/>
                                          </p:val>
                                        </p:tav>
                                      </p:tavLst>
                                    </p:anim>
                                    <p:animEffect transition="in" filter="fade">
                                      <p:cBhvr>
                                        <p:cTn id="64" dur="1000"/>
                                        <p:tgtEl>
                                          <p:spTgt spid="3">
                                            <p:txEl>
                                              <p:pRg st="11" end="11"/>
                                            </p:txEl>
                                          </p:spTgt>
                                        </p:tgtEl>
                                      </p:cBhvr>
                                    </p:animEffect>
                                  </p:childTnLst>
                                </p:cTn>
                              </p:par>
                              <p:par>
                                <p:cTn id="65" presetID="55" presetClass="entr" presetSubtype="0" fill="hold"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p:cTn id="67" dur="1000" fill="hold"/>
                                        <p:tgtEl>
                                          <p:spTgt spid="3">
                                            <p:txEl>
                                              <p:pRg st="12" end="12"/>
                                            </p:txEl>
                                          </p:spTgt>
                                        </p:tgtEl>
                                        <p:attrNameLst>
                                          <p:attrName>ppt_w</p:attrName>
                                        </p:attrNameLst>
                                      </p:cBhvr>
                                      <p:tavLst>
                                        <p:tav tm="0">
                                          <p:val>
                                            <p:strVal val="#ppt_w*0.70"/>
                                          </p:val>
                                        </p:tav>
                                        <p:tav tm="100000">
                                          <p:val>
                                            <p:strVal val="#ppt_w"/>
                                          </p:val>
                                        </p:tav>
                                      </p:tavLst>
                                    </p:anim>
                                    <p:anim calcmode="lin" valueType="num">
                                      <p:cBhvr>
                                        <p:cTn id="68" dur="1000" fill="hold"/>
                                        <p:tgtEl>
                                          <p:spTgt spid="3">
                                            <p:txEl>
                                              <p:pRg st="12" end="12"/>
                                            </p:txEl>
                                          </p:spTgt>
                                        </p:tgtEl>
                                        <p:attrNameLst>
                                          <p:attrName>ppt_h</p:attrName>
                                        </p:attrNameLst>
                                      </p:cBhvr>
                                      <p:tavLst>
                                        <p:tav tm="0">
                                          <p:val>
                                            <p:strVal val="#ppt_h"/>
                                          </p:val>
                                        </p:tav>
                                        <p:tav tm="100000">
                                          <p:val>
                                            <p:strVal val="#ppt_h"/>
                                          </p:val>
                                        </p:tav>
                                      </p:tavLst>
                                    </p:anim>
                                    <p:animEffect transition="in" filter="fade">
                                      <p:cBhvr>
                                        <p:cTn id="69" dur="1000"/>
                                        <p:tgtEl>
                                          <p:spTgt spid="3">
                                            <p:txEl>
                                              <p:pRg st="12" end="1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37" presetClass="entr" presetSubtype="0" fill="hold" nodeType="clickEffect">
                                  <p:stCondLst>
                                    <p:cond delay="0"/>
                                  </p:stCondLst>
                                  <p:childTnLst>
                                    <p:set>
                                      <p:cBhvr>
                                        <p:cTn id="73" dur="1" fill="hold">
                                          <p:stCondLst>
                                            <p:cond delay="0"/>
                                          </p:stCondLst>
                                        </p:cTn>
                                        <p:tgtEl>
                                          <p:spTgt spid="4">
                                            <p:txEl>
                                              <p:pRg st="0" end="0"/>
                                            </p:txEl>
                                          </p:spTgt>
                                        </p:tgtEl>
                                        <p:attrNameLst>
                                          <p:attrName>style.visibility</p:attrName>
                                        </p:attrNameLst>
                                      </p:cBhvr>
                                      <p:to>
                                        <p:strVal val="visible"/>
                                      </p:to>
                                    </p:set>
                                    <p:animEffect transition="in" filter="fade">
                                      <p:cBhvr>
                                        <p:cTn id="74" dur="1000"/>
                                        <p:tgtEl>
                                          <p:spTgt spid="4">
                                            <p:txEl>
                                              <p:pRg st="0" end="0"/>
                                            </p:txEl>
                                          </p:spTgt>
                                        </p:tgtEl>
                                      </p:cBhvr>
                                    </p:animEffect>
                                    <p:anim calcmode="lin" valueType="num">
                                      <p:cBhvr>
                                        <p:cTn id="7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76" dur="900" decel="100000" fill="hold"/>
                                        <p:tgtEl>
                                          <p:spTgt spid="4">
                                            <p:txEl>
                                              <p:pRg st="0" end="0"/>
                                            </p:txEl>
                                          </p:spTgt>
                                        </p:tgtEl>
                                        <p:attrNameLst>
                                          <p:attrName>ppt_y</p:attrName>
                                        </p:attrNameLst>
                                      </p:cBhvr>
                                      <p:tavLst>
                                        <p:tav tm="0">
                                          <p:val>
                                            <p:strVal val="#ppt_y+1"/>
                                          </p:val>
                                        </p:tav>
                                        <p:tav tm="100000">
                                          <p:val>
                                            <p:strVal val="#ppt_y-.03"/>
                                          </p:val>
                                        </p:tav>
                                      </p:tavLst>
                                    </p:anim>
                                    <p:anim calcmode="lin" valueType="num">
                                      <p:cBhvr>
                                        <p:cTn id="77" dur="100" accel="100000" fill="hold">
                                          <p:stCondLst>
                                            <p:cond delay="900"/>
                                          </p:stCondLst>
                                        </p:cTn>
                                        <p:tgtEl>
                                          <p:spTgt spid="4">
                                            <p:txEl>
                                              <p:pRg st="0" end="0"/>
                                            </p:txEl>
                                          </p:spTgt>
                                        </p:tgtEl>
                                        <p:attrNameLst>
                                          <p:attrName>ppt_y</p:attrName>
                                        </p:attrNameLst>
                                      </p:cBhvr>
                                      <p:tavLst>
                                        <p:tav tm="0">
                                          <p:val>
                                            <p:strVal val="#ppt_y-.03"/>
                                          </p:val>
                                        </p:tav>
                                        <p:tav tm="100000">
                                          <p:val>
                                            <p:strVal val="#ppt_y"/>
                                          </p:val>
                                        </p:tav>
                                      </p:tavLst>
                                    </p:anim>
                                  </p:childTnLst>
                                </p:cTn>
                              </p:par>
                              <p:par>
                                <p:cTn id="78" presetID="37" presetClass="entr" presetSubtype="0" fill="hold" nodeType="withEffect">
                                  <p:stCondLst>
                                    <p:cond delay="0"/>
                                  </p:stCondLst>
                                  <p:childTnLst>
                                    <p:set>
                                      <p:cBhvr>
                                        <p:cTn id="79" dur="1" fill="hold">
                                          <p:stCondLst>
                                            <p:cond delay="0"/>
                                          </p:stCondLst>
                                        </p:cTn>
                                        <p:tgtEl>
                                          <p:spTgt spid="4">
                                            <p:txEl>
                                              <p:pRg st="1" end="1"/>
                                            </p:txEl>
                                          </p:spTgt>
                                        </p:tgtEl>
                                        <p:attrNameLst>
                                          <p:attrName>style.visibility</p:attrName>
                                        </p:attrNameLst>
                                      </p:cBhvr>
                                      <p:to>
                                        <p:strVal val="visible"/>
                                      </p:to>
                                    </p:set>
                                    <p:animEffect transition="in" filter="fade">
                                      <p:cBhvr>
                                        <p:cTn id="80" dur="1000"/>
                                        <p:tgtEl>
                                          <p:spTgt spid="4">
                                            <p:txEl>
                                              <p:pRg st="1" end="1"/>
                                            </p:txEl>
                                          </p:spTgt>
                                        </p:tgtEl>
                                      </p:cBhvr>
                                    </p:animEffect>
                                    <p:anim calcmode="lin" valueType="num">
                                      <p:cBhvr>
                                        <p:cTn id="8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82" dur="900" decel="100000" fill="hold"/>
                                        <p:tgtEl>
                                          <p:spTgt spid="4">
                                            <p:txEl>
                                              <p:pRg st="1" end="1"/>
                                            </p:txEl>
                                          </p:spTgt>
                                        </p:tgtEl>
                                        <p:attrNameLst>
                                          <p:attrName>ppt_y</p:attrName>
                                        </p:attrNameLst>
                                      </p:cBhvr>
                                      <p:tavLst>
                                        <p:tav tm="0">
                                          <p:val>
                                            <p:strVal val="#ppt_y+1"/>
                                          </p:val>
                                        </p:tav>
                                        <p:tav tm="100000">
                                          <p:val>
                                            <p:strVal val="#ppt_y-.03"/>
                                          </p:val>
                                        </p:tav>
                                      </p:tavLst>
                                    </p:anim>
                                    <p:anim calcmode="lin" valueType="num">
                                      <p:cBhvr>
                                        <p:cTn id="83" dur="100" accel="100000" fill="hold">
                                          <p:stCondLst>
                                            <p:cond delay="900"/>
                                          </p:stCondLst>
                                        </p:cTn>
                                        <p:tgtEl>
                                          <p:spTgt spid="4">
                                            <p:txEl>
                                              <p:pRg st="1" end="1"/>
                                            </p:txEl>
                                          </p:spTgt>
                                        </p:tgtEl>
                                        <p:attrNameLst>
                                          <p:attrName>ppt_y</p:attrName>
                                        </p:attrNameLst>
                                      </p:cBhvr>
                                      <p:tavLst>
                                        <p:tav tm="0">
                                          <p:val>
                                            <p:strVal val="#ppt_y-.03"/>
                                          </p:val>
                                        </p:tav>
                                        <p:tav tm="100000">
                                          <p:val>
                                            <p:strVal val="#ppt_y"/>
                                          </p:val>
                                        </p:tav>
                                      </p:tavLst>
                                    </p:anim>
                                  </p:childTnLst>
                                </p:cTn>
                              </p:par>
                              <p:par>
                                <p:cTn id="84" presetID="37" presetClass="entr" presetSubtype="0" fill="hold" nodeType="withEffect">
                                  <p:stCondLst>
                                    <p:cond delay="0"/>
                                  </p:stCondLst>
                                  <p:childTnLst>
                                    <p:set>
                                      <p:cBhvr>
                                        <p:cTn id="85" dur="1" fill="hold">
                                          <p:stCondLst>
                                            <p:cond delay="0"/>
                                          </p:stCondLst>
                                        </p:cTn>
                                        <p:tgtEl>
                                          <p:spTgt spid="4">
                                            <p:txEl>
                                              <p:pRg st="2" end="2"/>
                                            </p:txEl>
                                          </p:spTgt>
                                        </p:tgtEl>
                                        <p:attrNameLst>
                                          <p:attrName>style.visibility</p:attrName>
                                        </p:attrNameLst>
                                      </p:cBhvr>
                                      <p:to>
                                        <p:strVal val="visible"/>
                                      </p:to>
                                    </p:set>
                                    <p:animEffect transition="in" filter="fade">
                                      <p:cBhvr>
                                        <p:cTn id="86" dur="1000"/>
                                        <p:tgtEl>
                                          <p:spTgt spid="4">
                                            <p:txEl>
                                              <p:pRg st="2" end="2"/>
                                            </p:txEl>
                                          </p:spTgt>
                                        </p:tgtEl>
                                      </p:cBhvr>
                                    </p:animEffect>
                                    <p:anim calcmode="lin" valueType="num">
                                      <p:cBhvr>
                                        <p:cTn id="8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88" dur="900" decel="100000" fill="hold"/>
                                        <p:tgtEl>
                                          <p:spTgt spid="4">
                                            <p:txEl>
                                              <p:pRg st="2" end="2"/>
                                            </p:txEl>
                                          </p:spTgt>
                                        </p:tgtEl>
                                        <p:attrNameLst>
                                          <p:attrName>ppt_y</p:attrName>
                                        </p:attrNameLst>
                                      </p:cBhvr>
                                      <p:tavLst>
                                        <p:tav tm="0">
                                          <p:val>
                                            <p:strVal val="#ppt_y+1"/>
                                          </p:val>
                                        </p:tav>
                                        <p:tav tm="100000">
                                          <p:val>
                                            <p:strVal val="#ppt_y-.03"/>
                                          </p:val>
                                        </p:tav>
                                      </p:tavLst>
                                    </p:anim>
                                    <p:anim calcmode="lin" valueType="num">
                                      <p:cBhvr>
                                        <p:cTn id="89" dur="100" accel="100000" fill="hold">
                                          <p:stCondLst>
                                            <p:cond delay="900"/>
                                          </p:stCondLst>
                                        </p:cTn>
                                        <p:tgtEl>
                                          <p:spTgt spid="4">
                                            <p:txEl>
                                              <p:pRg st="2" end="2"/>
                                            </p:txEl>
                                          </p:spTgt>
                                        </p:tgtEl>
                                        <p:attrNameLst>
                                          <p:attrName>ppt_y</p:attrName>
                                        </p:attrNameLst>
                                      </p:cBhvr>
                                      <p:tavLst>
                                        <p:tav tm="0">
                                          <p:val>
                                            <p:strVal val="#ppt_y-.03"/>
                                          </p:val>
                                        </p:tav>
                                        <p:tav tm="100000">
                                          <p:val>
                                            <p:strVal val="#ppt_y"/>
                                          </p:val>
                                        </p:tav>
                                      </p:tavLst>
                                    </p:anim>
                                  </p:childTnLst>
                                </p:cTn>
                              </p:par>
                              <p:par>
                                <p:cTn id="90" presetID="37" presetClass="entr" presetSubtype="0" fill="hold" nodeType="withEffect">
                                  <p:stCondLst>
                                    <p:cond delay="0"/>
                                  </p:stCondLst>
                                  <p:childTnLst>
                                    <p:set>
                                      <p:cBhvr>
                                        <p:cTn id="91" dur="1" fill="hold">
                                          <p:stCondLst>
                                            <p:cond delay="0"/>
                                          </p:stCondLst>
                                        </p:cTn>
                                        <p:tgtEl>
                                          <p:spTgt spid="4">
                                            <p:txEl>
                                              <p:pRg st="3" end="3"/>
                                            </p:txEl>
                                          </p:spTgt>
                                        </p:tgtEl>
                                        <p:attrNameLst>
                                          <p:attrName>style.visibility</p:attrName>
                                        </p:attrNameLst>
                                      </p:cBhvr>
                                      <p:to>
                                        <p:strVal val="visible"/>
                                      </p:to>
                                    </p:set>
                                    <p:animEffect transition="in" filter="fade">
                                      <p:cBhvr>
                                        <p:cTn id="92" dur="1000"/>
                                        <p:tgtEl>
                                          <p:spTgt spid="4">
                                            <p:txEl>
                                              <p:pRg st="3" end="3"/>
                                            </p:txEl>
                                          </p:spTgt>
                                        </p:tgtEl>
                                      </p:cBhvr>
                                    </p:animEffect>
                                    <p:anim calcmode="lin" valueType="num">
                                      <p:cBhvr>
                                        <p:cTn id="9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4" dur="900" decel="100000" fill="hold"/>
                                        <p:tgtEl>
                                          <p:spTgt spid="4">
                                            <p:txEl>
                                              <p:pRg st="3" end="3"/>
                                            </p:txEl>
                                          </p:spTgt>
                                        </p:tgtEl>
                                        <p:attrNameLst>
                                          <p:attrName>ppt_y</p:attrName>
                                        </p:attrNameLst>
                                      </p:cBhvr>
                                      <p:tavLst>
                                        <p:tav tm="0">
                                          <p:val>
                                            <p:strVal val="#ppt_y+1"/>
                                          </p:val>
                                        </p:tav>
                                        <p:tav tm="100000">
                                          <p:val>
                                            <p:strVal val="#ppt_y-.03"/>
                                          </p:val>
                                        </p:tav>
                                      </p:tavLst>
                                    </p:anim>
                                    <p:anim calcmode="lin" valueType="num">
                                      <p:cBhvr>
                                        <p:cTn id="95" dur="100" accel="100000" fill="hold">
                                          <p:stCondLst>
                                            <p:cond delay="900"/>
                                          </p:stCondLst>
                                        </p:cTn>
                                        <p:tgtEl>
                                          <p:spTgt spid="4">
                                            <p:txEl>
                                              <p:pRg st="3" end="3"/>
                                            </p:txEl>
                                          </p:spTgt>
                                        </p:tgtEl>
                                        <p:attrNameLst>
                                          <p:attrName>ppt_y</p:attrName>
                                        </p:attrNameLst>
                                      </p:cBhvr>
                                      <p:tavLst>
                                        <p:tav tm="0">
                                          <p:val>
                                            <p:strVal val="#ppt_y-.03"/>
                                          </p:val>
                                        </p:tav>
                                        <p:tav tm="100000">
                                          <p:val>
                                            <p:strVal val="#ppt_y"/>
                                          </p:val>
                                        </p:tav>
                                      </p:tavLst>
                                    </p:anim>
                                  </p:childTnLst>
                                </p:cTn>
                              </p:par>
                              <p:par>
                                <p:cTn id="96" presetID="37" presetClass="entr" presetSubtype="0" fill="hold" nodeType="withEffect">
                                  <p:stCondLst>
                                    <p:cond delay="0"/>
                                  </p:stCondLst>
                                  <p:childTnLst>
                                    <p:set>
                                      <p:cBhvr>
                                        <p:cTn id="97" dur="1" fill="hold">
                                          <p:stCondLst>
                                            <p:cond delay="0"/>
                                          </p:stCondLst>
                                        </p:cTn>
                                        <p:tgtEl>
                                          <p:spTgt spid="4">
                                            <p:txEl>
                                              <p:pRg st="4" end="4"/>
                                            </p:txEl>
                                          </p:spTgt>
                                        </p:tgtEl>
                                        <p:attrNameLst>
                                          <p:attrName>style.visibility</p:attrName>
                                        </p:attrNameLst>
                                      </p:cBhvr>
                                      <p:to>
                                        <p:strVal val="visible"/>
                                      </p:to>
                                    </p:set>
                                    <p:animEffect transition="in" filter="fade">
                                      <p:cBhvr>
                                        <p:cTn id="98" dur="1000"/>
                                        <p:tgtEl>
                                          <p:spTgt spid="4">
                                            <p:txEl>
                                              <p:pRg st="4" end="4"/>
                                            </p:txEl>
                                          </p:spTgt>
                                        </p:tgtEl>
                                      </p:cBhvr>
                                    </p:animEffect>
                                    <p:anim calcmode="lin" valueType="num">
                                      <p:cBhvr>
                                        <p:cTn id="9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00" dur="900" decel="100000" fill="hold"/>
                                        <p:tgtEl>
                                          <p:spTgt spid="4">
                                            <p:txEl>
                                              <p:pRg st="4" end="4"/>
                                            </p:txEl>
                                          </p:spTgt>
                                        </p:tgtEl>
                                        <p:attrNameLst>
                                          <p:attrName>ppt_y</p:attrName>
                                        </p:attrNameLst>
                                      </p:cBhvr>
                                      <p:tavLst>
                                        <p:tav tm="0">
                                          <p:val>
                                            <p:strVal val="#ppt_y+1"/>
                                          </p:val>
                                        </p:tav>
                                        <p:tav tm="100000">
                                          <p:val>
                                            <p:strVal val="#ppt_y-.03"/>
                                          </p:val>
                                        </p:tav>
                                      </p:tavLst>
                                    </p:anim>
                                    <p:anim calcmode="lin" valueType="num">
                                      <p:cBhvr>
                                        <p:cTn id="101" dur="100" accel="100000" fill="hold">
                                          <p:stCondLst>
                                            <p:cond delay="900"/>
                                          </p:stCondLst>
                                        </p:cTn>
                                        <p:tgtEl>
                                          <p:spTgt spid="4">
                                            <p:txEl>
                                              <p:pRg st="4" end="4"/>
                                            </p:txEl>
                                          </p:spTgt>
                                        </p:tgtEl>
                                        <p:attrNameLst>
                                          <p:attrName>ppt_y</p:attrName>
                                        </p:attrNameLst>
                                      </p:cBhvr>
                                      <p:tavLst>
                                        <p:tav tm="0">
                                          <p:val>
                                            <p:strVal val="#ppt_y-.03"/>
                                          </p:val>
                                        </p:tav>
                                        <p:tav tm="100000">
                                          <p:val>
                                            <p:strVal val="#ppt_y"/>
                                          </p:val>
                                        </p:tav>
                                      </p:tavLst>
                                    </p:anim>
                                  </p:childTnLst>
                                </p:cTn>
                              </p:par>
                              <p:par>
                                <p:cTn id="102" presetID="37" presetClass="entr" presetSubtype="0" fill="hold" nodeType="withEffect">
                                  <p:stCondLst>
                                    <p:cond delay="0"/>
                                  </p:stCondLst>
                                  <p:childTnLst>
                                    <p:set>
                                      <p:cBhvr>
                                        <p:cTn id="103" dur="1" fill="hold">
                                          <p:stCondLst>
                                            <p:cond delay="0"/>
                                          </p:stCondLst>
                                        </p:cTn>
                                        <p:tgtEl>
                                          <p:spTgt spid="4">
                                            <p:txEl>
                                              <p:pRg st="5" end="5"/>
                                            </p:txEl>
                                          </p:spTgt>
                                        </p:tgtEl>
                                        <p:attrNameLst>
                                          <p:attrName>style.visibility</p:attrName>
                                        </p:attrNameLst>
                                      </p:cBhvr>
                                      <p:to>
                                        <p:strVal val="visible"/>
                                      </p:to>
                                    </p:set>
                                    <p:animEffect transition="in" filter="fade">
                                      <p:cBhvr>
                                        <p:cTn id="104" dur="1000"/>
                                        <p:tgtEl>
                                          <p:spTgt spid="4">
                                            <p:txEl>
                                              <p:pRg st="5" end="5"/>
                                            </p:txEl>
                                          </p:spTgt>
                                        </p:tgtEl>
                                      </p:cBhvr>
                                    </p:animEffect>
                                    <p:anim calcmode="lin" valueType="num">
                                      <p:cBhvr>
                                        <p:cTn id="10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06" dur="900" decel="100000" fill="hold"/>
                                        <p:tgtEl>
                                          <p:spTgt spid="4">
                                            <p:txEl>
                                              <p:pRg st="5" end="5"/>
                                            </p:txEl>
                                          </p:spTgt>
                                        </p:tgtEl>
                                        <p:attrNameLst>
                                          <p:attrName>ppt_y</p:attrName>
                                        </p:attrNameLst>
                                      </p:cBhvr>
                                      <p:tavLst>
                                        <p:tav tm="0">
                                          <p:val>
                                            <p:strVal val="#ppt_y+1"/>
                                          </p:val>
                                        </p:tav>
                                        <p:tav tm="100000">
                                          <p:val>
                                            <p:strVal val="#ppt_y-.03"/>
                                          </p:val>
                                        </p:tav>
                                      </p:tavLst>
                                    </p:anim>
                                    <p:anim calcmode="lin" valueType="num">
                                      <p:cBhvr>
                                        <p:cTn id="107" dur="100" accel="100000" fill="hold">
                                          <p:stCondLst>
                                            <p:cond delay="900"/>
                                          </p:stCondLst>
                                        </p:cTn>
                                        <p:tgtEl>
                                          <p:spTgt spid="4">
                                            <p:txEl>
                                              <p:pRg st="5" end="5"/>
                                            </p:txEl>
                                          </p:spTgt>
                                        </p:tgtEl>
                                        <p:attrNameLst>
                                          <p:attrName>ppt_y</p:attrName>
                                        </p:attrNameLst>
                                      </p:cBhvr>
                                      <p:tavLst>
                                        <p:tav tm="0">
                                          <p:val>
                                            <p:strVal val="#ppt_y-.03"/>
                                          </p:val>
                                        </p:tav>
                                        <p:tav tm="100000">
                                          <p:val>
                                            <p:strVal val="#ppt_y"/>
                                          </p:val>
                                        </p:tav>
                                      </p:tavLst>
                                    </p:anim>
                                  </p:childTnLst>
                                </p:cTn>
                              </p:par>
                              <p:par>
                                <p:cTn id="108" presetID="37" presetClass="entr" presetSubtype="0" fill="hold" nodeType="withEffect">
                                  <p:stCondLst>
                                    <p:cond delay="0"/>
                                  </p:stCondLst>
                                  <p:childTnLst>
                                    <p:set>
                                      <p:cBhvr>
                                        <p:cTn id="109" dur="1" fill="hold">
                                          <p:stCondLst>
                                            <p:cond delay="0"/>
                                          </p:stCondLst>
                                        </p:cTn>
                                        <p:tgtEl>
                                          <p:spTgt spid="4">
                                            <p:txEl>
                                              <p:pRg st="6" end="6"/>
                                            </p:txEl>
                                          </p:spTgt>
                                        </p:tgtEl>
                                        <p:attrNameLst>
                                          <p:attrName>style.visibility</p:attrName>
                                        </p:attrNameLst>
                                      </p:cBhvr>
                                      <p:to>
                                        <p:strVal val="visible"/>
                                      </p:to>
                                    </p:set>
                                    <p:animEffect transition="in" filter="fade">
                                      <p:cBhvr>
                                        <p:cTn id="110" dur="1000"/>
                                        <p:tgtEl>
                                          <p:spTgt spid="4">
                                            <p:txEl>
                                              <p:pRg st="6" end="6"/>
                                            </p:txEl>
                                          </p:spTgt>
                                        </p:tgtEl>
                                      </p:cBhvr>
                                    </p:animEffect>
                                    <p:anim calcmode="lin" valueType="num">
                                      <p:cBhvr>
                                        <p:cTn id="111"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12" dur="900" decel="100000" fill="hold"/>
                                        <p:tgtEl>
                                          <p:spTgt spid="4">
                                            <p:txEl>
                                              <p:pRg st="6" end="6"/>
                                            </p:txEl>
                                          </p:spTgt>
                                        </p:tgtEl>
                                        <p:attrNameLst>
                                          <p:attrName>ppt_y</p:attrName>
                                        </p:attrNameLst>
                                      </p:cBhvr>
                                      <p:tavLst>
                                        <p:tav tm="0">
                                          <p:val>
                                            <p:strVal val="#ppt_y+1"/>
                                          </p:val>
                                        </p:tav>
                                        <p:tav tm="100000">
                                          <p:val>
                                            <p:strVal val="#ppt_y-.03"/>
                                          </p:val>
                                        </p:tav>
                                      </p:tavLst>
                                    </p:anim>
                                    <p:anim calcmode="lin" valueType="num">
                                      <p:cBhvr>
                                        <p:cTn id="113" dur="100" accel="100000" fill="hold">
                                          <p:stCondLst>
                                            <p:cond delay="900"/>
                                          </p:stCondLst>
                                        </p:cTn>
                                        <p:tgtEl>
                                          <p:spTgt spid="4">
                                            <p:txEl>
                                              <p:pRg st="6" end="6"/>
                                            </p:txEl>
                                          </p:spTgt>
                                        </p:tgtEl>
                                        <p:attrNameLst>
                                          <p:attrName>ppt_y</p:attrName>
                                        </p:attrNameLst>
                                      </p:cBhvr>
                                      <p:tavLst>
                                        <p:tav tm="0">
                                          <p:val>
                                            <p:strVal val="#ppt_y-.03"/>
                                          </p:val>
                                        </p:tav>
                                        <p:tav tm="100000">
                                          <p:val>
                                            <p:strVal val="#ppt_y"/>
                                          </p:val>
                                        </p:tav>
                                      </p:tavLst>
                                    </p:anim>
                                  </p:childTnLst>
                                </p:cTn>
                              </p:par>
                              <p:par>
                                <p:cTn id="114" presetID="37" presetClass="entr" presetSubtype="0" fill="hold" nodeType="withEffect">
                                  <p:stCondLst>
                                    <p:cond delay="0"/>
                                  </p:stCondLst>
                                  <p:childTnLst>
                                    <p:set>
                                      <p:cBhvr>
                                        <p:cTn id="115" dur="1" fill="hold">
                                          <p:stCondLst>
                                            <p:cond delay="0"/>
                                          </p:stCondLst>
                                        </p:cTn>
                                        <p:tgtEl>
                                          <p:spTgt spid="4">
                                            <p:txEl>
                                              <p:pRg st="7" end="7"/>
                                            </p:txEl>
                                          </p:spTgt>
                                        </p:tgtEl>
                                        <p:attrNameLst>
                                          <p:attrName>style.visibility</p:attrName>
                                        </p:attrNameLst>
                                      </p:cBhvr>
                                      <p:to>
                                        <p:strVal val="visible"/>
                                      </p:to>
                                    </p:set>
                                    <p:animEffect transition="in" filter="fade">
                                      <p:cBhvr>
                                        <p:cTn id="116" dur="1000"/>
                                        <p:tgtEl>
                                          <p:spTgt spid="4">
                                            <p:txEl>
                                              <p:pRg st="7" end="7"/>
                                            </p:txEl>
                                          </p:spTgt>
                                        </p:tgtEl>
                                      </p:cBhvr>
                                    </p:animEffect>
                                    <p:anim calcmode="lin" valueType="num">
                                      <p:cBhvr>
                                        <p:cTn id="11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18" dur="900" decel="100000" fill="hold"/>
                                        <p:tgtEl>
                                          <p:spTgt spid="4">
                                            <p:txEl>
                                              <p:pRg st="7" end="7"/>
                                            </p:txEl>
                                          </p:spTgt>
                                        </p:tgtEl>
                                        <p:attrNameLst>
                                          <p:attrName>ppt_y</p:attrName>
                                        </p:attrNameLst>
                                      </p:cBhvr>
                                      <p:tavLst>
                                        <p:tav tm="0">
                                          <p:val>
                                            <p:strVal val="#ppt_y+1"/>
                                          </p:val>
                                        </p:tav>
                                        <p:tav tm="100000">
                                          <p:val>
                                            <p:strVal val="#ppt_y-.03"/>
                                          </p:val>
                                        </p:tav>
                                      </p:tavLst>
                                    </p:anim>
                                    <p:anim calcmode="lin" valueType="num">
                                      <p:cBhvr>
                                        <p:cTn id="119" dur="100" accel="100000" fill="hold">
                                          <p:stCondLst>
                                            <p:cond delay="900"/>
                                          </p:stCondLst>
                                        </p:cTn>
                                        <p:tgtEl>
                                          <p:spTgt spid="4">
                                            <p:txEl>
                                              <p:pRg st="7" end="7"/>
                                            </p:txEl>
                                          </p:spTgt>
                                        </p:tgtEl>
                                        <p:attrNameLst>
                                          <p:attrName>ppt_y</p:attrName>
                                        </p:attrNameLst>
                                      </p:cBhvr>
                                      <p:tavLst>
                                        <p:tav tm="0">
                                          <p:val>
                                            <p:strVal val="#ppt_y-.03"/>
                                          </p:val>
                                        </p:tav>
                                        <p:tav tm="100000">
                                          <p:val>
                                            <p:strVal val="#ppt_y"/>
                                          </p:val>
                                        </p:tav>
                                      </p:tavLst>
                                    </p:anim>
                                  </p:childTnLst>
                                </p:cTn>
                              </p:par>
                              <p:par>
                                <p:cTn id="120" presetID="37" presetClass="entr" presetSubtype="0" fill="hold" nodeType="withEffect">
                                  <p:stCondLst>
                                    <p:cond delay="0"/>
                                  </p:stCondLst>
                                  <p:childTnLst>
                                    <p:set>
                                      <p:cBhvr>
                                        <p:cTn id="121" dur="1" fill="hold">
                                          <p:stCondLst>
                                            <p:cond delay="0"/>
                                          </p:stCondLst>
                                        </p:cTn>
                                        <p:tgtEl>
                                          <p:spTgt spid="4">
                                            <p:txEl>
                                              <p:pRg st="8" end="8"/>
                                            </p:txEl>
                                          </p:spTgt>
                                        </p:tgtEl>
                                        <p:attrNameLst>
                                          <p:attrName>style.visibility</p:attrName>
                                        </p:attrNameLst>
                                      </p:cBhvr>
                                      <p:to>
                                        <p:strVal val="visible"/>
                                      </p:to>
                                    </p:set>
                                    <p:animEffect transition="in" filter="fade">
                                      <p:cBhvr>
                                        <p:cTn id="122" dur="1000"/>
                                        <p:tgtEl>
                                          <p:spTgt spid="4">
                                            <p:txEl>
                                              <p:pRg st="8" end="8"/>
                                            </p:txEl>
                                          </p:spTgt>
                                        </p:tgtEl>
                                      </p:cBhvr>
                                    </p:animEffect>
                                    <p:anim calcmode="lin" valueType="num">
                                      <p:cBhvr>
                                        <p:cTn id="12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24" dur="900" decel="100000" fill="hold"/>
                                        <p:tgtEl>
                                          <p:spTgt spid="4">
                                            <p:txEl>
                                              <p:pRg st="8" end="8"/>
                                            </p:txEl>
                                          </p:spTgt>
                                        </p:tgtEl>
                                        <p:attrNameLst>
                                          <p:attrName>ppt_y</p:attrName>
                                        </p:attrNameLst>
                                      </p:cBhvr>
                                      <p:tavLst>
                                        <p:tav tm="0">
                                          <p:val>
                                            <p:strVal val="#ppt_y+1"/>
                                          </p:val>
                                        </p:tav>
                                        <p:tav tm="100000">
                                          <p:val>
                                            <p:strVal val="#ppt_y-.03"/>
                                          </p:val>
                                        </p:tav>
                                      </p:tavLst>
                                    </p:anim>
                                    <p:anim calcmode="lin" valueType="num">
                                      <p:cBhvr>
                                        <p:cTn id="125" dur="100" accel="100000" fill="hold">
                                          <p:stCondLst>
                                            <p:cond delay="900"/>
                                          </p:stCondLst>
                                        </p:cTn>
                                        <p:tgtEl>
                                          <p:spTgt spid="4">
                                            <p:txEl>
                                              <p:pRg st="8" end="8"/>
                                            </p:txEl>
                                          </p:spTgt>
                                        </p:tgtEl>
                                        <p:attrNameLst>
                                          <p:attrName>ppt_y</p:attrName>
                                        </p:attrNameLst>
                                      </p:cBhvr>
                                      <p:tavLst>
                                        <p:tav tm="0">
                                          <p:val>
                                            <p:strVal val="#ppt_y-.03"/>
                                          </p:val>
                                        </p:tav>
                                        <p:tav tm="100000">
                                          <p:val>
                                            <p:strVal val="#ppt_y"/>
                                          </p:val>
                                        </p:tav>
                                      </p:tavLst>
                                    </p:anim>
                                  </p:childTnLst>
                                </p:cTn>
                              </p:par>
                              <p:par>
                                <p:cTn id="126" presetID="37" presetClass="entr" presetSubtype="0" fill="hold" nodeType="withEffect">
                                  <p:stCondLst>
                                    <p:cond delay="0"/>
                                  </p:stCondLst>
                                  <p:childTnLst>
                                    <p:set>
                                      <p:cBhvr>
                                        <p:cTn id="127" dur="1" fill="hold">
                                          <p:stCondLst>
                                            <p:cond delay="0"/>
                                          </p:stCondLst>
                                        </p:cTn>
                                        <p:tgtEl>
                                          <p:spTgt spid="4">
                                            <p:txEl>
                                              <p:pRg st="9" end="9"/>
                                            </p:txEl>
                                          </p:spTgt>
                                        </p:tgtEl>
                                        <p:attrNameLst>
                                          <p:attrName>style.visibility</p:attrName>
                                        </p:attrNameLst>
                                      </p:cBhvr>
                                      <p:to>
                                        <p:strVal val="visible"/>
                                      </p:to>
                                    </p:set>
                                    <p:animEffect transition="in" filter="fade">
                                      <p:cBhvr>
                                        <p:cTn id="128" dur="1000"/>
                                        <p:tgtEl>
                                          <p:spTgt spid="4">
                                            <p:txEl>
                                              <p:pRg st="9" end="9"/>
                                            </p:txEl>
                                          </p:spTgt>
                                        </p:tgtEl>
                                      </p:cBhvr>
                                    </p:animEffect>
                                    <p:anim calcmode="lin" valueType="num">
                                      <p:cBhvr>
                                        <p:cTn id="129"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130" dur="900" decel="100000" fill="hold"/>
                                        <p:tgtEl>
                                          <p:spTgt spid="4">
                                            <p:txEl>
                                              <p:pRg st="9" end="9"/>
                                            </p:txEl>
                                          </p:spTgt>
                                        </p:tgtEl>
                                        <p:attrNameLst>
                                          <p:attrName>ppt_y</p:attrName>
                                        </p:attrNameLst>
                                      </p:cBhvr>
                                      <p:tavLst>
                                        <p:tav tm="0">
                                          <p:val>
                                            <p:strVal val="#ppt_y+1"/>
                                          </p:val>
                                        </p:tav>
                                        <p:tav tm="100000">
                                          <p:val>
                                            <p:strVal val="#ppt_y-.03"/>
                                          </p:val>
                                        </p:tav>
                                      </p:tavLst>
                                    </p:anim>
                                    <p:anim calcmode="lin" valueType="num">
                                      <p:cBhvr>
                                        <p:cTn id="131" dur="100" accel="100000" fill="hold">
                                          <p:stCondLst>
                                            <p:cond delay="900"/>
                                          </p:stCondLst>
                                        </p:cTn>
                                        <p:tgtEl>
                                          <p:spTgt spid="4">
                                            <p:txEl>
                                              <p:pRg st="9" end="9"/>
                                            </p:txEl>
                                          </p:spTgt>
                                        </p:tgtEl>
                                        <p:attrNameLst>
                                          <p:attrName>ppt_y</p:attrName>
                                        </p:attrNameLst>
                                      </p:cBhvr>
                                      <p:tavLst>
                                        <p:tav tm="0">
                                          <p:val>
                                            <p:strVal val="#ppt_y-.03"/>
                                          </p:val>
                                        </p:tav>
                                        <p:tav tm="100000">
                                          <p:val>
                                            <p:strVal val="#ppt_y"/>
                                          </p:val>
                                        </p:tav>
                                      </p:tavLst>
                                    </p:anim>
                                  </p:childTnLst>
                                </p:cTn>
                              </p:par>
                              <p:par>
                                <p:cTn id="132" presetID="37" presetClass="entr" presetSubtype="0" fill="hold" nodeType="withEffect">
                                  <p:stCondLst>
                                    <p:cond delay="0"/>
                                  </p:stCondLst>
                                  <p:childTnLst>
                                    <p:set>
                                      <p:cBhvr>
                                        <p:cTn id="133" dur="1" fill="hold">
                                          <p:stCondLst>
                                            <p:cond delay="0"/>
                                          </p:stCondLst>
                                        </p:cTn>
                                        <p:tgtEl>
                                          <p:spTgt spid="4">
                                            <p:txEl>
                                              <p:pRg st="10" end="10"/>
                                            </p:txEl>
                                          </p:spTgt>
                                        </p:tgtEl>
                                        <p:attrNameLst>
                                          <p:attrName>style.visibility</p:attrName>
                                        </p:attrNameLst>
                                      </p:cBhvr>
                                      <p:to>
                                        <p:strVal val="visible"/>
                                      </p:to>
                                    </p:set>
                                    <p:animEffect transition="in" filter="fade">
                                      <p:cBhvr>
                                        <p:cTn id="134" dur="1000"/>
                                        <p:tgtEl>
                                          <p:spTgt spid="4">
                                            <p:txEl>
                                              <p:pRg st="10" end="10"/>
                                            </p:txEl>
                                          </p:spTgt>
                                        </p:tgtEl>
                                      </p:cBhvr>
                                    </p:animEffect>
                                    <p:anim calcmode="lin" valueType="num">
                                      <p:cBhvr>
                                        <p:cTn id="135"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136" dur="900" decel="100000" fill="hold"/>
                                        <p:tgtEl>
                                          <p:spTgt spid="4">
                                            <p:txEl>
                                              <p:pRg st="10" end="10"/>
                                            </p:txEl>
                                          </p:spTgt>
                                        </p:tgtEl>
                                        <p:attrNameLst>
                                          <p:attrName>ppt_y</p:attrName>
                                        </p:attrNameLst>
                                      </p:cBhvr>
                                      <p:tavLst>
                                        <p:tav tm="0">
                                          <p:val>
                                            <p:strVal val="#ppt_y+1"/>
                                          </p:val>
                                        </p:tav>
                                        <p:tav tm="100000">
                                          <p:val>
                                            <p:strVal val="#ppt_y-.03"/>
                                          </p:val>
                                        </p:tav>
                                      </p:tavLst>
                                    </p:anim>
                                    <p:anim calcmode="lin" valueType="num">
                                      <p:cBhvr>
                                        <p:cTn id="137" dur="100" accel="100000" fill="hold">
                                          <p:stCondLst>
                                            <p:cond delay="900"/>
                                          </p:stCondLst>
                                        </p:cTn>
                                        <p:tgtEl>
                                          <p:spTgt spid="4">
                                            <p:txEl>
                                              <p:pRg st="10" end="10"/>
                                            </p:txEl>
                                          </p:spTgt>
                                        </p:tgtEl>
                                        <p:attrNameLst>
                                          <p:attrName>ppt_y</p:attrName>
                                        </p:attrNameLst>
                                      </p:cBhvr>
                                      <p:tavLst>
                                        <p:tav tm="0">
                                          <p:val>
                                            <p:strVal val="#ppt_y-.03"/>
                                          </p:val>
                                        </p:tav>
                                        <p:tav tm="100000">
                                          <p:val>
                                            <p:strVal val="#ppt_y"/>
                                          </p:val>
                                        </p:tav>
                                      </p:tavLst>
                                    </p:anim>
                                  </p:childTnLst>
                                </p:cTn>
                              </p:par>
                              <p:par>
                                <p:cTn id="138" presetID="37" presetClass="entr" presetSubtype="0" fill="hold" nodeType="withEffect">
                                  <p:stCondLst>
                                    <p:cond delay="0"/>
                                  </p:stCondLst>
                                  <p:childTnLst>
                                    <p:set>
                                      <p:cBhvr>
                                        <p:cTn id="139" dur="1" fill="hold">
                                          <p:stCondLst>
                                            <p:cond delay="0"/>
                                          </p:stCondLst>
                                        </p:cTn>
                                        <p:tgtEl>
                                          <p:spTgt spid="4">
                                            <p:txEl>
                                              <p:pRg st="11" end="11"/>
                                            </p:txEl>
                                          </p:spTgt>
                                        </p:tgtEl>
                                        <p:attrNameLst>
                                          <p:attrName>style.visibility</p:attrName>
                                        </p:attrNameLst>
                                      </p:cBhvr>
                                      <p:to>
                                        <p:strVal val="visible"/>
                                      </p:to>
                                    </p:set>
                                    <p:animEffect transition="in" filter="fade">
                                      <p:cBhvr>
                                        <p:cTn id="140" dur="1000"/>
                                        <p:tgtEl>
                                          <p:spTgt spid="4">
                                            <p:txEl>
                                              <p:pRg st="11" end="11"/>
                                            </p:txEl>
                                          </p:spTgt>
                                        </p:tgtEl>
                                      </p:cBhvr>
                                    </p:animEffect>
                                    <p:anim calcmode="lin" valueType="num">
                                      <p:cBhvr>
                                        <p:cTn id="141"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142" dur="900" decel="100000" fill="hold"/>
                                        <p:tgtEl>
                                          <p:spTgt spid="4">
                                            <p:txEl>
                                              <p:pRg st="11" end="11"/>
                                            </p:txEl>
                                          </p:spTgt>
                                        </p:tgtEl>
                                        <p:attrNameLst>
                                          <p:attrName>ppt_y</p:attrName>
                                        </p:attrNameLst>
                                      </p:cBhvr>
                                      <p:tavLst>
                                        <p:tav tm="0">
                                          <p:val>
                                            <p:strVal val="#ppt_y+1"/>
                                          </p:val>
                                        </p:tav>
                                        <p:tav tm="100000">
                                          <p:val>
                                            <p:strVal val="#ppt_y-.03"/>
                                          </p:val>
                                        </p:tav>
                                      </p:tavLst>
                                    </p:anim>
                                    <p:anim calcmode="lin" valueType="num">
                                      <p:cBhvr>
                                        <p:cTn id="143" dur="100" accel="100000" fill="hold">
                                          <p:stCondLst>
                                            <p:cond delay="900"/>
                                          </p:stCondLst>
                                        </p:cTn>
                                        <p:tgtEl>
                                          <p:spTgt spid="4">
                                            <p:txEl>
                                              <p:pRg st="11" end="11"/>
                                            </p:txEl>
                                          </p:spTgt>
                                        </p:tgtEl>
                                        <p:attrNameLst>
                                          <p:attrName>ppt_y</p:attrName>
                                        </p:attrNameLst>
                                      </p:cBhvr>
                                      <p:tavLst>
                                        <p:tav tm="0">
                                          <p:val>
                                            <p:strVal val="#ppt_y-.03"/>
                                          </p:val>
                                        </p:tav>
                                        <p:tav tm="100000">
                                          <p:val>
                                            <p:strVal val="#ppt_y"/>
                                          </p:val>
                                        </p:tav>
                                      </p:tavLst>
                                    </p:anim>
                                  </p:childTnLst>
                                </p:cTn>
                              </p:par>
                              <p:par>
                                <p:cTn id="144" presetID="37" presetClass="entr" presetSubtype="0" fill="hold" nodeType="withEffect">
                                  <p:stCondLst>
                                    <p:cond delay="0"/>
                                  </p:stCondLst>
                                  <p:childTnLst>
                                    <p:set>
                                      <p:cBhvr>
                                        <p:cTn id="145" dur="1" fill="hold">
                                          <p:stCondLst>
                                            <p:cond delay="0"/>
                                          </p:stCondLst>
                                        </p:cTn>
                                        <p:tgtEl>
                                          <p:spTgt spid="4">
                                            <p:txEl>
                                              <p:pRg st="12" end="12"/>
                                            </p:txEl>
                                          </p:spTgt>
                                        </p:tgtEl>
                                        <p:attrNameLst>
                                          <p:attrName>style.visibility</p:attrName>
                                        </p:attrNameLst>
                                      </p:cBhvr>
                                      <p:to>
                                        <p:strVal val="visible"/>
                                      </p:to>
                                    </p:set>
                                    <p:animEffect transition="in" filter="fade">
                                      <p:cBhvr>
                                        <p:cTn id="146" dur="1000"/>
                                        <p:tgtEl>
                                          <p:spTgt spid="4">
                                            <p:txEl>
                                              <p:pRg st="12" end="12"/>
                                            </p:txEl>
                                          </p:spTgt>
                                        </p:tgtEl>
                                      </p:cBhvr>
                                    </p:animEffect>
                                    <p:anim calcmode="lin" valueType="num">
                                      <p:cBhvr>
                                        <p:cTn id="147"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148" dur="900" decel="100000" fill="hold"/>
                                        <p:tgtEl>
                                          <p:spTgt spid="4">
                                            <p:txEl>
                                              <p:pRg st="12" end="12"/>
                                            </p:txEl>
                                          </p:spTgt>
                                        </p:tgtEl>
                                        <p:attrNameLst>
                                          <p:attrName>ppt_y</p:attrName>
                                        </p:attrNameLst>
                                      </p:cBhvr>
                                      <p:tavLst>
                                        <p:tav tm="0">
                                          <p:val>
                                            <p:strVal val="#ppt_y+1"/>
                                          </p:val>
                                        </p:tav>
                                        <p:tav tm="100000">
                                          <p:val>
                                            <p:strVal val="#ppt_y-.03"/>
                                          </p:val>
                                        </p:tav>
                                      </p:tavLst>
                                    </p:anim>
                                    <p:anim calcmode="lin" valueType="num">
                                      <p:cBhvr>
                                        <p:cTn id="149" dur="100" accel="100000" fill="hold">
                                          <p:stCondLst>
                                            <p:cond delay="900"/>
                                          </p:stCondLst>
                                        </p:cTn>
                                        <p:tgtEl>
                                          <p:spTgt spid="4">
                                            <p:txEl>
                                              <p:pRg st="12" end="1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063" y="205012"/>
            <a:ext cx="2744230" cy="468808"/>
          </a:xfrm>
        </p:spPr>
        <p:txBody>
          <a:bodyPr/>
          <a:lstStyle/>
          <a:p>
            <a:r>
              <a:rPr kumimoji="1" lang="en-US" altLang="zh-CN" sz="4000" dirty="0"/>
              <a:t>Masonry</a:t>
            </a:r>
            <a:endParaRPr kumimoji="1" lang="zh-CN" altLang="en-US" sz="4000" dirty="0"/>
          </a:p>
        </p:txBody>
      </p:sp>
      <p:sp>
        <p:nvSpPr>
          <p:cNvPr id="3" name="内容占位符 2"/>
          <p:cNvSpPr>
            <a:spLocks noGrp="1"/>
          </p:cNvSpPr>
          <p:nvPr>
            <p:ph idx="1"/>
          </p:nvPr>
        </p:nvSpPr>
        <p:spPr>
          <a:xfrm>
            <a:off x="363255" y="992684"/>
            <a:ext cx="5887233" cy="5458219"/>
          </a:xfrm>
        </p:spPr>
        <p:txBody>
          <a:bodyPr/>
          <a:lstStyle/>
          <a:p>
            <a:pPr marL="0" indent="0">
              <a:spcBef>
                <a:spcPts val="500"/>
              </a:spcBef>
              <a:spcAft>
                <a:spcPts val="500"/>
              </a:spcAft>
              <a:buNone/>
            </a:pPr>
            <a:r>
              <a:rPr lang="en-US" altLang="zh-CN" sz="1800" dirty="0"/>
              <a:t>Composition, composition, composition</a:t>
            </a:r>
          </a:p>
          <a:p>
            <a:pPr marL="360000" indent="0">
              <a:spcBef>
                <a:spcPts val="500"/>
              </a:spcBef>
              <a:spcAft>
                <a:spcPts val="500"/>
              </a:spcAft>
              <a:buNone/>
            </a:pPr>
            <a:r>
              <a:rPr lang="en-US" altLang="zh-CN" sz="1600" b="0" dirty="0"/>
              <a:t>Masonry also gives you a few convenience methods which create multiple constraints at the same time. These are called </a:t>
            </a:r>
            <a:r>
              <a:rPr lang="en-US" altLang="zh-CN" sz="1600" b="0" dirty="0" smtClean="0"/>
              <a:t>MASCompositeConstraints</a:t>
            </a:r>
            <a:endParaRPr lang="en-US" altLang="zh-CN" sz="1600" dirty="0"/>
          </a:p>
          <a:p>
            <a:pPr marL="0" indent="0">
              <a:spcBef>
                <a:spcPts val="500"/>
              </a:spcBef>
              <a:spcAft>
                <a:spcPts val="500"/>
              </a:spcAft>
              <a:buNone/>
            </a:pPr>
            <a:r>
              <a:rPr lang="en-US" altLang="zh-CN" sz="1800" dirty="0"/>
              <a:t>edges</a:t>
            </a:r>
          </a:p>
          <a:p>
            <a:pPr marL="360000" indent="0">
              <a:spcBef>
                <a:spcPts val="500"/>
              </a:spcBef>
              <a:spcAft>
                <a:spcPts val="500"/>
              </a:spcAft>
              <a:buNone/>
            </a:pPr>
            <a:r>
              <a:rPr lang="en-US" altLang="zh-CN" sz="1600" b="0" dirty="0">
                <a:solidFill>
                  <a:srgbClr val="92D050"/>
                </a:solidFill>
              </a:rPr>
              <a:t>// make top, left, bottom, right equal view2</a:t>
            </a:r>
          </a:p>
          <a:p>
            <a:pPr marL="360000" indent="0">
              <a:spcBef>
                <a:spcPts val="500"/>
              </a:spcBef>
              <a:spcAft>
                <a:spcPts val="500"/>
              </a:spcAft>
              <a:buNone/>
            </a:pPr>
            <a:r>
              <a:rPr lang="en-US" altLang="zh-CN" sz="1600" b="0" dirty="0">
                <a:solidFill>
                  <a:schemeClr val="bg1">
                    <a:lumMod val="65000"/>
                  </a:schemeClr>
                </a:solidFill>
              </a:rPr>
              <a:t>make.edges.equalTo(view2</a:t>
            </a:r>
            <a:r>
              <a:rPr lang="en-US" altLang="zh-CN" sz="1600" b="0" dirty="0" smtClean="0">
                <a:solidFill>
                  <a:schemeClr val="bg1">
                    <a:lumMod val="65000"/>
                  </a:schemeClr>
                </a:solidFill>
              </a:rPr>
              <a:t>);</a:t>
            </a:r>
            <a:endParaRPr lang="en-US" altLang="zh-CN" sz="1600" b="0" dirty="0">
              <a:solidFill>
                <a:schemeClr val="bg1">
                  <a:lumMod val="65000"/>
                </a:schemeClr>
              </a:solidFill>
            </a:endParaRPr>
          </a:p>
          <a:p>
            <a:pPr marL="360000" indent="0">
              <a:spcBef>
                <a:spcPts val="500"/>
              </a:spcBef>
              <a:spcAft>
                <a:spcPts val="500"/>
              </a:spcAft>
              <a:buNone/>
            </a:pPr>
            <a:r>
              <a:rPr lang="en-US" altLang="zh-CN" sz="1600" b="0" dirty="0">
                <a:solidFill>
                  <a:srgbClr val="92D050"/>
                </a:solidFill>
              </a:rPr>
              <a:t>// make top = superview.top + 5, left = superview.left + 10,</a:t>
            </a:r>
          </a:p>
          <a:p>
            <a:pPr marL="360000" indent="0">
              <a:spcBef>
                <a:spcPts val="500"/>
              </a:spcBef>
              <a:spcAft>
                <a:spcPts val="500"/>
              </a:spcAft>
              <a:buNone/>
            </a:pPr>
            <a:r>
              <a:rPr lang="en-US" altLang="zh-CN" sz="1600" b="0" dirty="0">
                <a:solidFill>
                  <a:srgbClr val="92D050"/>
                </a:solidFill>
              </a:rPr>
              <a:t>//      bottom = superview.bottom - 15, right = superview.right - 20</a:t>
            </a:r>
          </a:p>
          <a:p>
            <a:pPr marL="360000" indent="0">
              <a:spcBef>
                <a:spcPts val="500"/>
              </a:spcBef>
              <a:spcAft>
                <a:spcPts val="500"/>
              </a:spcAft>
              <a:buNone/>
            </a:pPr>
            <a:r>
              <a:rPr lang="en-US" altLang="zh-CN" sz="1600" b="0" dirty="0">
                <a:solidFill>
                  <a:schemeClr val="bg1">
                    <a:lumMod val="65000"/>
                  </a:schemeClr>
                </a:solidFill>
              </a:rPr>
              <a:t>make.edges.equalTo(superview).insets(UIEdgeInsetsMake(5, 10, 15, 20</a:t>
            </a:r>
            <a:r>
              <a:rPr lang="en-US" altLang="zh-CN" sz="1600" b="0" dirty="0" smtClean="0">
                <a:solidFill>
                  <a:schemeClr val="bg1">
                    <a:lumMod val="65000"/>
                  </a:schemeClr>
                </a:solidFill>
              </a:rPr>
              <a:t>))</a:t>
            </a:r>
            <a:endParaRPr lang="en-US" altLang="zh-CN" sz="1600" dirty="0"/>
          </a:p>
          <a:p>
            <a:pPr marL="0" indent="0">
              <a:spcBef>
                <a:spcPts val="500"/>
              </a:spcBef>
              <a:spcAft>
                <a:spcPts val="500"/>
              </a:spcAft>
              <a:buNone/>
            </a:pPr>
            <a:r>
              <a:rPr lang="en-US" altLang="zh-CN" sz="1800" dirty="0"/>
              <a:t>size</a:t>
            </a:r>
          </a:p>
          <a:p>
            <a:pPr marL="360000" indent="0">
              <a:spcBef>
                <a:spcPts val="500"/>
              </a:spcBef>
              <a:spcAft>
                <a:spcPts val="500"/>
              </a:spcAft>
              <a:buNone/>
            </a:pPr>
            <a:r>
              <a:rPr lang="en-US" altLang="zh-CN" sz="1600" b="0" dirty="0">
                <a:solidFill>
                  <a:srgbClr val="92D050"/>
                </a:solidFill>
              </a:rPr>
              <a:t>// make width and height greater than or equal to titleLabel</a:t>
            </a:r>
          </a:p>
          <a:p>
            <a:pPr marL="360000" indent="0">
              <a:spcBef>
                <a:spcPts val="500"/>
              </a:spcBef>
              <a:spcAft>
                <a:spcPts val="500"/>
              </a:spcAft>
              <a:buNone/>
            </a:pPr>
            <a:r>
              <a:rPr lang="en-US" altLang="zh-CN" sz="1600" b="0" dirty="0">
                <a:solidFill>
                  <a:schemeClr val="bg1">
                    <a:lumMod val="65000"/>
                  </a:schemeClr>
                </a:solidFill>
              </a:rPr>
              <a:t>make.size.greaterThanOrEqualTo(titleLabel</a:t>
            </a:r>
            <a:r>
              <a:rPr lang="en-US" altLang="zh-CN" sz="1600" b="0" dirty="0" smtClean="0">
                <a:solidFill>
                  <a:schemeClr val="bg1">
                    <a:lumMod val="65000"/>
                  </a:schemeClr>
                </a:solidFill>
              </a:rPr>
              <a:t>)</a:t>
            </a:r>
            <a:endParaRPr lang="en-US" altLang="zh-CN" sz="1600" b="0" dirty="0">
              <a:solidFill>
                <a:schemeClr val="bg1">
                  <a:lumMod val="65000"/>
                </a:schemeClr>
              </a:solidFill>
            </a:endParaRPr>
          </a:p>
          <a:p>
            <a:pPr marL="360000" indent="0">
              <a:spcBef>
                <a:spcPts val="500"/>
              </a:spcBef>
              <a:spcAft>
                <a:spcPts val="500"/>
              </a:spcAft>
              <a:buNone/>
            </a:pPr>
            <a:r>
              <a:rPr lang="en-US" altLang="zh-CN" sz="1600" b="0" dirty="0">
                <a:solidFill>
                  <a:srgbClr val="92D050"/>
                </a:solidFill>
              </a:rPr>
              <a:t>// make width = superview.width + 100, height = superview.height - 50</a:t>
            </a:r>
          </a:p>
          <a:p>
            <a:pPr marL="360000" indent="0">
              <a:spcBef>
                <a:spcPts val="500"/>
              </a:spcBef>
              <a:spcAft>
                <a:spcPts val="500"/>
              </a:spcAft>
              <a:buNone/>
            </a:pPr>
            <a:r>
              <a:rPr lang="en-US" altLang="zh-CN" sz="1600" b="0" dirty="0">
                <a:solidFill>
                  <a:schemeClr val="bg1">
                    <a:lumMod val="65000"/>
                  </a:schemeClr>
                </a:solidFill>
              </a:rPr>
              <a:t>make.size.equalTo(superview).sizeOffset(CGSizeMake(100, -50</a:t>
            </a:r>
            <a:r>
              <a:rPr lang="en-US" altLang="zh-CN" sz="1600" b="0" dirty="0" smtClean="0">
                <a:solidFill>
                  <a:schemeClr val="bg1">
                    <a:lumMod val="65000"/>
                  </a:schemeClr>
                </a:solidFill>
              </a:rPr>
              <a:t>))</a:t>
            </a:r>
            <a:endParaRPr lang="en-US" altLang="zh-CN" sz="1600" b="0" dirty="0">
              <a:solidFill>
                <a:schemeClr val="bg1">
                  <a:lumMod val="65000"/>
                </a:schemeClr>
              </a:solidFill>
            </a:endParaRPr>
          </a:p>
        </p:txBody>
      </p:sp>
      <p:sp>
        <p:nvSpPr>
          <p:cNvPr id="4" name="文本框 3"/>
          <p:cNvSpPr txBox="1"/>
          <p:nvPr/>
        </p:nvSpPr>
        <p:spPr>
          <a:xfrm>
            <a:off x="6513535" y="992685"/>
            <a:ext cx="5285983" cy="4442242"/>
          </a:xfrm>
          <a:prstGeom prst="rect">
            <a:avLst/>
          </a:prstGeom>
          <a:noFill/>
        </p:spPr>
        <p:txBody>
          <a:bodyPr wrap="square" rtlCol="0">
            <a:spAutoFit/>
          </a:bodyPr>
          <a:lstStyle/>
          <a:p>
            <a:pPr>
              <a:spcBef>
                <a:spcPts val="500"/>
              </a:spcBef>
              <a:spcAft>
                <a:spcPts val="500"/>
              </a:spcAft>
            </a:pPr>
            <a:r>
              <a:rPr lang="en-US" altLang="zh-CN" b="1" dirty="0"/>
              <a:t>center</a:t>
            </a:r>
          </a:p>
          <a:p>
            <a:pPr marL="360000">
              <a:spcBef>
                <a:spcPts val="500"/>
              </a:spcBef>
              <a:spcAft>
                <a:spcPts val="500"/>
              </a:spcAft>
            </a:pPr>
            <a:r>
              <a:rPr lang="en-US" altLang="zh-CN" dirty="0">
                <a:solidFill>
                  <a:srgbClr val="92D050"/>
                </a:solidFill>
              </a:rPr>
              <a:t>// make centerX and centerY = button1</a:t>
            </a:r>
          </a:p>
          <a:p>
            <a:pPr marL="360000">
              <a:spcBef>
                <a:spcPts val="500"/>
              </a:spcBef>
              <a:spcAft>
                <a:spcPts val="500"/>
              </a:spcAft>
            </a:pPr>
            <a:r>
              <a:rPr lang="en-US" altLang="zh-CN" dirty="0">
                <a:solidFill>
                  <a:schemeClr val="bg1">
                    <a:lumMod val="65000"/>
                  </a:schemeClr>
                </a:solidFill>
              </a:rPr>
              <a:t>make.center.equalTo(button1</a:t>
            </a:r>
            <a:r>
              <a:rPr lang="en-US" altLang="zh-CN" dirty="0" smtClean="0">
                <a:solidFill>
                  <a:schemeClr val="bg1">
                    <a:lumMod val="65000"/>
                  </a:schemeClr>
                </a:solidFill>
              </a:rPr>
              <a:t>)</a:t>
            </a:r>
            <a:endParaRPr lang="en-US" altLang="zh-CN" dirty="0">
              <a:solidFill>
                <a:schemeClr val="bg1">
                  <a:lumMod val="65000"/>
                </a:schemeClr>
              </a:solidFill>
            </a:endParaRPr>
          </a:p>
          <a:p>
            <a:pPr marL="360000">
              <a:spcBef>
                <a:spcPts val="500"/>
              </a:spcBef>
              <a:spcAft>
                <a:spcPts val="500"/>
              </a:spcAft>
            </a:pPr>
            <a:r>
              <a:rPr lang="en-US" altLang="zh-CN" dirty="0">
                <a:solidFill>
                  <a:srgbClr val="92D050"/>
                </a:solidFill>
              </a:rPr>
              <a:t>// make centerX = superview.centerX - 5, centerY = superview.centerY + 10</a:t>
            </a:r>
          </a:p>
          <a:p>
            <a:pPr marL="360000">
              <a:spcBef>
                <a:spcPts val="500"/>
              </a:spcBef>
              <a:spcAft>
                <a:spcPts val="500"/>
              </a:spcAft>
            </a:pPr>
            <a:r>
              <a:rPr lang="en-US" altLang="zh-CN" dirty="0">
                <a:solidFill>
                  <a:schemeClr val="bg1">
                    <a:lumMod val="65000"/>
                  </a:schemeClr>
                </a:solidFill>
              </a:rPr>
              <a:t>make.center.equalTo(superview).centerOffset(CGPointMake(-5, 10))</a:t>
            </a:r>
          </a:p>
          <a:p>
            <a:pPr>
              <a:spcBef>
                <a:spcPts val="500"/>
              </a:spcBef>
              <a:spcAft>
                <a:spcPts val="500"/>
              </a:spcAft>
            </a:pPr>
            <a:r>
              <a:rPr lang="en-US" altLang="zh-CN" dirty="0"/>
              <a:t>You can chain view attributes for increased readability:</a:t>
            </a:r>
          </a:p>
          <a:p>
            <a:pPr marL="360000">
              <a:spcBef>
                <a:spcPts val="500"/>
              </a:spcBef>
              <a:spcAft>
                <a:spcPts val="500"/>
              </a:spcAft>
            </a:pPr>
            <a:r>
              <a:rPr lang="en-US" altLang="zh-CN" dirty="0">
                <a:solidFill>
                  <a:srgbClr val="92D050"/>
                </a:solidFill>
              </a:rPr>
              <a:t>// All edges but the top should equal those of the superview</a:t>
            </a:r>
          </a:p>
          <a:p>
            <a:pPr marL="360000">
              <a:spcBef>
                <a:spcPts val="500"/>
              </a:spcBef>
              <a:spcAft>
                <a:spcPts val="500"/>
              </a:spcAft>
            </a:pPr>
            <a:r>
              <a:rPr lang="en-US" altLang="zh-CN" dirty="0">
                <a:solidFill>
                  <a:schemeClr val="bg1">
                    <a:lumMod val="65000"/>
                  </a:schemeClr>
                </a:solidFill>
              </a:rPr>
              <a:t>make.left.right.and.bottom.equalTo(superview);</a:t>
            </a:r>
          </a:p>
          <a:p>
            <a:pPr marL="360000">
              <a:spcBef>
                <a:spcPts val="500"/>
              </a:spcBef>
              <a:spcAft>
                <a:spcPts val="500"/>
              </a:spcAft>
            </a:pPr>
            <a:r>
              <a:rPr lang="en-US" altLang="zh-CN" dirty="0">
                <a:solidFill>
                  <a:schemeClr val="bg1">
                    <a:lumMod val="65000"/>
                  </a:schemeClr>
                </a:solidFill>
              </a:rPr>
              <a:t>make.top.equalTo(otherView);</a:t>
            </a:r>
            <a:endParaRPr kumimoji="1" lang="zh-CN" altLang="en-US" dirty="0">
              <a:solidFill>
                <a:schemeClr val="bg1">
                  <a:lumMod val="65000"/>
                </a:schemeClr>
              </a:solidFill>
            </a:endParaRPr>
          </a:p>
        </p:txBody>
      </p:sp>
    </p:spTree>
    <p:extLst>
      <p:ext uri="{BB962C8B-B14F-4D97-AF65-F5344CB8AC3E}">
        <p14:creationId xmlns:p14="http://schemas.microsoft.com/office/powerpoint/2010/main" val="470591100"/>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1" end="1"/>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3">
                                            <p:txEl>
                                              <p:pRg st="2" end="2"/>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3">
                                            <p:txEl>
                                              <p:pRg st="3" end="3"/>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28"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29" dur="1000"/>
                                        <p:tgtEl>
                                          <p:spTgt spid="3">
                                            <p:txEl>
                                              <p:pRg st="4" end="4"/>
                                            </p:txEl>
                                          </p:spTgt>
                                        </p:tgtEl>
                                      </p:cBhvr>
                                    </p:animEffect>
                                  </p:childTnLst>
                                </p:cTn>
                              </p:par>
                              <p:par>
                                <p:cTn id="30" presetID="55"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33"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34" dur="1000"/>
                                        <p:tgtEl>
                                          <p:spTgt spid="3">
                                            <p:txEl>
                                              <p:pRg st="5" end="5"/>
                                            </p:txEl>
                                          </p:spTgt>
                                        </p:tgtEl>
                                      </p:cBhvr>
                                    </p:animEffect>
                                  </p:childTnLst>
                                </p:cTn>
                              </p:par>
                              <p:par>
                                <p:cTn id="35" presetID="55"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38"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39" dur="1000"/>
                                        <p:tgtEl>
                                          <p:spTgt spid="3">
                                            <p:txEl>
                                              <p:pRg st="6" end="6"/>
                                            </p:txEl>
                                          </p:spTgt>
                                        </p:tgtEl>
                                      </p:cBhvr>
                                    </p:animEffect>
                                  </p:childTnLst>
                                </p:cTn>
                              </p:par>
                              <p:par>
                                <p:cTn id="40" presetID="55"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p:cTn id="42" dur="1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43"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44" dur="1000"/>
                                        <p:tgtEl>
                                          <p:spTgt spid="3">
                                            <p:txEl>
                                              <p:pRg st="7" end="7"/>
                                            </p:txEl>
                                          </p:spTgt>
                                        </p:tgtEl>
                                      </p:cBhvr>
                                    </p:animEffect>
                                  </p:childTnLst>
                                </p:cTn>
                              </p:par>
                              <p:par>
                                <p:cTn id="45" presetID="55"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p:cTn id="47" dur="1000" fill="hold"/>
                                        <p:tgtEl>
                                          <p:spTgt spid="3">
                                            <p:txEl>
                                              <p:pRg st="8" end="8"/>
                                            </p:txEl>
                                          </p:spTgt>
                                        </p:tgtEl>
                                        <p:attrNameLst>
                                          <p:attrName>ppt_w</p:attrName>
                                        </p:attrNameLst>
                                      </p:cBhvr>
                                      <p:tavLst>
                                        <p:tav tm="0">
                                          <p:val>
                                            <p:strVal val="#ppt_w*0.70"/>
                                          </p:val>
                                        </p:tav>
                                        <p:tav tm="100000">
                                          <p:val>
                                            <p:strVal val="#ppt_w"/>
                                          </p:val>
                                        </p:tav>
                                      </p:tavLst>
                                    </p:anim>
                                    <p:anim calcmode="lin" valueType="num">
                                      <p:cBhvr>
                                        <p:cTn id="48" dur="1000" fill="hold"/>
                                        <p:tgtEl>
                                          <p:spTgt spid="3">
                                            <p:txEl>
                                              <p:pRg st="8" end="8"/>
                                            </p:txEl>
                                          </p:spTgt>
                                        </p:tgtEl>
                                        <p:attrNameLst>
                                          <p:attrName>ppt_h</p:attrName>
                                        </p:attrNameLst>
                                      </p:cBhvr>
                                      <p:tavLst>
                                        <p:tav tm="0">
                                          <p:val>
                                            <p:strVal val="#ppt_h"/>
                                          </p:val>
                                        </p:tav>
                                        <p:tav tm="100000">
                                          <p:val>
                                            <p:strVal val="#ppt_h"/>
                                          </p:val>
                                        </p:tav>
                                      </p:tavLst>
                                    </p:anim>
                                    <p:animEffect transition="in" filter="fade">
                                      <p:cBhvr>
                                        <p:cTn id="49" dur="1000"/>
                                        <p:tgtEl>
                                          <p:spTgt spid="3">
                                            <p:txEl>
                                              <p:pRg st="8" end="8"/>
                                            </p:txEl>
                                          </p:spTgt>
                                        </p:tgtEl>
                                      </p:cBhvr>
                                    </p:animEffect>
                                  </p:childTnLst>
                                </p:cTn>
                              </p:par>
                              <p:par>
                                <p:cTn id="50" presetID="55" presetClass="entr" presetSubtype="0"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p:cTn id="52" dur="1000" fill="hold"/>
                                        <p:tgtEl>
                                          <p:spTgt spid="3">
                                            <p:txEl>
                                              <p:pRg st="9" end="9"/>
                                            </p:txEl>
                                          </p:spTgt>
                                        </p:tgtEl>
                                        <p:attrNameLst>
                                          <p:attrName>ppt_w</p:attrName>
                                        </p:attrNameLst>
                                      </p:cBhvr>
                                      <p:tavLst>
                                        <p:tav tm="0">
                                          <p:val>
                                            <p:strVal val="#ppt_w*0.70"/>
                                          </p:val>
                                        </p:tav>
                                        <p:tav tm="100000">
                                          <p:val>
                                            <p:strVal val="#ppt_w"/>
                                          </p:val>
                                        </p:tav>
                                      </p:tavLst>
                                    </p:anim>
                                    <p:anim calcmode="lin" valueType="num">
                                      <p:cBhvr>
                                        <p:cTn id="53" dur="1000" fill="hold"/>
                                        <p:tgtEl>
                                          <p:spTgt spid="3">
                                            <p:txEl>
                                              <p:pRg st="9" end="9"/>
                                            </p:txEl>
                                          </p:spTgt>
                                        </p:tgtEl>
                                        <p:attrNameLst>
                                          <p:attrName>ppt_h</p:attrName>
                                        </p:attrNameLst>
                                      </p:cBhvr>
                                      <p:tavLst>
                                        <p:tav tm="0">
                                          <p:val>
                                            <p:strVal val="#ppt_h"/>
                                          </p:val>
                                        </p:tav>
                                        <p:tav tm="100000">
                                          <p:val>
                                            <p:strVal val="#ppt_h"/>
                                          </p:val>
                                        </p:tav>
                                      </p:tavLst>
                                    </p:anim>
                                    <p:animEffect transition="in" filter="fade">
                                      <p:cBhvr>
                                        <p:cTn id="54" dur="1000"/>
                                        <p:tgtEl>
                                          <p:spTgt spid="3">
                                            <p:txEl>
                                              <p:pRg st="9" end="9"/>
                                            </p:txEl>
                                          </p:spTgt>
                                        </p:tgtEl>
                                      </p:cBhvr>
                                    </p:animEffect>
                                  </p:childTnLst>
                                </p:cTn>
                              </p:par>
                              <p:par>
                                <p:cTn id="55" presetID="55" presetClass="entr" presetSubtype="0"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p:cTn id="57" dur="1000" fill="hold"/>
                                        <p:tgtEl>
                                          <p:spTgt spid="3">
                                            <p:txEl>
                                              <p:pRg st="10" end="10"/>
                                            </p:txEl>
                                          </p:spTgt>
                                        </p:tgtEl>
                                        <p:attrNameLst>
                                          <p:attrName>ppt_w</p:attrName>
                                        </p:attrNameLst>
                                      </p:cBhvr>
                                      <p:tavLst>
                                        <p:tav tm="0">
                                          <p:val>
                                            <p:strVal val="#ppt_w*0.70"/>
                                          </p:val>
                                        </p:tav>
                                        <p:tav tm="100000">
                                          <p:val>
                                            <p:strVal val="#ppt_w"/>
                                          </p:val>
                                        </p:tav>
                                      </p:tavLst>
                                    </p:anim>
                                    <p:anim calcmode="lin" valueType="num">
                                      <p:cBhvr>
                                        <p:cTn id="58" dur="1000" fill="hold"/>
                                        <p:tgtEl>
                                          <p:spTgt spid="3">
                                            <p:txEl>
                                              <p:pRg st="10" end="10"/>
                                            </p:txEl>
                                          </p:spTgt>
                                        </p:tgtEl>
                                        <p:attrNameLst>
                                          <p:attrName>ppt_h</p:attrName>
                                        </p:attrNameLst>
                                      </p:cBhvr>
                                      <p:tavLst>
                                        <p:tav tm="0">
                                          <p:val>
                                            <p:strVal val="#ppt_h"/>
                                          </p:val>
                                        </p:tav>
                                        <p:tav tm="100000">
                                          <p:val>
                                            <p:strVal val="#ppt_h"/>
                                          </p:val>
                                        </p:tav>
                                      </p:tavLst>
                                    </p:anim>
                                    <p:animEffect transition="in" filter="fade">
                                      <p:cBhvr>
                                        <p:cTn id="59" dur="1000"/>
                                        <p:tgtEl>
                                          <p:spTgt spid="3">
                                            <p:txEl>
                                              <p:pRg st="10" end="10"/>
                                            </p:txEl>
                                          </p:spTgt>
                                        </p:tgtEl>
                                      </p:cBhvr>
                                    </p:animEffect>
                                  </p:childTnLst>
                                </p:cTn>
                              </p:par>
                              <p:par>
                                <p:cTn id="60" presetID="55" presetClass="entr" presetSubtype="0" fill="hold"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 calcmode="lin" valueType="num">
                                      <p:cBhvr>
                                        <p:cTn id="62" dur="1000" fill="hold"/>
                                        <p:tgtEl>
                                          <p:spTgt spid="3">
                                            <p:txEl>
                                              <p:pRg st="11" end="11"/>
                                            </p:txEl>
                                          </p:spTgt>
                                        </p:tgtEl>
                                        <p:attrNameLst>
                                          <p:attrName>ppt_w</p:attrName>
                                        </p:attrNameLst>
                                      </p:cBhvr>
                                      <p:tavLst>
                                        <p:tav tm="0">
                                          <p:val>
                                            <p:strVal val="#ppt_w*0.70"/>
                                          </p:val>
                                        </p:tav>
                                        <p:tav tm="100000">
                                          <p:val>
                                            <p:strVal val="#ppt_w"/>
                                          </p:val>
                                        </p:tav>
                                      </p:tavLst>
                                    </p:anim>
                                    <p:anim calcmode="lin" valueType="num">
                                      <p:cBhvr>
                                        <p:cTn id="63" dur="1000" fill="hold"/>
                                        <p:tgtEl>
                                          <p:spTgt spid="3">
                                            <p:txEl>
                                              <p:pRg st="11" end="11"/>
                                            </p:txEl>
                                          </p:spTgt>
                                        </p:tgtEl>
                                        <p:attrNameLst>
                                          <p:attrName>ppt_h</p:attrName>
                                        </p:attrNameLst>
                                      </p:cBhvr>
                                      <p:tavLst>
                                        <p:tav tm="0">
                                          <p:val>
                                            <p:strVal val="#ppt_h"/>
                                          </p:val>
                                        </p:tav>
                                        <p:tav tm="100000">
                                          <p:val>
                                            <p:strVal val="#ppt_h"/>
                                          </p:val>
                                        </p:tav>
                                      </p:tavLst>
                                    </p:anim>
                                    <p:animEffect transition="in" filter="fade">
                                      <p:cBhvr>
                                        <p:cTn id="64" dur="1000"/>
                                        <p:tgtEl>
                                          <p:spTgt spid="3">
                                            <p:txEl>
                                              <p:pRg st="11" end="11"/>
                                            </p:txEl>
                                          </p:spTgt>
                                        </p:tgtEl>
                                      </p:cBhvr>
                                    </p:animEffect>
                                  </p:childTnLst>
                                </p:cTn>
                              </p:par>
                              <p:par>
                                <p:cTn id="65" presetID="55" presetClass="entr" presetSubtype="0" fill="hold"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p:cTn id="67" dur="1000" fill="hold"/>
                                        <p:tgtEl>
                                          <p:spTgt spid="3">
                                            <p:txEl>
                                              <p:pRg st="12" end="12"/>
                                            </p:txEl>
                                          </p:spTgt>
                                        </p:tgtEl>
                                        <p:attrNameLst>
                                          <p:attrName>ppt_w</p:attrName>
                                        </p:attrNameLst>
                                      </p:cBhvr>
                                      <p:tavLst>
                                        <p:tav tm="0">
                                          <p:val>
                                            <p:strVal val="#ppt_w*0.70"/>
                                          </p:val>
                                        </p:tav>
                                        <p:tav tm="100000">
                                          <p:val>
                                            <p:strVal val="#ppt_w"/>
                                          </p:val>
                                        </p:tav>
                                      </p:tavLst>
                                    </p:anim>
                                    <p:anim calcmode="lin" valueType="num">
                                      <p:cBhvr>
                                        <p:cTn id="68" dur="1000" fill="hold"/>
                                        <p:tgtEl>
                                          <p:spTgt spid="3">
                                            <p:txEl>
                                              <p:pRg st="12" end="12"/>
                                            </p:txEl>
                                          </p:spTgt>
                                        </p:tgtEl>
                                        <p:attrNameLst>
                                          <p:attrName>ppt_h</p:attrName>
                                        </p:attrNameLst>
                                      </p:cBhvr>
                                      <p:tavLst>
                                        <p:tav tm="0">
                                          <p:val>
                                            <p:strVal val="#ppt_h"/>
                                          </p:val>
                                        </p:tav>
                                        <p:tav tm="100000">
                                          <p:val>
                                            <p:strVal val="#ppt_h"/>
                                          </p:val>
                                        </p:tav>
                                      </p:tavLst>
                                    </p:anim>
                                    <p:animEffect transition="in" filter="fade">
                                      <p:cBhvr>
                                        <p:cTn id="69" dur="1000"/>
                                        <p:tgtEl>
                                          <p:spTgt spid="3">
                                            <p:txEl>
                                              <p:pRg st="12" end="1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37" presetClass="entr" presetSubtype="0" fill="hold" grpId="0" nodeType="click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fade">
                                      <p:cBhvr>
                                        <p:cTn id="74" dur="1000"/>
                                        <p:tgtEl>
                                          <p:spTgt spid="4"/>
                                        </p:tgtEl>
                                      </p:cBhvr>
                                    </p:animEffect>
                                    <p:anim calcmode="lin" valueType="num">
                                      <p:cBhvr>
                                        <p:cTn id="75" dur="1000" fill="hold"/>
                                        <p:tgtEl>
                                          <p:spTgt spid="4"/>
                                        </p:tgtEl>
                                        <p:attrNameLst>
                                          <p:attrName>ppt_x</p:attrName>
                                        </p:attrNameLst>
                                      </p:cBhvr>
                                      <p:tavLst>
                                        <p:tav tm="0">
                                          <p:val>
                                            <p:strVal val="#ppt_x"/>
                                          </p:val>
                                        </p:tav>
                                        <p:tav tm="100000">
                                          <p:val>
                                            <p:strVal val="#ppt_x"/>
                                          </p:val>
                                        </p:tav>
                                      </p:tavLst>
                                    </p:anim>
                                    <p:anim calcmode="lin" valueType="num">
                                      <p:cBhvr>
                                        <p:cTn id="76" dur="900" decel="100000" fill="hold"/>
                                        <p:tgtEl>
                                          <p:spTgt spid="4"/>
                                        </p:tgtEl>
                                        <p:attrNameLst>
                                          <p:attrName>ppt_y</p:attrName>
                                        </p:attrNameLst>
                                      </p:cBhvr>
                                      <p:tavLst>
                                        <p:tav tm="0">
                                          <p:val>
                                            <p:strVal val="#ppt_y+1"/>
                                          </p:val>
                                        </p:tav>
                                        <p:tav tm="100000">
                                          <p:val>
                                            <p:strVal val="#ppt_y-.03"/>
                                          </p:val>
                                        </p:tav>
                                      </p:tavLst>
                                    </p:anim>
                                    <p:anim calcmode="lin" valueType="num">
                                      <p:cBhvr>
                                        <p:cTn id="77"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5064" y="154908"/>
            <a:ext cx="2155507" cy="468808"/>
          </a:xfrm>
        </p:spPr>
        <p:txBody>
          <a:bodyPr/>
          <a:lstStyle/>
          <a:p>
            <a:r>
              <a:rPr kumimoji="1" lang="en-US" altLang="zh-CN" sz="4000" dirty="0"/>
              <a:t>Masonry</a:t>
            </a:r>
            <a:endParaRPr kumimoji="1" lang="zh-CN" altLang="en-US" sz="4000" dirty="0"/>
          </a:p>
        </p:txBody>
      </p:sp>
      <p:sp>
        <p:nvSpPr>
          <p:cNvPr id="3" name="内容占位符 2"/>
          <p:cNvSpPr>
            <a:spLocks noGrp="1"/>
          </p:cNvSpPr>
          <p:nvPr>
            <p:ph idx="1"/>
          </p:nvPr>
        </p:nvSpPr>
        <p:spPr>
          <a:xfrm>
            <a:off x="525063" y="814192"/>
            <a:ext cx="5337117" cy="5736920"/>
          </a:xfrm>
        </p:spPr>
        <p:txBody>
          <a:bodyPr/>
          <a:lstStyle/>
          <a:p>
            <a:pPr marL="0" indent="0">
              <a:lnSpc>
                <a:spcPct val="100000"/>
              </a:lnSpc>
              <a:spcBef>
                <a:spcPts val="500"/>
              </a:spcBef>
              <a:spcAft>
                <a:spcPts val="500"/>
              </a:spcAft>
              <a:buNone/>
            </a:pPr>
            <a:r>
              <a:rPr lang="en-US" altLang="zh-CN" sz="1800" dirty="0"/>
              <a:t>1. References</a:t>
            </a:r>
          </a:p>
          <a:p>
            <a:pPr marL="0" indent="0">
              <a:lnSpc>
                <a:spcPct val="100000"/>
              </a:lnSpc>
              <a:spcBef>
                <a:spcPts val="500"/>
              </a:spcBef>
              <a:spcAft>
                <a:spcPts val="500"/>
              </a:spcAft>
              <a:buNone/>
            </a:pPr>
            <a:r>
              <a:rPr lang="en-US" altLang="zh-CN" sz="1600" b="0" dirty="0"/>
              <a:t>You can hold on to a reference of a particular constraint by assigning the result of a constraint make expression to a local variable or a class property. You could also reference multiple constraints by storing them away in an array.</a:t>
            </a:r>
          </a:p>
          <a:p>
            <a:pPr marL="360000" indent="0">
              <a:lnSpc>
                <a:spcPct val="100000"/>
              </a:lnSpc>
              <a:spcBef>
                <a:spcPts val="300"/>
              </a:spcBef>
              <a:spcAft>
                <a:spcPts val="300"/>
              </a:spcAft>
              <a:buNone/>
            </a:pPr>
            <a:r>
              <a:rPr lang="en-US" altLang="zh-CN" sz="1600" b="0" dirty="0">
                <a:solidFill>
                  <a:srgbClr val="92D050"/>
                </a:solidFill>
              </a:rPr>
              <a:t>// in public/private interface</a:t>
            </a:r>
          </a:p>
          <a:p>
            <a:pPr marL="360000" indent="0">
              <a:lnSpc>
                <a:spcPct val="100000"/>
              </a:lnSpc>
              <a:spcBef>
                <a:spcPts val="300"/>
              </a:spcBef>
              <a:spcAft>
                <a:spcPts val="300"/>
              </a:spcAft>
              <a:buNone/>
            </a:pPr>
            <a:r>
              <a:rPr lang="en-US" altLang="zh-CN" sz="1600" b="0" dirty="0">
                <a:solidFill>
                  <a:schemeClr val="bg1">
                    <a:lumMod val="65000"/>
                  </a:schemeClr>
                </a:solidFill>
              </a:rPr>
              <a:t>@property </a:t>
            </a:r>
            <a:r>
              <a:rPr lang="en-US" altLang="zh-CN" sz="1600" b="0" noProof="1" smtClean="0">
                <a:solidFill>
                  <a:schemeClr val="bg1">
                    <a:lumMod val="65000"/>
                  </a:schemeClr>
                </a:solidFill>
              </a:rPr>
              <a:t>(nonatomic,</a:t>
            </a:r>
            <a:r>
              <a:rPr lang="en-US" altLang="zh-CN" sz="1600" b="0" dirty="0" smtClean="0">
                <a:solidFill>
                  <a:schemeClr val="bg1">
                    <a:lumMod val="65000"/>
                  </a:schemeClr>
                </a:solidFill>
              </a:rPr>
              <a:t> </a:t>
            </a:r>
            <a:r>
              <a:rPr lang="en-US" altLang="zh-CN" sz="1600" b="0" dirty="0">
                <a:solidFill>
                  <a:schemeClr val="bg1">
                    <a:lumMod val="65000"/>
                  </a:schemeClr>
                </a:solidFill>
              </a:rPr>
              <a:t>strong) MASConstraint *topConstraint</a:t>
            </a:r>
            <a:r>
              <a:rPr lang="en-US" altLang="zh-CN" sz="1600" b="0" dirty="0" smtClean="0">
                <a:solidFill>
                  <a:schemeClr val="bg1">
                    <a:lumMod val="65000"/>
                  </a:schemeClr>
                </a:solidFill>
              </a:rPr>
              <a:t>;</a:t>
            </a:r>
          </a:p>
          <a:p>
            <a:pPr marL="360000" indent="0">
              <a:lnSpc>
                <a:spcPct val="100000"/>
              </a:lnSpc>
              <a:spcBef>
                <a:spcPts val="300"/>
              </a:spcBef>
              <a:spcAft>
                <a:spcPts val="300"/>
              </a:spcAft>
              <a:buNone/>
            </a:pPr>
            <a:r>
              <a:rPr lang="en-US" altLang="zh-CN" sz="1600" b="0" dirty="0" smtClean="0">
                <a:solidFill>
                  <a:schemeClr val="bg1">
                    <a:lumMod val="65000"/>
                  </a:schemeClr>
                </a:solidFill>
              </a:rPr>
              <a:t>...</a:t>
            </a:r>
            <a:endParaRPr lang="en-US" altLang="zh-CN" sz="1600" b="0" dirty="0">
              <a:solidFill>
                <a:schemeClr val="bg1">
                  <a:lumMod val="65000"/>
                </a:schemeClr>
              </a:solidFill>
            </a:endParaRPr>
          </a:p>
          <a:p>
            <a:pPr marL="360000" indent="0">
              <a:lnSpc>
                <a:spcPct val="100000"/>
              </a:lnSpc>
              <a:spcBef>
                <a:spcPts val="300"/>
              </a:spcBef>
              <a:spcAft>
                <a:spcPts val="300"/>
              </a:spcAft>
              <a:buNone/>
            </a:pPr>
            <a:r>
              <a:rPr lang="en-US" altLang="zh-CN" sz="1600" b="0" dirty="0">
                <a:solidFill>
                  <a:srgbClr val="92D050"/>
                </a:solidFill>
              </a:rPr>
              <a:t>// when making constraints</a:t>
            </a:r>
          </a:p>
          <a:p>
            <a:pPr marL="360000" indent="0">
              <a:lnSpc>
                <a:spcPct val="100000"/>
              </a:lnSpc>
              <a:spcBef>
                <a:spcPts val="300"/>
              </a:spcBef>
              <a:spcAft>
                <a:spcPts val="300"/>
              </a:spcAft>
              <a:buNone/>
            </a:pPr>
            <a:r>
              <a:rPr lang="en-US" altLang="zh-CN" sz="1600" b="0" dirty="0">
                <a:solidFill>
                  <a:schemeClr val="bg1">
                    <a:lumMod val="65000"/>
                  </a:schemeClr>
                </a:solidFill>
              </a:rPr>
              <a:t>[view1 mas_makeConstraints:^(MASConstraintMaker *make) {</a:t>
            </a:r>
          </a:p>
          <a:p>
            <a:pPr marL="360000" indent="0">
              <a:lnSpc>
                <a:spcPct val="100000"/>
              </a:lnSpc>
              <a:spcBef>
                <a:spcPts val="300"/>
              </a:spcBef>
              <a:spcAft>
                <a:spcPts val="300"/>
              </a:spcAft>
              <a:buNone/>
            </a:pPr>
            <a:r>
              <a:rPr lang="en-US" altLang="zh-CN" sz="1600" b="0" dirty="0">
                <a:solidFill>
                  <a:schemeClr val="bg1">
                    <a:lumMod val="65000"/>
                  </a:schemeClr>
                </a:solidFill>
              </a:rPr>
              <a:t>    self.topConstraint = make.top.equalTo(superview.mas_top).with.offset(padding.top);</a:t>
            </a:r>
          </a:p>
          <a:p>
            <a:pPr marL="360000" indent="0">
              <a:lnSpc>
                <a:spcPct val="100000"/>
              </a:lnSpc>
              <a:spcBef>
                <a:spcPts val="300"/>
              </a:spcBef>
              <a:spcAft>
                <a:spcPts val="300"/>
              </a:spcAft>
              <a:buNone/>
            </a:pPr>
            <a:r>
              <a:rPr lang="en-US" altLang="zh-CN" sz="1600" b="0" dirty="0" smtClean="0">
                <a:solidFill>
                  <a:schemeClr val="bg1">
                    <a:lumMod val="65000"/>
                  </a:schemeClr>
                </a:solidFill>
              </a:rPr>
              <a:t>}];</a:t>
            </a:r>
          </a:p>
          <a:p>
            <a:pPr marL="360000" indent="0">
              <a:lnSpc>
                <a:spcPct val="100000"/>
              </a:lnSpc>
              <a:spcBef>
                <a:spcPts val="300"/>
              </a:spcBef>
              <a:spcAft>
                <a:spcPts val="300"/>
              </a:spcAft>
              <a:buNone/>
            </a:pPr>
            <a:r>
              <a:rPr lang="en-US" altLang="zh-CN" sz="1600" b="0" dirty="0" smtClean="0">
                <a:solidFill>
                  <a:schemeClr val="bg1">
                    <a:lumMod val="65000"/>
                  </a:schemeClr>
                </a:solidFill>
              </a:rPr>
              <a:t>…</a:t>
            </a:r>
            <a:endParaRPr lang="en-US" altLang="zh-CN" sz="1600" b="0" dirty="0">
              <a:solidFill>
                <a:schemeClr val="bg1">
                  <a:lumMod val="65000"/>
                </a:schemeClr>
              </a:solidFill>
            </a:endParaRPr>
          </a:p>
          <a:p>
            <a:pPr marL="360000" indent="0">
              <a:lnSpc>
                <a:spcPct val="100000"/>
              </a:lnSpc>
              <a:spcBef>
                <a:spcPts val="300"/>
              </a:spcBef>
              <a:spcAft>
                <a:spcPts val="300"/>
              </a:spcAft>
              <a:buNone/>
            </a:pPr>
            <a:r>
              <a:rPr lang="en-US" altLang="zh-CN" sz="1600" b="0" dirty="0">
                <a:solidFill>
                  <a:srgbClr val="92D050"/>
                </a:solidFill>
              </a:rPr>
              <a:t>// then later you can call</a:t>
            </a:r>
          </a:p>
          <a:p>
            <a:pPr marL="360000" indent="0">
              <a:lnSpc>
                <a:spcPct val="100000"/>
              </a:lnSpc>
              <a:spcBef>
                <a:spcPts val="300"/>
              </a:spcBef>
              <a:spcAft>
                <a:spcPts val="300"/>
              </a:spcAft>
              <a:buNone/>
            </a:pPr>
            <a:r>
              <a:rPr lang="en-US" altLang="zh-CN" sz="1600" b="0" dirty="0">
                <a:solidFill>
                  <a:schemeClr val="bg1">
                    <a:lumMod val="65000"/>
                  </a:schemeClr>
                </a:solidFill>
              </a:rPr>
              <a:t>[self.topConstraint uninstall];</a:t>
            </a:r>
            <a:endParaRPr kumimoji="1" lang="zh-CN" altLang="en-US" sz="1600" dirty="0">
              <a:solidFill>
                <a:schemeClr val="bg1">
                  <a:lumMod val="65000"/>
                </a:schemeClr>
              </a:solidFill>
            </a:endParaRPr>
          </a:p>
        </p:txBody>
      </p:sp>
      <p:sp>
        <p:nvSpPr>
          <p:cNvPr id="4" name="文本框 3"/>
          <p:cNvSpPr txBox="1"/>
          <p:nvPr/>
        </p:nvSpPr>
        <p:spPr>
          <a:xfrm>
            <a:off x="6025018" y="814192"/>
            <a:ext cx="5699343" cy="5867247"/>
          </a:xfrm>
          <a:prstGeom prst="rect">
            <a:avLst/>
          </a:prstGeom>
          <a:noFill/>
        </p:spPr>
        <p:txBody>
          <a:bodyPr wrap="square" rtlCol="0">
            <a:spAutoFit/>
          </a:bodyPr>
          <a:lstStyle/>
          <a:p>
            <a:pPr>
              <a:spcBef>
                <a:spcPts val="500"/>
              </a:spcBef>
              <a:spcAft>
                <a:spcPts val="500"/>
              </a:spcAft>
            </a:pPr>
            <a:r>
              <a:rPr lang="en-US" altLang="zh-CN" b="1" dirty="0"/>
              <a:t>2. mas_updateConstraints</a:t>
            </a:r>
          </a:p>
          <a:p>
            <a:pPr>
              <a:spcBef>
                <a:spcPts val="500"/>
              </a:spcBef>
              <a:spcAft>
                <a:spcPts val="500"/>
              </a:spcAft>
            </a:pPr>
            <a:r>
              <a:rPr lang="en-US" altLang="zh-CN" sz="1600" dirty="0"/>
              <a:t>Alternatively if you are only updating the constant value of the constraint you can use the convience method mas_updateConstraints instead of </a:t>
            </a:r>
            <a:r>
              <a:rPr lang="en-US" altLang="zh-CN" sz="1600" dirty="0" smtClean="0"/>
              <a:t>mas_makeConstraints</a:t>
            </a:r>
            <a:endParaRPr lang="en-US" altLang="zh-CN" sz="1600" dirty="0"/>
          </a:p>
          <a:p>
            <a:pPr marL="360000">
              <a:lnSpc>
                <a:spcPct val="85000"/>
              </a:lnSpc>
              <a:spcBef>
                <a:spcPts val="500"/>
              </a:spcBef>
              <a:spcAft>
                <a:spcPts val="500"/>
              </a:spcAft>
            </a:pPr>
            <a:r>
              <a:rPr lang="en-US" altLang="zh-CN" sz="1600" dirty="0">
                <a:solidFill>
                  <a:srgbClr val="92D050"/>
                </a:solidFill>
              </a:rPr>
              <a:t>// this is Apple's recommended place for adding/updating constraints</a:t>
            </a:r>
          </a:p>
          <a:p>
            <a:pPr marL="360000">
              <a:lnSpc>
                <a:spcPct val="85000"/>
              </a:lnSpc>
              <a:spcBef>
                <a:spcPts val="500"/>
              </a:spcBef>
              <a:spcAft>
                <a:spcPts val="500"/>
              </a:spcAft>
            </a:pPr>
            <a:r>
              <a:rPr lang="en-US" altLang="zh-CN" sz="1600" dirty="0">
                <a:solidFill>
                  <a:srgbClr val="92D050"/>
                </a:solidFill>
              </a:rPr>
              <a:t>// this method can get called multiple times in response to setNeedsUpdateConstraints</a:t>
            </a:r>
          </a:p>
          <a:p>
            <a:pPr marL="360000">
              <a:lnSpc>
                <a:spcPct val="85000"/>
              </a:lnSpc>
              <a:spcBef>
                <a:spcPts val="500"/>
              </a:spcBef>
              <a:spcAft>
                <a:spcPts val="500"/>
              </a:spcAft>
            </a:pPr>
            <a:r>
              <a:rPr lang="en-US" altLang="zh-CN" sz="1600" dirty="0">
                <a:solidFill>
                  <a:srgbClr val="92D050"/>
                </a:solidFill>
              </a:rPr>
              <a:t>// which can be called by UIKit internally or in your code if you need to trigger an update to your constraints</a:t>
            </a:r>
          </a:p>
          <a:p>
            <a:pPr marL="360000">
              <a:spcBef>
                <a:spcPts val="100"/>
              </a:spcBef>
              <a:spcAft>
                <a:spcPts val="100"/>
              </a:spcAft>
            </a:pPr>
            <a:r>
              <a:rPr lang="en-US" altLang="zh-CN" sz="1600" dirty="0">
                <a:solidFill>
                  <a:schemeClr val="bg1">
                    <a:lumMod val="65000"/>
                  </a:schemeClr>
                </a:solidFill>
              </a:rPr>
              <a:t>- (void)updateConstraints {</a:t>
            </a:r>
          </a:p>
          <a:p>
            <a:pPr marL="360000">
              <a:spcBef>
                <a:spcPts val="100"/>
              </a:spcBef>
              <a:spcAft>
                <a:spcPts val="100"/>
              </a:spcAft>
            </a:pPr>
            <a:r>
              <a:rPr lang="en-US" altLang="zh-CN" sz="1600" dirty="0">
                <a:solidFill>
                  <a:schemeClr val="bg1">
                    <a:lumMod val="65000"/>
                  </a:schemeClr>
                </a:solidFill>
              </a:rPr>
              <a:t>    [self.growingButton mas_updateConstraints:^(MASConstraintMaker *make) {</a:t>
            </a:r>
          </a:p>
          <a:p>
            <a:pPr marL="360000">
              <a:spcBef>
                <a:spcPts val="100"/>
              </a:spcBef>
              <a:spcAft>
                <a:spcPts val="100"/>
              </a:spcAft>
            </a:pPr>
            <a:r>
              <a:rPr lang="en-US" altLang="zh-CN" sz="1600" dirty="0">
                <a:solidFill>
                  <a:schemeClr val="bg1">
                    <a:lumMod val="65000"/>
                  </a:schemeClr>
                </a:solidFill>
              </a:rPr>
              <a:t>        make.center.equalTo(self);</a:t>
            </a:r>
          </a:p>
          <a:p>
            <a:pPr marL="360000">
              <a:spcBef>
                <a:spcPts val="100"/>
              </a:spcBef>
              <a:spcAft>
                <a:spcPts val="100"/>
              </a:spcAft>
            </a:pPr>
            <a:r>
              <a:rPr lang="en-US" altLang="zh-CN" sz="1600" dirty="0">
                <a:solidFill>
                  <a:schemeClr val="bg1">
                    <a:lumMod val="65000"/>
                  </a:schemeClr>
                </a:solidFill>
              </a:rPr>
              <a:t> </a:t>
            </a:r>
            <a:r>
              <a:rPr lang="en-US" altLang="zh-CN" sz="1600" dirty="0" smtClean="0">
                <a:solidFill>
                  <a:schemeClr val="bg1">
                    <a:lumMod val="65000"/>
                  </a:schemeClr>
                </a:solidFill>
              </a:rPr>
              <a:t>   make.width.equalTo</a:t>
            </a:r>
            <a:r>
              <a:rPr lang="en-US" altLang="zh-CN" sz="1600" dirty="0">
                <a:solidFill>
                  <a:schemeClr val="bg1">
                    <a:lumMod val="65000"/>
                  </a:schemeClr>
                </a:solidFill>
              </a:rPr>
              <a:t>(@(self.buttonSize.width)).priorityLow</a:t>
            </a:r>
            <a:r>
              <a:rPr lang="en-US" altLang="zh-CN" sz="1600" dirty="0" smtClean="0">
                <a:solidFill>
                  <a:schemeClr val="bg1">
                    <a:lumMod val="65000"/>
                  </a:schemeClr>
                </a:solidFill>
              </a:rPr>
              <a:t>();        </a:t>
            </a:r>
            <a:r>
              <a:rPr lang="en-US" altLang="zh-CN" sz="1600" dirty="0">
                <a:solidFill>
                  <a:schemeClr val="bg1">
                    <a:lumMod val="65000"/>
                  </a:schemeClr>
                </a:solidFill>
              </a:rPr>
              <a:t>make.height.equalTo(@(self.buttonSize.height)).priorityLow();</a:t>
            </a:r>
          </a:p>
          <a:p>
            <a:pPr marL="360000">
              <a:spcBef>
                <a:spcPts val="100"/>
              </a:spcBef>
              <a:spcAft>
                <a:spcPts val="100"/>
              </a:spcAft>
            </a:pPr>
            <a:r>
              <a:rPr lang="en-US" altLang="zh-CN" sz="1600" dirty="0">
                <a:solidFill>
                  <a:schemeClr val="bg1">
                    <a:lumMod val="65000"/>
                  </a:schemeClr>
                </a:solidFill>
              </a:rPr>
              <a:t>        make.width.lessThanOrEqualTo(self);</a:t>
            </a:r>
          </a:p>
          <a:p>
            <a:pPr marL="360000">
              <a:spcBef>
                <a:spcPts val="100"/>
              </a:spcBef>
              <a:spcAft>
                <a:spcPts val="100"/>
              </a:spcAft>
            </a:pPr>
            <a:r>
              <a:rPr lang="en-US" altLang="zh-CN" sz="1600" dirty="0">
                <a:solidFill>
                  <a:schemeClr val="bg1">
                    <a:lumMod val="65000"/>
                  </a:schemeClr>
                </a:solidFill>
              </a:rPr>
              <a:t>        make.height.lessThanOrEqualTo(self);</a:t>
            </a:r>
          </a:p>
          <a:p>
            <a:pPr marL="360000">
              <a:spcBef>
                <a:spcPts val="100"/>
              </a:spcBef>
              <a:spcAft>
                <a:spcPts val="100"/>
              </a:spcAft>
            </a:pPr>
            <a:r>
              <a:rPr lang="en-US" altLang="zh-CN" sz="1600" dirty="0">
                <a:solidFill>
                  <a:schemeClr val="bg1">
                    <a:lumMod val="65000"/>
                  </a:schemeClr>
                </a:solidFill>
              </a:rPr>
              <a:t>    </a:t>
            </a:r>
            <a:r>
              <a:rPr lang="en-US" altLang="zh-CN" sz="1600" dirty="0" smtClean="0">
                <a:solidFill>
                  <a:schemeClr val="bg1">
                    <a:lumMod val="65000"/>
                  </a:schemeClr>
                </a:solidFill>
              </a:rPr>
              <a:t>}];</a:t>
            </a:r>
            <a:endParaRPr lang="en-US" altLang="zh-CN" sz="1600" dirty="0">
              <a:solidFill>
                <a:schemeClr val="bg1">
                  <a:lumMod val="65000"/>
                </a:schemeClr>
              </a:solidFill>
            </a:endParaRPr>
          </a:p>
          <a:p>
            <a:pPr marL="360000">
              <a:spcBef>
                <a:spcPts val="100"/>
              </a:spcBef>
              <a:spcAft>
                <a:spcPts val="100"/>
              </a:spcAft>
            </a:pPr>
            <a:r>
              <a:rPr lang="en-US" altLang="zh-CN" sz="1600" dirty="0" smtClean="0">
                <a:solidFill>
                  <a:schemeClr val="bg1">
                    <a:lumMod val="65000"/>
                  </a:schemeClr>
                </a:solidFill>
              </a:rPr>
              <a:t>    </a:t>
            </a:r>
            <a:r>
              <a:rPr lang="en-US" altLang="zh-CN" sz="1600" dirty="0">
                <a:solidFill>
                  <a:schemeClr val="bg1">
                    <a:lumMod val="65000"/>
                  </a:schemeClr>
                </a:solidFill>
              </a:rPr>
              <a:t>[super updateConstraints];</a:t>
            </a:r>
          </a:p>
          <a:p>
            <a:pPr marL="360000">
              <a:spcBef>
                <a:spcPts val="100"/>
              </a:spcBef>
              <a:spcAft>
                <a:spcPts val="100"/>
              </a:spcAft>
            </a:pPr>
            <a:r>
              <a:rPr lang="en-US" altLang="zh-CN" sz="1600" dirty="0">
                <a:solidFill>
                  <a:schemeClr val="bg1">
                    <a:lumMod val="65000"/>
                  </a:schemeClr>
                </a:solidFill>
              </a:rPr>
              <a:t>}</a:t>
            </a:r>
            <a:endParaRPr kumimoji="1" lang="zh-CN" altLang="en-US" sz="1600" dirty="0">
              <a:solidFill>
                <a:schemeClr val="bg1">
                  <a:lumMod val="65000"/>
                </a:schemeClr>
              </a:solidFill>
            </a:endParaRPr>
          </a:p>
        </p:txBody>
      </p:sp>
    </p:spTree>
    <p:extLst>
      <p:ext uri="{BB962C8B-B14F-4D97-AF65-F5344CB8AC3E}">
        <p14:creationId xmlns:p14="http://schemas.microsoft.com/office/powerpoint/2010/main" val="1021784812"/>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1" end="1"/>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
                                            <p:txEl>
                                              <p:pRg st="2" end="2"/>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3" end="3"/>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4" dur="500"/>
                                        <p:tgtEl>
                                          <p:spTgt spid="3">
                                            <p:txEl>
                                              <p:pRg st="4" end="4"/>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28" dur="500"/>
                                        <p:tgtEl>
                                          <p:spTgt spid="3">
                                            <p:txEl>
                                              <p:pRg st="5" end="5"/>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6" end="6"/>
                                            </p:txEl>
                                          </p:spTgt>
                                        </p:tgtEl>
                                      </p:cBhvr>
                                    </p:animEffect>
                                  </p:childTnLst>
                                </p:cTn>
                              </p:par>
                              <p:par>
                                <p:cTn id="33" presetID="1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36" dur="500"/>
                                        <p:tgtEl>
                                          <p:spTgt spid="3">
                                            <p:txEl>
                                              <p:pRg st="7" end="7"/>
                                            </p:txEl>
                                          </p:spTgt>
                                        </p:tgtEl>
                                      </p:cBhvr>
                                    </p:animEffect>
                                  </p:childTnLst>
                                </p:cTn>
                              </p:par>
                              <p:par>
                                <p:cTn id="37" presetID="1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40" dur="500"/>
                                        <p:tgtEl>
                                          <p:spTgt spid="3">
                                            <p:txEl>
                                              <p:pRg st="8" end="8"/>
                                            </p:txEl>
                                          </p:spTgt>
                                        </p:tgtEl>
                                      </p:cBhvr>
                                    </p:animEffect>
                                  </p:childTnLst>
                                </p:cTn>
                              </p:par>
                              <p:par>
                                <p:cTn id="41" presetID="1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p:tgtEl>
                                          <p:spTgt spid="3">
                                            <p:txEl>
                                              <p:pRg st="9" end="9"/>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9" end="9"/>
                                            </p:txEl>
                                          </p:spTgt>
                                        </p:tgtEl>
                                      </p:cBhvr>
                                    </p:animEffect>
                                  </p:childTnLst>
                                </p:cTn>
                              </p:par>
                              <p:par>
                                <p:cTn id="45" presetID="1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p:tgtEl>
                                          <p:spTgt spid="3">
                                            <p:txEl>
                                              <p:pRg st="10" end="10"/>
                                            </p:txEl>
                                          </p:spTgt>
                                        </p:tgtEl>
                                        <p:attrNameLst>
                                          <p:attrName>ppt_y</p:attrName>
                                        </p:attrNameLst>
                                      </p:cBhvr>
                                      <p:tavLst>
                                        <p:tav tm="0">
                                          <p:val>
                                            <p:strVal val="#ppt_y+#ppt_h*1.125000"/>
                                          </p:val>
                                        </p:tav>
                                        <p:tav tm="100000">
                                          <p:val>
                                            <p:strVal val="#ppt_y"/>
                                          </p:val>
                                        </p:tav>
                                      </p:tavLst>
                                    </p:anim>
                                    <p:animEffect transition="in" filter="wipe(up)">
                                      <p:cBhvr>
                                        <p:cTn id="48" dur="500"/>
                                        <p:tgtEl>
                                          <p:spTgt spid="3">
                                            <p:txEl>
                                              <p:pRg st="10" end="10"/>
                                            </p:txEl>
                                          </p:spTgt>
                                        </p:tgtEl>
                                      </p:cBhvr>
                                    </p:animEffect>
                                  </p:childTnLst>
                                </p:cTn>
                              </p:par>
                              <p:par>
                                <p:cTn id="49" presetID="12" presetClass="entr" presetSubtype="4"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p:tgtEl>
                                          <p:spTgt spid="3">
                                            <p:txEl>
                                              <p:pRg st="11" end="11"/>
                                            </p:txEl>
                                          </p:spTgt>
                                        </p:tgtEl>
                                        <p:attrNameLst>
                                          <p:attrName>ppt_y</p:attrName>
                                        </p:attrNameLst>
                                      </p:cBhvr>
                                      <p:tavLst>
                                        <p:tav tm="0">
                                          <p:val>
                                            <p:strVal val="#ppt_y+#ppt_h*1.125000"/>
                                          </p:val>
                                        </p:tav>
                                        <p:tav tm="100000">
                                          <p:val>
                                            <p:strVal val="#ppt_y"/>
                                          </p:val>
                                        </p:tav>
                                      </p:tavLst>
                                    </p:anim>
                                    <p:animEffect transition="in" filter="wipe(up)">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7" presetClass="entr" presetSubtype="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1000"/>
                                        <p:tgtEl>
                                          <p:spTgt spid="4"/>
                                        </p:tgtEl>
                                      </p:cBhvr>
                                    </p:animEffect>
                                    <p:anim calcmode="lin" valueType="num">
                                      <p:cBhvr>
                                        <p:cTn id="58" dur="1000" fill="hold"/>
                                        <p:tgtEl>
                                          <p:spTgt spid="4"/>
                                        </p:tgtEl>
                                        <p:attrNameLst>
                                          <p:attrName>ppt_x</p:attrName>
                                        </p:attrNameLst>
                                      </p:cBhvr>
                                      <p:tavLst>
                                        <p:tav tm="0">
                                          <p:val>
                                            <p:strVal val="#ppt_x"/>
                                          </p:val>
                                        </p:tav>
                                        <p:tav tm="100000">
                                          <p:val>
                                            <p:strVal val="#ppt_x"/>
                                          </p:val>
                                        </p:tav>
                                      </p:tavLst>
                                    </p:anim>
                                    <p:anim calcmode="lin" valueType="num">
                                      <p:cBhvr>
                                        <p:cTn id="59" dur="900" decel="100000" fill="hold"/>
                                        <p:tgtEl>
                                          <p:spTgt spid="4"/>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DcEtkdT19UKSs3PT8Uub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kSFvE1p0XEaJdFamPVRHv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AyIi.QixiUGYAHI3BC3BZ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DcEtkdT19UKSs3PT8UubT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kSFvE1p0XEaJdFamPVRHv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AyIi.QixiUGYAHI3BC3BZ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XHdubta9EOIc9vwQAu6M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DcEtkdT19UKSs3PT8UubT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kSFvE1p0XEaJdFamPVRHv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AyIi.QixiUGYAHI3BC3BZ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cEtkdT19UKSs3PT8UubT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kSFvE1p0XEaJdFamPVRHv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AyIi.QixiUGYAHI3BC3BZ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7.Tw8LzWDES03E1JO8ziW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DcEtkdT19UKSs3PT8UubT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kSFvE1p0XEaJdFamPVRHv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AyIi.QixiUGYAHI3BC3BZ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DcEtkdT19UKSs3PT8UubT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kSFvE1p0XEaJdFamPVRHv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AyIi.QixiUGYAHI3BC3BZ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DcEtkdT19UKSs3PT8Uu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DcEtkdT19UKSs3PT8UubT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kSFvE1p0XEaJdFamPVRHv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AyIi.QixiUGYAHI3BC3BZ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DcEtkdT19UKSs3PT8UubT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kSFvE1p0XEaJdFamPVRHv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AyIi.QixiUGYAHI3BC3BZ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kSFvE1p0XEaJdFamPVRHv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DcEtkdT19UKSs3PT8UubT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kSFvE1p0XEaJdFamPVRHv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AyIi.QixiUGYAHI3BC3BZ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DcEtkdT19UKSs3PT8UubT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kSFvE1p0XEaJdFamPVRHv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AyIi.QixiUGYAHI3BC3BZ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AyIi.QixiUGYAHI3BC3BZ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DcEtkdT19UKSs3PT8UubT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kSFvE1p0XEaJdFamPVRHv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AyIi.QixiUGYAHI3BC3BZ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DcEtkdT19UKSs3PT8UubT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kSFvE1p0XEaJdFamPVRHv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AyIi.QixiUGYAHI3BC3BZ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DcEtkdT19UKSs3PT8UubT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kSFvE1p0XEaJdFamPVRHv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AyIi.QixiUGYAHI3BC3BZ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DcEtkdT19UKSs3PT8UubT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kSFvE1p0XEaJdFamPVRHv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AyIi.QixiUGYAHI3BC3BZ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DcEtkdT19UKSs3PT8UubT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kSFvE1p0XEaJdFamPVRHv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AyIi.QixiUGYAHI3BC3BZ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dLObkN8nFkmPVYin54NKe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Awh05Gx0U.Ec81OtuRxLg"/>
</p:tagLst>
</file>

<file path=ppt/theme/theme1.xml><?xml version="1.0" encoding="utf-8"?>
<a:theme xmlns:a="http://schemas.openxmlformats.org/drawingml/2006/main" name="HTS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凸窗">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Honeywell-ppt-template-n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oneywell-ppt-template-n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Honeywell-ppt-template-n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oneywell-ppt-template-n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oneywell-ppt-template-n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oneywell-ppt-template-n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oneywell-ppt-template-n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HTSC" id="{9E4379AA-DD20-A447-946D-F13BEA8BDFED}" vid="{1E432746-498A-7A41-A11A-7202BC06E1C6}"/>
    </a:ext>
  </a:extLst>
</a:theme>
</file>

<file path=ppt/theme/theme2.xml><?xml version="1.0" encoding="utf-8"?>
<a:theme xmlns:a="http://schemas.openxmlformats.org/drawingml/2006/main" name="1_Honeywell-ppt-template-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Honeywell-ppt-template-new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oneywell-ppt-template-new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Honeywell-ppt-template-new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oneywell-ppt-template-new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oneywell-ppt-template-n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oneywell-ppt-template-n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oneywell-ppt-template-n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HON Letter">
  <a:themeElements>
    <a:clrScheme name="">
      <a:dk1>
        <a:srgbClr val="000000"/>
      </a:dk1>
      <a:lt1>
        <a:srgbClr val="FFFFFF"/>
      </a:lt1>
      <a:dk2>
        <a:srgbClr val="FFFFFF"/>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Honeywel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12699" cap="flat" cmpd="sng" algn="ctr">
          <a:noFill/>
          <a:prstDash val="solid"/>
          <a:round/>
          <a:headEnd type="none" w="med" len="med"/>
          <a:tailEnd type="none" w="med" len="med"/>
        </a:ln>
        <a:effectLst/>
      </a:spPr>
      <a:bodyPr vert="horz" wrap="none" lIns="90488" tIns="44450" rIns="90488" bIns="44450" numCol="1" rtlCol="0" anchor="t" anchorCtr="0" compatLnSpc="1">
        <a:prstTxWarp prst="textNoShape">
          <a:avLst/>
        </a:prstTxWarp>
      </a:bodyPr>
      <a:lstStyle>
        <a:defPPr marL="0" marR="0" indent="0" algn="l" defTabSz="914400" rtl="0" eaLnBrk="0" fontAlgn="base" latinLnBrk="0" hangingPunct="0">
          <a:lnSpc>
            <a:spcPct val="110000"/>
          </a:lnSpc>
          <a:spcBef>
            <a:spcPct val="0"/>
          </a:spcBef>
          <a:spcAft>
            <a:spcPct val="0"/>
          </a:spcAft>
          <a:buClrTx/>
          <a:buSzTx/>
          <a:buFontTx/>
          <a:buNone/>
          <a:tabLst/>
          <a:defRPr kumimoji="0" sz="1200" b="1" i="0" u="none" strike="noStrike" cap="none" normalizeH="0" baseline="0" dirty="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12699" cap="flat" cmpd="sng" algn="ctr">
          <a:noFill/>
          <a:prstDash val="solid"/>
          <a:round/>
          <a:headEnd type="none" w="med" len="med"/>
          <a:tailEnd type="none" w="med" len="med"/>
        </a:ln>
        <a:effectLst/>
      </a:spPr>
      <a:bodyPr vert="horz" wrap="none" lIns="90488" tIns="44450" rIns="90488" bIns="44450" numCol="1" anchor="t" anchorCtr="0" compatLnSpc="1">
        <a:prstTxWarp prst="textNoShape">
          <a:avLst/>
        </a:prstTxWarp>
      </a:bodyPr>
      <a:lstStyle>
        <a:defPPr marL="0" marR="0" indent="0" algn="l" defTabSz="914400" rtl="0" eaLnBrk="0" fontAlgn="base" latinLnBrk="0" hangingPunct="0">
          <a:lnSpc>
            <a:spcPct val="11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Honeywel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oneywel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Honeywel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oneywel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oneywel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oneywel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oneywel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GB_Project_Test_Process_Improvement_For_Scrum_v1.1</Template>
  <TotalTime>278</TotalTime>
  <Words>914</Words>
  <Application>Microsoft Macintosh PowerPoint</Application>
  <PresentationFormat>宽屏</PresentationFormat>
  <Paragraphs>136</Paragraphs>
  <Slides>12</Slides>
  <Notes>0</Notes>
  <HiddenSlides>0</HiddenSlides>
  <MMClips>0</MMClips>
  <ScaleCrop>false</ScaleCrop>
  <HeadingPairs>
    <vt:vector size="8" baseType="variant">
      <vt:variant>
        <vt:lpstr>已用的字体</vt:lpstr>
      </vt:variant>
      <vt:variant>
        <vt:i4>7</vt:i4>
      </vt:variant>
      <vt:variant>
        <vt:lpstr>主题</vt:lpstr>
      </vt:variant>
      <vt:variant>
        <vt:i4>4</vt:i4>
      </vt:variant>
      <vt:variant>
        <vt:lpstr>嵌入 OLE 服务器</vt:lpstr>
      </vt:variant>
      <vt:variant>
        <vt:i4>1</vt:i4>
      </vt:variant>
      <vt:variant>
        <vt:lpstr>幻灯片标题</vt:lpstr>
      </vt:variant>
      <vt:variant>
        <vt:i4>12</vt:i4>
      </vt:variant>
    </vt:vector>
  </HeadingPairs>
  <TitlesOfParts>
    <vt:vector size="24" baseType="lpstr">
      <vt:lpstr>Arial Narrow</vt:lpstr>
      <vt:lpstr>Calibri</vt:lpstr>
      <vt:lpstr>Helvetica</vt:lpstr>
      <vt:lpstr>Times New Roman</vt:lpstr>
      <vt:lpstr>Wingdings</vt:lpstr>
      <vt:lpstr>宋体</vt:lpstr>
      <vt:lpstr>Arial</vt:lpstr>
      <vt:lpstr>HTSC</vt:lpstr>
      <vt:lpstr>1_Honeywell-ppt-template-new</vt:lpstr>
      <vt:lpstr>1_HON Letter</vt:lpstr>
      <vt:lpstr>1_Default Design</vt:lpstr>
      <vt:lpstr>think-cell Slide</vt:lpstr>
      <vt:lpstr>Auto Layout</vt:lpstr>
      <vt:lpstr>Xib </vt:lpstr>
      <vt:lpstr>Xib </vt:lpstr>
      <vt:lpstr>Xib</vt:lpstr>
      <vt:lpstr>Masonry</vt:lpstr>
      <vt:lpstr>Masonry</vt:lpstr>
      <vt:lpstr>Masonry</vt:lpstr>
      <vt:lpstr>Masonry</vt:lpstr>
      <vt:lpstr>Masonry</vt:lpstr>
      <vt:lpstr>Masonry</vt:lpstr>
      <vt:lpstr>Masonry</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Layout</dc:title>
  <dc:creator>Huang, Kenny</dc:creator>
  <cp:lastModifiedBy>Huang, Kenny</cp:lastModifiedBy>
  <cp:revision>33</cp:revision>
  <dcterms:created xsi:type="dcterms:W3CDTF">2015-08-27T02:56:25Z</dcterms:created>
  <dcterms:modified xsi:type="dcterms:W3CDTF">2015-08-27T07:37:25Z</dcterms:modified>
</cp:coreProperties>
</file>