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9BAC"/>
    <a:srgbClr val="FEAD15"/>
    <a:srgbClr val="F04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>
        <p:scale>
          <a:sx n="59" d="100"/>
          <a:sy n="59" d="100"/>
        </p:scale>
        <p:origin x="840" y="4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1AF13-A556-439F-A061-D2DD98D08DAE}" type="datetimeFigureOut">
              <a:rPr lang="en-IN" smtClean="0"/>
              <a:t>03-11-17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9261-BF53-4054-BCF5-ECBA9CFE6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89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1AF13-A556-439F-A061-D2DD98D08DAE}" type="datetimeFigureOut">
              <a:rPr lang="en-IN" smtClean="0"/>
              <a:t>03-11-17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9261-BF53-4054-BCF5-ECBA9CFE6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854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1AF13-A556-439F-A061-D2DD98D08DAE}" type="datetimeFigureOut">
              <a:rPr lang="en-IN" smtClean="0"/>
              <a:t>03-11-17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9261-BF53-4054-BCF5-ECBA9CFE6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074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1AF13-A556-439F-A061-D2DD98D08DAE}" type="datetimeFigureOut">
              <a:rPr lang="en-IN" smtClean="0"/>
              <a:t>03-11-17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9261-BF53-4054-BCF5-ECBA9CFE6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634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1AF13-A556-439F-A061-D2DD98D08DAE}" type="datetimeFigureOut">
              <a:rPr lang="en-IN" smtClean="0"/>
              <a:t>03-11-17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9261-BF53-4054-BCF5-ECBA9CFE6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080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1AF13-A556-439F-A061-D2DD98D08DAE}" type="datetimeFigureOut">
              <a:rPr lang="en-IN" smtClean="0"/>
              <a:t>03-11-17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9261-BF53-4054-BCF5-ECBA9CFE6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851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1AF13-A556-439F-A061-D2DD98D08DAE}" type="datetimeFigureOut">
              <a:rPr lang="en-IN" smtClean="0"/>
              <a:t>03-11-17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9261-BF53-4054-BCF5-ECBA9CFE6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188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1AF13-A556-439F-A061-D2DD98D08DAE}" type="datetimeFigureOut">
              <a:rPr lang="en-IN" smtClean="0"/>
              <a:t>03-11-17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9261-BF53-4054-BCF5-ECBA9CFE6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79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1AF13-A556-439F-A061-D2DD98D08DAE}" type="datetimeFigureOut">
              <a:rPr lang="en-IN" smtClean="0"/>
              <a:t>03-11-17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9261-BF53-4054-BCF5-ECBA9CFE6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75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1AF13-A556-439F-A061-D2DD98D08DAE}" type="datetimeFigureOut">
              <a:rPr lang="en-IN" smtClean="0"/>
              <a:t>03-11-17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9261-BF53-4054-BCF5-ECBA9CFE6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646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1AF13-A556-439F-A061-D2DD98D08DAE}" type="datetimeFigureOut">
              <a:rPr lang="en-IN" smtClean="0"/>
              <a:t>03-11-17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9261-BF53-4054-BCF5-ECBA9CFE6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489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1AF13-A556-439F-A061-D2DD98D08DAE}" type="datetimeFigureOut">
              <a:rPr lang="en-IN" smtClean="0"/>
              <a:t>03-11-17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29261-BF53-4054-BCF5-ECBA9CFE6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021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4986314" y="2144030"/>
            <a:ext cx="2219372" cy="2569939"/>
            <a:chOff x="2110125" y="2678850"/>
            <a:chExt cx="2219372" cy="2569939"/>
          </a:xfrm>
        </p:grpSpPr>
        <p:grpSp>
          <p:nvGrpSpPr>
            <p:cNvPr id="28" name="onecube"/>
            <p:cNvGrpSpPr/>
            <p:nvPr/>
          </p:nvGrpSpPr>
          <p:grpSpPr>
            <a:xfrm>
              <a:off x="2110125" y="2691004"/>
              <a:ext cx="776528" cy="883615"/>
              <a:chOff x="2532527" y="2947301"/>
              <a:chExt cx="776528" cy="883615"/>
            </a:xfrm>
          </p:grpSpPr>
          <p:sp>
            <p:nvSpPr>
              <p:cNvPr id="10" name="yellow"/>
              <p:cNvSpPr/>
              <p:nvPr/>
            </p:nvSpPr>
            <p:spPr>
              <a:xfrm rot="3192310">
                <a:off x="2380798" y="3262232"/>
                <a:ext cx="720413" cy="416956"/>
              </a:xfrm>
              <a:custGeom>
                <a:avLst/>
                <a:gdLst>
                  <a:gd name="connsiteX0" fmla="*/ 0 w 562577"/>
                  <a:gd name="connsiteY0" fmla="*/ 224171 h 448342"/>
                  <a:gd name="connsiteX1" fmla="*/ 281289 w 562577"/>
                  <a:gd name="connsiteY1" fmla="*/ 0 h 448342"/>
                  <a:gd name="connsiteX2" fmla="*/ 562577 w 562577"/>
                  <a:gd name="connsiteY2" fmla="*/ 224171 h 448342"/>
                  <a:gd name="connsiteX3" fmla="*/ 281289 w 562577"/>
                  <a:gd name="connsiteY3" fmla="*/ 448342 h 448342"/>
                  <a:gd name="connsiteX4" fmla="*/ 0 w 562577"/>
                  <a:gd name="connsiteY4" fmla="*/ 224171 h 448342"/>
                  <a:gd name="connsiteX0" fmla="*/ 0 w 654094"/>
                  <a:gd name="connsiteY0" fmla="*/ 224171 h 448342"/>
                  <a:gd name="connsiteX1" fmla="*/ 281289 w 654094"/>
                  <a:gd name="connsiteY1" fmla="*/ 0 h 448342"/>
                  <a:gd name="connsiteX2" fmla="*/ 654094 w 654094"/>
                  <a:gd name="connsiteY2" fmla="*/ 283560 h 448342"/>
                  <a:gd name="connsiteX3" fmla="*/ 281289 w 654094"/>
                  <a:gd name="connsiteY3" fmla="*/ 448342 h 448342"/>
                  <a:gd name="connsiteX4" fmla="*/ 0 w 654094"/>
                  <a:gd name="connsiteY4" fmla="*/ 224171 h 448342"/>
                  <a:gd name="connsiteX0" fmla="*/ 0 w 706853"/>
                  <a:gd name="connsiteY0" fmla="*/ 205855 h 448342"/>
                  <a:gd name="connsiteX1" fmla="*/ 334048 w 706853"/>
                  <a:gd name="connsiteY1" fmla="*/ 0 h 448342"/>
                  <a:gd name="connsiteX2" fmla="*/ 706853 w 706853"/>
                  <a:gd name="connsiteY2" fmla="*/ 283560 h 448342"/>
                  <a:gd name="connsiteX3" fmla="*/ 334048 w 706853"/>
                  <a:gd name="connsiteY3" fmla="*/ 448342 h 448342"/>
                  <a:gd name="connsiteX4" fmla="*/ 0 w 706853"/>
                  <a:gd name="connsiteY4" fmla="*/ 205855 h 448342"/>
                  <a:gd name="connsiteX0" fmla="*/ 0 w 706853"/>
                  <a:gd name="connsiteY0" fmla="*/ 128008 h 370495"/>
                  <a:gd name="connsiteX1" fmla="*/ 369468 w 706853"/>
                  <a:gd name="connsiteY1" fmla="*/ 0 h 370495"/>
                  <a:gd name="connsiteX2" fmla="*/ 706853 w 706853"/>
                  <a:gd name="connsiteY2" fmla="*/ 205713 h 370495"/>
                  <a:gd name="connsiteX3" fmla="*/ 334048 w 706853"/>
                  <a:gd name="connsiteY3" fmla="*/ 370495 h 370495"/>
                  <a:gd name="connsiteX4" fmla="*/ 0 w 706853"/>
                  <a:gd name="connsiteY4" fmla="*/ 128008 h 370495"/>
                  <a:gd name="connsiteX0" fmla="*/ 0 w 706853"/>
                  <a:gd name="connsiteY0" fmla="*/ 164782 h 407269"/>
                  <a:gd name="connsiteX1" fmla="*/ 372807 w 706853"/>
                  <a:gd name="connsiteY1" fmla="*/ 0 h 407269"/>
                  <a:gd name="connsiteX2" fmla="*/ 706853 w 706853"/>
                  <a:gd name="connsiteY2" fmla="*/ 242487 h 407269"/>
                  <a:gd name="connsiteX3" fmla="*/ 334048 w 706853"/>
                  <a:gd name="connsiteY3" fmla="*/ 407269 h 407269"/>
                  <a:gd name="connsiteX4" fmla="*/ 0 w 706853"/>
                  <a:gd name="connsiteY4" fmla="*/ 164782 h 407269"/>
                  <a:gd name="connsiteX0" fmla="*/ 0 w 714602"/>
                  <a:gd name="connsiteY0" fmla="*/ 164782 h 407269"/>
                  <a:gd name="connsiteX1" fmla="*/ 372807 w 714602"/>
                  <a:gd name="connsiteY1" fmla="*/ 0 h 407269"/>
                  <a:gd name="connsiteX2" fmla="*/ 714602 w 714602"/>
                  <a:gd name="connsiteY2" fmla="*/ 248282 h 407269"/>
                  <a:gd name="connsiteX3" fmla="*/ 334048 w 714602"/>
                  <a:gd name="connsiteY3" fmla="*/ 407269 h 407269"/>
                  <a:gd name="connsiteX4" fmla="*/ 0 w 714602"/>
                  <a:gd name="connsiteY4" fmla="*/ 164782 h 407269"/>
                  <a:gd name="connsiteX0" fmla="*/ 0 w 714602"/>
                  <a:gd name="connsiteY0" fmla="*/ 168657 h 411144"/>
                  <a:gd name="connsiteX1" fmla="*/ 375706 w 714602"/>
                  <a:gd name="connsiteY1" fmla="*/ 0 h 411144"/>
                  <a:gd name="connsiteX2" fmla="*/ 714602 w 714602"/>
                  <a:gd name="connsiteY2" fmla="*/ 252157 h 411144"/>
                  <a:gd name="connsiteX3" fmla="*/ 334048 w 714602"/>
                  <a:gd name="connsiteY3" fmla="*/ 411144 h 411144"/>
                  <a:gd name="connsiteX4" fmla="*/ 0 w 714602"/>
                  <a:gd name="connsiteY4" fmla="*/ 168657 h 411144"/>
                  <a:gd name="connsiteX0" fmla="*/ 0 w 714602"/>
                  <a:gd name="connsiteY0" fmla="*/ 168657 h 413081"/>
                  <a:gd name="connsiteX1" fmla="*/ 375706 w 714602"/>
                  <a:gd name="connsiteY1" fmla="*/ 0 h 413081"/>
                  <a:gd name="connsiteX2" fmla="*/ 714602 w 714602"/>
                  <a:gd name="connsiteY2" fmla="*/ 252157 h 413081"/>
                  <a:gd name="connsiteX3" fmla="*/ 332599 w 714602"/>
                  <a:gd name="connsiteY3" fmla="*/ 413081 h 413081"/>
                  <a:gd name="connsiteX4" fmla="*/ 0 w 714602"/>
                  <a:gd name="connsiteY4" fmla="*/ 168657 h 413081"/>
                  <a:gd name="connsiteX0" fmla="*/ 0 w 714602"/>
                  <a:gd name="connsiteY0" fmla="*/ 168657 h 416956"/>
                  <a:gd name="connsiteX1" fmla="*/ 375706 w 714602"/>
                  <a:gd name="connsiteY1" fmla="*/ 0 h 416956"/>
                  <a:gd name="connsiteX2" fmla="*/ 714602 w 714602"/>
                  <a:gd name="connsiteY2" fmla="*/ 252157 h 416956"/>
                  <a:gd name="connsiteX3" fmla="*/ 329702 w 714602"/>
                  <a:gd name="connsiteY3" fmla="*/ 416956 h 416956"/>
                  <a:gd name="connsiteX4" fmla="*/ 0 w 714602"/>
                  <a:gd name="connsiteY4" fmla="*/ 168657 h 416956"/>
                  <a:gd name="connsiteX0" fmla="*/ 0 w 720413"/>
                  <a:gd name="connsiteY0" fmla="*/ 164310 h 416956"/>
                  <a:gd name="connsiteX1" fmla="*/ 381517 w 720413"/>
                  <a:gd name="connsiteY1" fmla="*/ 0 h 416956"/>
                  <a:gd name="connsiteX2" fmla="*/ 720413 w 720413"/>
                  <a:gd name="connsiteY2" fmla="*/ 252157 h 416956"/>
                  <a:gd name="connsiteX3" fmla="*/ 335513 w 720413"/>
                  <a:gd name="connsiteY3" fmla="*/ 416956 h 416956"/>
                  <a:gd name="connsiteX4" fmla="*/ 0 w 720413"/>
                  <a:gd name="connsiteY4" fmla="*/ 164310 h 416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413" h="416956">
                    <a:moveTo>
                      <a:pt x="0" y="164310"/>
                    </a:moveTo>
                    <a:lnTo>
                      <a:pt x="381517" y="0"/>
                    </a:lnTo>
                    <a:lnTo>
                      <a:pt x="720413" y="252157"/>
                    </a:lnTo>
                    <a:lnTo>
                      <a:pt x="335513" y="416956"/>
                    </a:lnTo>
                    <a:lnTo>
                      <a:pt x="0" y="164310"/>
                    </a:lnTo>
                    <a:close/>
                  </a:path>
                </a:pathLst>
              </a:custGeom>
              <a:solidFill>
                <a:srgbClr val="FEAD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6" name="red"/>
              <p:cNvSpPr/>
              <p:nvPr/>
            </p:nvSpPr>
            <p:spPr>
              <a:xfrm rot="21150044">
                <a:off x="2561774" y="2947301"/>
                <a:ext cx="720413" cy="416956"/>
              </a:xfrm>
              <a:custGeom>
                <a:avLst/>
                <a:gdLst>
                  <a:gd name="connsiteX0" fmla="*/ 0 w 562577"/>
                  <a:gd name="connsiteY0" fmla="*/ 224171 h 448342"/>
                  <a:gd name="connsiteX1" fmla="*/ 281289 w 562577"/>
                  <a:gd name="connsiteY1" fmla="*/ 0 h 448342"/>
                  <a:gd name="connsiteX2" fmla="*/ 562577 w 562577"/>
                  <a:gd name="connsiteY2" fmla="*/ 224171 h 448342"/>
                  <a:gd name="connsiteX3" fmla="*/ 281289 w 562577"/>
                  <a:gd name="connsiteY3" fmla="*/ 448342 h 448342"/>
                  <a:gd name="connsiteX4" fmla="*/ 0 w 562577"/>
                  <a:gd name="connsiteY4" fmla="*/ 224171 h 448342"/>
                  <a:gd name="connsiteX0" fmla="*/ 0 w 654094"/>
                  <a:gd name="connsiteY0" fmla="*/ 224171 h 448342"/>
                  <a:gd name="connsiteX1" fmla="*/ 281289 w 654094"/>
                  <a:gd name="connsiteY1" fmla="*/ 0 h 448342"/>
                  <a:gd name="connsiteX2" fmla="*/ 654094 w 654094"/>
                  <a:gd name="connsiteY2" fmla="*/ 283560 h 448342"/>
                  <a:gd name="connsiteX3" fmla="*/ 281289 w 654094"/>
                  <a:gd name="connsiteY3" fmla="*/ 448342 h 448342"/>
                  <a:gd name="connsiteX4" fmla="*/ 0 w 654094"/>
                  <a:gd name="connsiteY4" fmla="*/ 224171 h 448342"/>
                  <a:gd name="connsiteX0" fmla="*/ 0 w 706853"/>
                  <a:gd name="connsiteY0" fmla="*/ 205855 h 448342"/>
                  <a:gd name="connsiteX1" fmla="*/ 334048 w 706853"/>
                  <a:gd name="connsiteY1" fmla="*/ 0 h 448342"/>
                  <a:gd name="connsiteX2" fmla="*/ 706853 w 706853"/>
                  <a:gd name="connsiteY2" fmla="*/ 283560 h 448342"/>
                  <a:gd name="connsiteX3" fmla="*/ 334048 w 706853"/>
                  <a:gd name="connsiteY3" fmla="*/ 448342 h 448342"/>
                  <a:gd name="connsiteX4" fmla="*/ 0 w 706853"/>
                  <a:gd name="connsiteY4" fmla="*/ 205855 h 448342"/>
                  <a:gd name="connsiteX0" fmla="*/ 0 w 706853"/>
                  <a:gd name="connsiteY0" fmla="*/ 128008 h 370495"/>
                  <a:gd name="connsiteX1" fmla="*/ 369468 w 706853"/>
                  <a:gd name="connsiteY1" fmla="*/ 0 h 370495"/>
                  <a:gd name="connsiteX2" fmla="*/ 706853 w 706853"/>
                  <a:gd name="connsiteY2" fmla="*/ 205713 h 370495"/>
                  <a:gd name="connsiteX3" fmla="*/ 334048 w 706853"/>
                  <a:gd name="connsiteY3" fmla="*/ 370495 h 370495"/>
                  <a:gd name="connsiteX4" fmla="*/ 0 w 706853"/>
                  <a:gd name="connsiteY4" fmla="*/ 128008 h 370495"/>
                  <a:gd name="connsiteX0" fmla="*/ 0 w 706853"/>
                  <a:gd name="connsiteY0" fmla="*/ 164782 h 407269"/>
                  <a:gd name="connsiteX1" fmla="*/ 372807 w 706853"/>
                  <a:gd name="connsiteY1" fmla="*/ 0 h 407269"/>
                  <a:gd name="connsiteX2" fmla="*/ 706853 w 706853"/>
                  <a:gd name="connsiteY2" fmla="*/ 242487 h 407269"/>
                  <a:gd name="connsiteX3" fmla="*/ 334048 w 706853"/>
                  <a:gd name="connsiteY3" fmla="*/ 407269 h 407269"/>
                  <a:gd name="connsiteX4" fmla="*/ 0 w 706853"/>
                  <a:gd name="connsiteY4" fmla="*/ 164782 h 407269"/>
                  <a:gd name="connsiteX0" fmla="*/ 0 w 714602"/>
                  <a:gd name="connsiteY0" fmla="*/ 164782 h 407269"/>
                  <a:gd name="connsiteX1" fmla="*/ 372807 w 714602"/>
                  <a:gd name="connsiteY1" fmla="*/ 0 h 407269"/>
                  <a:gd name="connsiteX2" fmla="*/ 714602 w 714602"/>
                  <a:gd name="connsiteY2" fmla="*/ 248282 h 407269"/>
                  <a:gd name="connsiteX3" fmla="*/ 334048 w 714602"/>
                  <a:gd name="connsiteY3" fmla="*/ 407269 h 407269"/>
                  <a:gd name="connsiteX4" fmla="*/ 0 w 714602"/>
                  <a:gd name="connsiteY4" fmla="*/ 164782 h 407269"/>
                  <a:gd name="connsiteX0" fmla="*/ 0 w 714602"/>
                  <a:gd name="connsiteY0" fmla="*/ 168657 h 411144"/>
                  <a:gd name="connsiteX1" fmla="*/ 375706 w 714602"/>
                  <a:gd name="connsiteY1" fmla="*/ 0 h 411144"/>
                  <a:gd name="connsiteX2" fmla="*/ 714602 w 714602"/>
                  <a:gd name="connsiteY2" fmla="*/ 252157 h 411144"/>
                  <a:gd name="connsiteX3" fmla="*/ 334048 w 714602"/>
                  <a:gd name="connsiteY3" fmla="*/ 411144 h 411144"/>
                  <a:gd name="connsiteX4" fmla="*/ 0 w 714602"/>
                  <a:gd name="connsiteY4" fmla="*/ 168657 h 411144"/>
                  <a:gd name="connsiteX0" fmla="*/ 0 w 714602"/>
                  <a:gd name="connsiteY0" fmla="*/ 168657 h 413081"/>
                  <a:gd name="connsiteX1" fmla="*/ 375706 w 714602"/>
                  <a:gd name="connsiteY1" fmla="*/ 0 h 413081"/>
                  <a:gd name="connsiteX2" fmla="*/ 714602 w 714602"/>
                  <a:gd name="connsiteY2" fmla="*/ 252157 h 413081"/>
                  <a:gd name="connsiteX3" fmla="*/ 332599 w 714602"/>
                  <a:gd name="connsiteY3" fmla="*/ 413081 h 413081"/>
                  <a:gd name="connsiteX4" fmla="*/ 0 w 714602"/>
                  <a:gd name="connsiteY4" fmla="*/ 168657 h 413081"/>
                  <a:gd name="connsiteX0" fmla="*/ 0 w 714602"/>
                  <a:gd name="connsiteY0" fmla="*/ 168657 h 416956"/>
                  <a:gd name="connsiteX1" fmla="*/ 375706 w 714602"/>
                  <a:gd name="connsiteY1" fmla="*/ 0 h 416956"/>
                  <a:gd name="connsiteX2" fmla="*/ 714602 w 714602"/>
                  <a:gd name="connsiteY2" fmla="*/ 252157 h 416956"/>
                  <a:gd name="connsiteX3" fmla="*/ 329702 w 714602"/>
                  <a:gd name="connsiteY3" fmla="*/ 416956 h 416956"/>
                  <a:gd name="connsiteX4" fmla="*/ 0 w 714602"/>
                  <a:gd name="connsiteY4" fmla="*/ 168657 h 416956"/>
                  <a:gd name="connsiteX0" fmla="*/ 0 w 720413"/>
                  <a:gd name="connsiteY0" fmla="*/ 164310 h 416956"/>
                  <a:gd name="connsiteX1" fmla="*/ 381517 w 720413"/>
                  <a:gd name="connsiteY1" fmla="*/ 0 h 416956"/>
                  <a:gd name="connsiteX2" fmla="*/ 720413 w 720413"/>
                  <a:gd name="connsiteY2" fmla="*/ 252157 h 416956"/>
                  <a:gd name="connsiteX3" fmla="*/ 335513 w 720413"/>
                  <a:gd name="connsiteY3" fmla="*/ 416956 h 416956"/>
                  <a:gd name="connsiteX4" fmla="*/ 0 w 720413"/>
                  <a:gd name="connsiteY4" fmla="*/ 164310 h 416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413" h="416956">
                    <a:moveTo>
                      <a:pt x="0" y="164310"/>
                    </a:moveTo>
                    <a:lnTo>
                      <a:pt x="381517" y="0"/>
                    </a:lnTo>
                    <a:lnTo>
                      <a:pt x="720413" y="252157"/>
                    </a:lnTo>
                    <a:lnTo>
                      <a:pt x="335513" y="416956"/>
                    </a:lnTo>
                    <a:lnTo>
                      <a:pt x="0" y="164310"/>
                    </a:lnTo>
                    <a:close/>
                  </a:path>
                </a:pathLst>
              </a:custGeom>
              <a:solidFill>
                <a:srgbClr val="F040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" name="blue"/>
              <p:cNvSpPr/>
              <p:nvPr/>
            </p:nvSpPr>
            <p:spPr>
              <a:xfrm rot="18407690" flipV="1">
                <a:off x="2740370" y="3259853"/>
                <a:ext cx="720413" cy="416956"/>
              </a:xfrm>
              <a:custGeom>
                <a:avLst/>
                <a:gdLst>
                  <a:gd name="connsiteX0" fmla="*/ 0 w 562577"/>
                  <a:gd name="connsiteY0" fmla="*/ 224171 h 448342"/>
                  <a:gd name="connsiteX1" fmla="*/ 281289 w 562577"/>
                  <a:gd name="connsiteY1" fmla="*/ 0 h 448342"/>
                  <a:gd name="connsiteX2" fmla="*/ 562577 w 562577"/>
                  <a:gd name="connsiteY2" fmla="*/ 224171 h 448342"/>
                  <a:gd name="connsiteX3" fmla="*/ 281289 w 562577"/>
                  <a:gd name="connsiteY3" fmla="*/ 448342 h 448342"/>
                  <a:gd name="connsiteX4" fmla="*/ 0 w 562577"/>
                  <a:gd name="connsiteY4" fmla="*/ 224171 h 448342"/>
                  <a:gd name="connsiteX0" fmla="*/ 0 w 654094"/>
                  <a:gd name="connsiteY0" fmla="*/ 224171 h 448342"/>
                  <a:gd name="connsiteX1" fmla="*/ 281289 w 654094"/>
                  <a:gd name="connsiteY1" fmla="*/ 0 h 448342"/>
                  <a:gd name="connsiteX2" fmla="*/ 654094 w 654094"/>
                  <a:gd name="connsiteY2" fmla="*/ 283560 h 448342"/>
                  <a:gd name="connsiteX3" fmla="*/ 281289 w 654094"/>
                  <a:gd name="connsiteY3" fmla="*/ 448342 h 448342"/>
                  <a:gd name="connsiteX4" fmla="*/ 0 w 654094"/>
                  <a:gd name="connsiteY4" fmla="*/ 224171 h 448342"/>
                  <a:gd name="connsiteX0" fmla="*/ 0 w 706853"/>
                  <a:gd name="connsiteY0" fmla="*/ 205855 h 448342"/>
                  <a:gd name="connsiteX1" fmla="*/ 334048 w 706853"/>
                  <a:gd name="connsiteY1" fmla="*/ 0 h 448342"/>
                  <a:gd name="connsiteX2" fmla="*/ 706853 w 706853"/>
                  <a:gd name="connsiteY2" fmla="*/ 283560 h 448342"/>
                  <a:gd name="connsiteX3" fmla="*/ 334048 w 706853"/>
                  <a:gd name="connsiteY3" fmla="*/ 448342 h 448342"/>
                  <a:gd name="connsiteX4" fmla="*/ 0 w 706853"/>
                  <a:gd name="connsiteY4" fmla="*/ 205855 h 448342"/>
                  <a:gd name="connsiteX0" fmla="*/ 0 w 706853"/>
                  <a:gd name="connsiteY0" fmla="*/ 128008 h 370495"/>
                  <a:gd name="connsiteX1" fmla="*/ 369468 w 706853"/>
                  <a:gd name="connsiteY1" fmla="*/ 0 h 370495"/>
                  <a:gd name="connsiteX2" fmla="*/ 706853 w 706853"/>
                  <a:gd name="connsiteY2" fmla="*/ 205713 h 370495"/>
                  <a:gd name="connsiteX3" fmla="*/ 334048 w 706853"/>
                  <a:gd name="connsiteY3" fmla="*/ 370495 h 370495"/>
                  <a:gd name="connsiteX4" fmla="*/ 0 w 706853"/>
                  <a:gd name="connsiteY4" fmla="*/ 128008 h 370495"/>
                  <a:gd name="connsiteX0" fmla="*/ 0 w 706853"/>
                  <a:gd name="connsiteY0" fmla="*/ 164782 h 407269"/>
                  <a:gd name="connsiteX1" fmla="*/ 372807 w 706853"/>
                  <a:gd name="connsiteY1" fmla="*/ 0 h 407269"/>
                  <a:gd name="connsiteX2" fmla="*/ 706853 w 706853"/>
                  <a:gd name="connsiteY2" fmla="*/ 242487 h 407269"/>
                  <a:gd name="connsiteX3" fmla="*/ 334048 w 706853"/>
                  <a:gd name="connsiteY3" fmla="*/ 407269 h 407269"/>
                  <a:gd name="connsiteX4" fmla="*/ 0 w 706853"/>
                  <a:gd name="connsiteY4" fmla="*/ 164782 h 407269"/>
                  <a:gd name="connsiteX0" fmla="*/ 0 w 714602"/>
                  <a:gd name="connsiteY0" fmla="*/ 164782 h 407269"/>
                  <a:gd name="connsiteX1" fmla="*/ 372807 w 714602"/>
                  <a:gd name="connsiteY1" fmla="*/ 0 h 407269"/>
                  <a:gd name="connsiteX2" fmla="*/ 714602 w 714602"/>
                  <a:gd name="connsiteY2" fmla="*/ 248282 h 407269"/>
                  <a:gd name="connsiteX3" fmla="*/ 334048 w 714602"/>
                  <a:gd name="connsiteY3" fmla="*/ 407269 h 407269"/>
                  <a:gd name="connsiteX4" fmla="*/ 0 w 714602"/>
                  <a:gd name="connsiteY4" fmla="*/ 164782 h 407269"/>
                  <a:gd name="connsiteX0" fmla="*/ 0 w 714602"/>
                  <a:gd name="connsiteY0" fmla="*/ 168657 h 411144"/>
                  <a:gd name="connsiteX1" fmla="*/ 375706 w 714602"/>
                  <a:gd name="connsiteY1" fmla="*/ 0 h 411144"/>
                  <a:gd name="connsiteX2" fmla="*/ 714602 w 714602"/>
                  <a:gd name="connsiteY2" fmla="*/ 252157 h 411144"/>
                  <a:gd name="connsiteX3" fmla="*/ 334048 w 714602"/>
                  <a:gd name="connsiteY3" fmla="*/ 411144 h 411144"/>
                  <a:gd name="connsiteX4" fmla="*/ 0 w 714602"/>
                  <a:gd name="connsiteY4" fmla="*/ 168657 h 411144"/>
                  <a:gd name="connsiteX0" fmla="*/ 0 w 714602"/>
                  <a:gd name="connsiteY0" fmla="*/ 168657 h 413081"/>
                  <a:gd name="connsiteX1" fmla="*/ 375706 w 714602"/>
                  <a:gd name="connsiteY1" fmla="*/ 0 h 413081"/>
                  <a:gd name="connsiteX2" fmla="*/ 714602 w 714602"/>
                  <a:gd name="connsiteY2" fmla="*/ 252157 h 413081"/>
                  <a:gd name="connsiteX3" fmla="*/ 332599 w 714602"/>
                  <a:gd name="connsiteY3" fmla="*/ 413081 h 413081"/>
                  <a:gd name="connsiteX4" fmla="*/ 0 w 714602"/>
                  <a:gd name="connsiteY4" fmla="*/ 168657 h 413081"/>
                  <a:gd name="connsiteX0" fmla="*/ 0 w 714602"/>
                  <a:gd name="connsiteY0" fmla="*/ 168657 h 416956"/>
                  <a:gd name="connsiteX1" fmla="*/ 375706 w 714602"/>
                  <a:gd name="connsiteY1" fmla="*/ 0 h 416956"/>
                  <a:gd name="connsiteX2" fmla="*/ 714602 w 714602"/>
                  <a:gd name="connsiteY2" fmla="*/ 252157 h 416956"/>
                  <a:gd name="connsiteX3" fmla="*/ 329702 w 714602"/>
                  <a:gd name="connsiteY3" fmla="*/ 416956 h 416956"/>
                  <a:gd name="connsiteX4" fmla="*/ 0 w 714602"/>
                  <a:gd name="connsiteY4" fmla="*/ 168657 h 416956"/>
                  <a:gd name="connsiteX0" fmla="*/ 0 w 720413"/>
                  <a:gd name="connsiteY0" fmla="*/ 164310 h 416956"/>
                  <a:gd name="connsiteX1" fmla="*/ 381517 w 720413"/>
                  <a:gd name="connsiteY1" fmla="*/ 0 h 416956"/>
                  <a:gd name="connsiteX2" fmla="*/ 720413 w 720413"/>
                  <a:gd name="connsiteY2" fmla="*/ 252157 h 416956"/>
                  <a:gd name="connsiteX3" fmla="*/ 335513 w 720413"/>
                  <a:gd name="connsiteY3" fmla="*/ 416956 h 416956"/>
                  <a:gd name="connsiteX4" fmla="*/ 0 w 720413"/>
                  <a:gd name="connsiteY4" fmla="*/ 164310 h 416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413" h="416956">
                    <a:moveTo>
                      <a:pt x="0" y="164310"/>
                    </a:moveTo>
                    <a:lnTo>
                      <a:pt x="381517" y="0"/>
                    </a:lnTo>
                    <a:lnTo>
                      <a:pt x="720413" y="252157"/>
                    </a:lnTo>
                    <a:lnTo>
                      <a:pt x="335513" y="416956"/>
                    </a:lnTo>
                    <a:lnTo>
                      <a:pt x="0" y="164310"/>
                    </a:lnTo>
                    <a:close/>
                  </a:path>
                </a:pathLst>
              </a:custGeom>
              <a:solidFill>
                <a:srgbClr val="269B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3" name="onecube"/>
            <p:cNvGrpSpPr/>
            <p:nvPr/>
          </p:nvGrpSpPr>
          <p:grpSpPr>
            <a:xfrm>
              <a:off x="2827758" y="2685233"/>
              <a:ext cx="776528" cy="883615"/>
              <a:chOff x="2532527" y="2947301"/>
              <a:chExt cx="776528" cy="883615"/>
            </a:xfrm>
          </p:grpSpPr>
          <p:sp>
            <p:nvSpPr>
              <p:cNvPr id="34" name="yellow"/>
              <p:cNvSpPr/>
              <p:nvPr/>
            </p:nvSpPr>
            <p:spPr>
              <a:xfrm rot="3192310">
                <a:off x="2380798" y="3262232"/>
                <a:ext cx="720413" cy="416956"/>
              </a:xfrm>
              <a:custGeom>
                <a:avLst/>
                <a:gdLst>
                  <a:gd name="connsiteX0" fmla="*/ 0 w 562577"/>
                  <a:gd name="connsiteY0" fmla="*/ 224171 h 448342"/>
                  <a:gd name="connsiteX1" fmla="*/ 281289 w 562577"/>
                  <a:gd name="connsiteY1" fmla="*/ 0 h 448342"/>
                  <a:gd name="connsiteX2" fmla="*/ 562577 w 562577"/>
                  <a:gd name="connsiteY2" fmla="*/ 224171 h 448342"/>
                  <a:gd name="connsiteX3" fmla="*/ 281289 w 562577"/>
                  <a:gd name="connsiteY3" fmla="*/ 448342 h 448342"/>
                  <a:gd name="connsiteX4" fmla="*/ 0 w 562577"/>
                  <a:gd name="connsiteY4" fmla="*/ 224171 h 448342"/>
                  <a:gd name="connsiteX0" fmla="*/ 0 w 654094"/>
                  <a:gd name="connsiteY0" fmla="*/ 224171 h 448342"/>
                  <a:gd name="connsiteX1" fmla="*/ 281289 w 654094"/>
                  <a:gd name="connsiteY1" fmla="*/ 0 h 448342"/>
                  <a:gd name="connsiteX2" fmla="*/ 654094 w 654094"/>
                  <a:gd name="connsiteY2" fmla="*/ 283560 h 448342"/>
                  <a:gd name="connsiteX3" fmla="*/ 281289 w 654094"/>
                  <a:gd name="connsiteY3" fmla="*/ 448342 h 448342"/>
                  <a:gd name="connsiteX4" fmla="*/ 0 w 654094"/>
                  <a:gd name="connsiteY4" fmla="*/ 224171 h 448342"/>
                  <a:gd name="connsiteX0" fmla="*/ 0 w 706853"/>
                  <a:gd name="connsiteY0" fmla="*/ 205855 h 448342"/>
                  <a:gd name="connsiteX1" fmla="*/ 334048 w 706853"/>
                  <a:gd name="connsiteY1" fmla="*/ 0 h 448342"/>
                  <a:gd name="connsiteX2" fmla="*/ 706853 w 706853"/>
                  <a:gd name="connsiteY2" fmla="*/ 283560 h 448342"/>
                  <a:gd name="connsiteX3" fmla="*/ 334048 w 706853"/>
                  <a:gd name="connsiteY3" fmla="*/ 448342 h 448342"/>
                  <a:gd name="connsiteX4" fmla="*/ 0 w 706853"/>
                  <a:gd name="connsiteY4" fmla="*/ 205855 h 448342"/>
                  <a:gd name="connsiteX0" fmla="*/ 0 w 706853"/>
                  <a:gd name="connsiteY0" fmla="*/ 128008 h 370495"/>
                  <a:gd name="connsiteX1" fmla="*/ 369468 w 706853"/>
                  <a:gd name="connsiteY1" fmla="*/ 0 h 370495"/>
                  <a:gd name="connsiteX2" fmla="*/ 706853 w 706853"/>
                  <a:gd name="connsiteY2" fmla="*/ 205713 h 370495"/>
                  <a:gd name="connsiteX3" fmla="*/ 334048 w 706853"/>
                  <a:gd name="connsiteY3" fmla="*/ 370495 h 370495"/>
                  <a:gd name="connsiteX4" fmla="*/ 0 w 706853"/>
                  <a:gd name="connsiteY4" fmla="*/ 128008 h 370495"/>
                  <a:gd name="connsiteX0" fmla="*/ 0 w 706853"/>
                  <a:gd name="connsiteY0" fmla="*/ 164782 h 407269"/>
                  <a:gd name="connsiteX1" fmla="*/ 372807 w 706853"/>
                  <a:gd name="connsiteY1" fmla="*/ 0 h 407269"/>
                  <a:gd name="connsiteX2" fmla="*/ 706853 w 706853"/>
                  <a:gd name="connsiteY2" fmla="*/ 242487 h 407269"/>
                  <a:gd name="connsiteX3" fmla="*/ 334048 w 706853"/>
                  <a:gd name="connsiteY3" fmla="*/ 407269 h 407269"/>
                  <a:gd name="connsiteX4" fmla="*/ 0 w 706853"/>
                  <a:gd name="connsiteY4" fmla="*/ 164782 h 407269"/>
                  <a:gd name="connsiteX0" fmla="*/ 0 w 714602"/>
                  <a:gd name="connsiteY0" fmla="*/ 164782 h 407269"/>
                  <a:gd name="connsiteX1" fmla="*/ 372807 w 714602"/>
                  <a:gd name="connsiteY1" fmla="*/ 0 h 407269"/>
                  <a:gd name="connsiteX2" fmla="*/ 714602 w 714602"/>
                  <a:gd name="connsiteY2" fmla="*/ 248282 h 407269"/>
                  <a:gd name="connsiteX3" fmla="*/ 334048 w 714602"/>
                  <a:gd name="connsiteY3" fmla="*/ 407269 h 407269"/>
                  <a:gd name="connsiteX4" fmla="*/ 0 w 714602"/>
                  <a:gd name="connsiteY4" fmla="*/ 164782 h 407269"/>
                  <a:gd name="connsiteX0" fmla="*/ 0 w 714602"/>
                  <a:gd name="connsiteY0" fmla="*/ 168657 h 411144"/>
                  <a:gd name="connsiteX1" fmla="*/ 375706 w 714602"/>
                  <a:gd name="connsiteY1" fmla="*/ 0 h 411144"/>
                  <a:gd name="connsiteX2" fmla="*/ 714602 w 714602"/>
                  <a:gd name="connsiteY2" fmla="*/ 252157 h 411144"/>
                  <a:gd name="connsiteX3" fmla="*/ 334048 w 714602"/>
                  <a:gd name="connsiteY3" fmla="*/ 411144 h 411144"/>
                  <a:gd name="connsiteX4" fmla="*/ 0 w 714602"/>
                  <a:gd name="connsiteY4" fmla="*/ 168657 h 411144"/>
                  <a:gd name="connsiteX0" fmla="*/ 0 w 714602"/>
                  <a:gd name="connsiteY0" fmla="*/ 168657 h 413081"/>
                  <a:gd name="connsiteX1" fmla="*/ 375706 w 714602"/>
                  <a:gd name="connsiteY1" fmla="*/ 0 h 413081"/>
                  <a:gd name="connsiteX2" fmla="*/ 714602 w 714602"/>
                  <a:gd name="connsiteY2" fmla="*/ 252157 h 413081"/>
                  <a:gd name="connsiteX3" fmla="*/ 332599 w 714602"/>
                  <a:gd name="connsiteY3" fmla="*/ 413081 h 413081"/>
                  <a:gd name="connsiteX4" fmla="*/ 0 w 714602"/>
                  <a:gd name="connsiteY4" fmla="*/ 168657 h 413081"/>
                  <a:gd name="connsiteX0" fmla="*/ 0 w 714602"/>
                  <a:gd name="connsiteY0" fmla="*/ 168657 h 416956"/>
                  <a:gd name="connsiteX1" fmla="*/ 375706 w 714602"/>
                  <a:gd name="connsiteY1" fmla="*/ 0 h 416956"/>
                  <a:gd name="connsiteX2" fmla="*/ 714602 w 714602"/>
                  <a:gd name="connsiteY2" fmla="*/ 252157 h 416956"/>
                  <a:gd name="connsiteX3" fmla="*/ 329702 w 714602"/>
                  <a:gd name="connsiteY3" fmla="*/ 416956 h 416956"/>
                  <a:gd name="connsiteX4" fmla="*/ 0 w 714602"/>
                  <a:gd name="connsiteY4" fmla="*/ 168657 h 416956"/>
                  <a:gd name="connsiteX0" fmla="*/ 0 w 720413"/>
                  <a:gd name="connsiteY0" fmla="*/ 164310 h 416956"/>
                  <a:gd name="connsiteX1" fmla="*/ 381517 w 720413"/>
                  <a:gd name="connsiteY1" fmla="*/ 0 h 416956"/>
                  <a:gd name="connsiteX2" fmla="*/ 720413 w 720413"/>
                  <a:gd name="connsiteY2" fmla="*/ 252157 h 416956"/>
                  <a:gd name="connsiteX3" fmla="*/ 335513 w 720413"/>
                  <a:gd name="connsiteY3" fmla="*/ 416956 h 416956"/>
                  <a:gd name="connsiteX4" fmla="*/ 0 w 720413"/>
                  <a:gd name="connsiteY4" fmla="*/ 164310 h 416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413" h="416956">
                    <a:moveTo>
                      <a:pt x="0" y="164310"/>
                    </a:moveTo>
                    <a:lnTo>
                      <a:pt x="381517" y="0"/>
                    </a:lnTo>
                    <a:lnTo>
                      <a:pt x="720413" y="252157"/>
                    </a:lnTo>
                    <a:lnTo>
                      <a:pt x="335513" y="416956"/>
                    </a:lnTo>
                    <a:lnTo>
                      <a:pt x="0" y="164310"/>
                    </a:lnTo>
                    <a:close/>
                  </a:path>
                </a:pathLst>
              </a:custGeom>
              <a:solidFill>
                <a:srgbClr val="FEAD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" name="red"/>
              <p:cNvSpPr/>
              <p:nvPr/>
            </p:nvSpPr>
            <p:spPr>
              <a:xfrm rot="21150044">
                <a:off x="2561774" y="2947301"/>
                <a:ext cx="720413" cy="416956"/>
              </a:xfrm>
              <a:custGeom>
                <a:avLst/>
                <a:gdLst>
                  <a:gd name="connsiteX0" fmla="*/ 0 w 562577"/>
                  <a:gd name="connsiteY0" fmla="*/ 224171 h 448342"/>
                  <a:gd name="connsiteX1" fmla="*/ 281289 w 562577"/>
                  <a:gd name="connsiteY1" fmla="*/ 0 h 448342"/>
                  <a:gd name="connsiteX2" fmla="*/ 562577 w 562577"/>
                  <a:gd name="connsiteY2" fmla="*/ 224171 h 448342"/>
                  <a:gd name="connsiteX3" fmla="*/ 281289 w 562577"/>
                  <a:gd name="connsiteY3" fmla="*/ 448342 h 448342"/>
                  <a:gd name="connsiteX4" fmla="*/ 0 w 562577"/>
                  <a:gd name="connsiteY4" fmla="*/ 224171 h 448342"/>
                  <a:gd name="connsiteX0" fmla="*/ 0 w 654094"/>
                  <a:gd name="connsiteY0" fmla="*/ 224171 h 448342"/>
                  <a:gd name="connsiteX1" fmla="*/ 281289 w 654094"/>
                  <a:gd name="connsiteY1" fmla="*/ 0 h 448342"/>
                  <a:gd name="connsiteX2" fmla="*/ 654094 w 654094"/>
                  <a:gd name="connsiteY2" fmla="*/ 283560 h 448342"/>
                  <a:gd name="connsiteX3" fmla="*/ 281289 w 654094"/>
                  <a:gd name="connsiteY3" fmla="*/ 448342 h 448342"/>
                  <a:gd name="connsiteX4" fmla="*/ 0 w 654094"/>
                  <a:gd name="connsiteY4" fmla="*/ 224171 h 448342"/>
                  <a:gd name="connsiteX0" fmla="*/ 0 w 706853"/>
                  <a:gd name="connsiteY0" fmla="*/ 205855 h 448342"/>
                  <a:gd name="connsiteX1" fmla="*/ 334048 w 706853"/>
                  <a:gd name="connsiteY1" fmla="*/ 0 h 448342"/>
                  <a:gd name="connsiteX2" fmla="*/ 706853 w 706853"/>
                  <a:gd name="connsiteY2" fmla="*/ 283560 h 448342"/>
                  <a:gd name="connsiteX3" fmla="*/ 334048 w 706853"/>
                  <a:gd name="connsiteY3" fmla="*/ 448342 h 448342"/>
                  <a:gd name="connsiteX4" fmla="*/ 0 w 706853"/>
                  <a:gd name="connsiteY4" fmla="*/ 205855 h 448342"/>
                  <a:gd name="connsiteX0" fmla="*/ 0 w 706853"/>
                  <a:gd name="connsiteY0" fmla="*/ 128008 h 370495"/>
                  <a:gd name="connsiteX1" fmla="*/ 369468 w 706853"/>
                  <a:gd name="connsiteY1" fmla="*/ 0 h 370495"/>
                  <a:gd name="connsiteX2" fmla="*/ 706853 w 706853"/>
                  <a:gd name="connsiteY2" fmla="*/ 205713 h 370495"/>
                  <a:gd name="connsiteX3" fmla="*/ 334048 w 706853"/>
                  <a:gd name="connsiteY3" fmla="*/ 370495 h 370495"/>
                  <a:gd name="connsiteX4" fmla="*/ 0 w 706853"/>
                  <a:gd name="connsiteY4" fmla="*/ 128008 h 370495"/>
                  <a:gd name="connsiteX0" fmla="*/ 0 w 706853"/>
                  <a:gd name="connsiteY0" fmla="*/ 164782 h 407269"/>
                  <a:gd name="connsiteX1" fmla="*/ 372807 w 706853"/>
                  <a:gd name="connsiteY1" fmla="*/ 0 h 407269"/>
                  <a:gd name="connsiteX2" fmla="*/ 706853 w 706853"/>
                  <a:gd name="connsiteY2" fmla="*/ 242487 h 407269"/>
                  <a:gd name="connsiteX3" fmla="*/ 334048 w 706853"/>
                  <a:gd name="connsiteY3" fmla="*/ 407269 h 407269"/>
                  <a:gd name="connsiteX4" fmla="*/ 0 w 706853"/>
                  <a:gd name="connsiteY4" fmla="*/ 164782 h 407269"/>
                  <a:gd name="connsiteX0" fmla="*/ 0 w 714602"/>
                  <a:gd name="connsiteY0" fmla="*/ 164782 h 407269"/>
                  <a:gd name="connsiteX1" fmla="*/ 372807 w 714602"/>
                  <a:gd name="connsiteY1" fmla="*/ 0 h 407269"/>
                  <a:gd name="connsiteX2" fmla="*/ 714602 w 714602"/>
                  <a:gd name="connsiteY2" fmla="*/ 248282 h 407269"/>
                  <a:gd name="connsiteX3" fmla="*/ 334048 w 714602"/>
                  <a:gd name="connsiteY3" fmla="*/ 407269 h 407269"/>
                  <a:gd name="connsiteX4" fmla="*/ 0 w 714602"/>
                  <a:gd name="connsiteY4" fmla="*/ 164782 h 407269"/>
                  <a:gd name="connsiteX0" fmla="*/ 0 w 714602"/>
                  <a:gd name="connsiteY0" fmla="*/ 168657 h 411144"/>
                  <a:gd name="connsiteX1" fmla="*/ 375706 w 714602"/>
                  <a:gd name="connsiteY1" fmla="*/ 0 h 411144"/>
                  <a:gd name="connsiteX2" fmla="*/ 714602 w 714602"/>
                  <a:gd name="connsiteY2" fmla="*/ 252157 h 411144"/>
                  <a:gd name="connsiteX3" fmla="*/ 334048 w 714602"/>
                  <a:gd name="connsiteY3" fmla="*/ 411144 h 411144"/>
                  <a:gd name="connsiteX4" fmla="*/ 0 w 714602"/>
                  <a:gd name="connsiteY4" fmla="*/ 168657 h 411144"/>
                  <a:gd name="connsiteX0" fmla="*/ 0 w 714602"/>
                  <a:gd name="connsiteY0" fmla="*/ 168657 h 413081"/>
                  <a:gd name="connsiteX1" fmla="*/ 375706 w 714602"/>
                  <a:gd name="connsiteY1" fmla="*/ 0 h 413081"/>
                  <a:gd name="connsiteX2" fmla="*/ 714602 w 714602"/>
                  <a:gd name="connsiteY2" fmla="*/ 252157 h 413081"/>
                  <a:gd name="connsiteX3" fmla="*/ 332599 w 714602"/>
                  <a:gd name="connsiteY3" fmla="*/ 413081 h 413081"/>
                  <a:gd name="connsiteX4" fmla="*/ 0 w 714602"/>
                  <a:gd name="connsiteY4" fmla="*/ 168657 h 413081"/>
                  <a:gd name="connsiteX0" fmla="*/ 0 w 714602"/>
                  <a:gd name="connsiteY0" fmla="*/ 168657 h 416956"/>
                  <a:gd name="connsiteX1" fmla="*/ 375706 w 714602"/>
                  <a:gd name="connsiteY1" fmla="*/ 0 h 416956"/>
                  <a:gd name="connsiteX2" fmla="*/ 714602 w 714602"/>
                  <a:gd name="connsiteY2" fmla="*/ 252157 h 416956"/>
                  <a:gd name="connsiteX3" fmla="*/ 329702 w 714602"/>
                  <a:gd name="connsiteY3" fmla="*/ 416956 h 416956"/>
                  <a:gd name="connsiteX4" fmla="*/ 0 w 714602"/>
                  <a:gd name="connsiteY4" fmla="*/ 168657 h 416956"/>
                  <a:gd name="connsiteX0" fmla="*/ 0 w 720413"/>
                  <a:gd name="connsiteY0" fmla="*/ 164310 h 416956"/>
                  <a:gd name="connsiteX1" fmla="*/ 381517 w 720413"/>
                  <a:gd name="connsiteY1" fmla="*/ 0 h 416956"/>
                  <a:gd name="connsiteX2" fmla="*/ 720413 w 720413"/>
                  <a:gd name="connsiteY2" fmla="*/ 252157 h 416956"/>
                  <a:gd name="connsiteX3" fmla="*/ 335513 w 720413"/>
                  <a:gd name="connsiteY3" fmla="*/ 416956 h 416956"/>
                  <a:gd name="connsiteX4" fmla="*/ 0 w 720413"/>
                  <a:gd name="connsiteY4" fmla="*/ 164310 h 416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413" h="416956">
                    <a:moveTo>
                      <a:pt x="0" y="164310"/>
                    </a:moveTo>
                    <a:lnTo>
                      <a:pt x="381517" y="0"/>
                    </a:lnTo>
                    <a:lnTo>
                      <a:pt x="720413" y="252157"/>
                    </a:lnTo>
                    <a:lnTo>
                      <a:pt x="335513" y="416956"/>
                    </a:lnTo>
                    <a:lnTo>
                      <a:pt x="0" y="164310"/>
                    </a:lnTo>
                    <a:close/>
                  </a:path>
                </a:pathLst>
              </a:custGeom>
              <a:solidFill>
                <a:srgbClr val="F040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" name="blue"/>
              <p:cNvSpPr/>
              <p:nvPr/>
            </p:nvSpPr>
            <p:spPr>
              <a:xfrm rot="18407690" flipV="1">
                <a:off x="2740370" y="3259853"/>
                <a:ext cx="720413" cy="416956"/>
              </a:xfrm>
              <a:custGeom>
                <a:avLst/>
                <a:gdLst>
                  <a:gd name="connsiteX0" fmla="*/ 0 w 562577"/>
                  <a:gd name="connsiteY0" fmla="*/ 224171 h 448342"/>
                  <a:gd name="connsiteX1" fmla="*/ 281289 w 562577"/>
                  <a:gd name="connsiteY1" fmla="*/ 0 h 448342"/>
                  <a:gd name="connsiteX2" fmla="*/ 562577 w 562577"/>
                  <a:gd name="connsiteY2" fmla="*/ 224171 h 448342"/>
                  <a:gd name="connsiteX3" fmla="*/ 281289 w 562577"/>
                  <a:gd name="connsiteY3" fmla="*/ 448342 h 448342"/>
                  <a:gd name="connsiteX4" fmla="*/ 0 w 562577"/>
                  <a:gd name="connsiteY4" fmla="*/ 224171 h 448342"/>
                  <a:gd name="connsiteX0" fmla="*/ 0 w 654094"/>
                  <a:gd name="connsiteY0" fmla="*/ 224171 h 448342"/>
                  <a:gd name="connsiteX1" fmla="*/ 281289 w 654094"/>
                  <a:gd name="connsiteY1" fmla="*/ 0 h 448342"/>
                  <a:gd name="connsiteX2" fmla="*/ 654094 w 654094"/>
                  <a:gd name="connsiteY2" fmla="*/ 283560 h 448342"/>
                  <a:gd name="connsiteX3" fmla="*/ 281289 w 654094"/>
                  <a:gd name="connsiteY3" fmla="*/ 448342 h 448342"/>
                  <a:gd name="connsiteX4" fmla="*/ 0 w 654094"/>
                  <a:gd name="connsiteY4" fmla="*/ 224171 h 448342"/>
                  <a:gd name="connsiteX0" fmla="*/ 0 w 706853"/>
                  <a:gd name="connsiteY0" fmla="*/ 205855 h 448342"/>
                  <a:gd name="connsiteX1" fmla="*/ 334048 w 706853"/>
                  <a:gd name="connsiteY1" fmla="*/ 0 h 448342"/>
                  <a:gd name="connsiteX2" fmla="*/ 706853 w 706853"/>
                  <a:gd name="connsiteY2" fmla="*/ 283560 h 448342"/>
                  <a:gd name="connsiteX3" fmla="*/ 334048 w 706853"/>
                  <a:gd name="connsiteY3" fmla="*/ 448342 h 448342"/>
                  <a:gd name="connsiteX4" fmla="*/ 0 w 706853"/>
                  <a:gd name="connsiteY4" fmla="*/ 205855 h 448342"/>
                  <a:gd name="connsiteX0" fmla="*/ 0 w 706853"/>
                  <a:gd name="connsiteY0" fmla="*/ 128008 h 370495"/>
                  <a:gd name="connsiteX1" fmla="*/ 369468 w 706853"/>
                  <a:gd name="connsiteY1" fmla="*/ 0 h 370495"/>
                  <a:gd name="connsiteX2" fmla="*/ 706853 w 706853"/>
                  <a:gd name="connsiteY2" fmla="*/ 205713 h 370495"/>
                  <a:gd name="connsiteX3" fmla="*/ 334048 w 706853"/>
                  <a:gd name="connsiteY3" fmla="*/ 370495 h 370495"/>
                  <a:gd name="connsiteX4" fmla="*/ 0 w 706853"/>
                  <a:gd name="connsiteY4" fmla="*/ 128008 h 370495"/>
                  <a:gd name="connsiteX0" fmla="*/ 0 w 706853"/>
                  <a:gd name="connsiteY0" fmla="*/ 164782 h 407269"/>
                  <a:gd name="connsiteX1" fmla="*/ 372807 w 706853"/>
                  <a:gd name="connsiteY1" fmla="*/ 0 h 407269"/>
                  <a:gd name="connsiteX2" fmla="*/ 706853 w 706853"/>
                  <a:gd name="connsiteY2" fmla="*/ 242487 h 407269"/>
                  <a:gd name="connsiteX3" fmla="*/ 334048 w 706853"/>
                  <a:gd name="connsiteY3" fmla="*/ 407269 h 407269"/>
                  <a:gd name="connsiteX4" fmla="*/ 0 w 706853"/>
                  <a:gd name="connsiteY4" fmla="*/ 164782 h 407269"/>
                  <a:gd name="connsiteX0" fmla="*/ 0 w 714602"/>
                  <a:gd name="connsiteY0" fmla="*/ 164782 h 407269"/>
                  <a:gd name="connsiteX1" fmla="*/ 372807 w 714602"/>
                  <a:gd name="connsiteY1" fmla="*/ 0 h 407269"/>
                  <a:gd name="connsiteX2" fmla="*/ 714602 w 714602"/>
                  <a:gd name="connsiteY2" fmla="*/ 248282 h 407269"/>
                  <a:gd name="connsiteX3" fmla="*/ 334048 w 714602"/>
                  <a:gd name="connsiteY3" fmla="*/ 407269 h 407269"/>
                  <a:gd name="connsiteX4" fmla="*/ 0 w 714602"/>
                  <a:gd name="connsiteY4" fmla="*/ 164782 h 407269"/>
                  <a:gd name="connsiteX0" fmla="*/ 0 w 714602"/>
                  <a:gd name="connsiteY0" fmla="*/ 168657 h 411144"/>
                  <a:gd name="connsiteX1" fmla="*/ 375706 w 714602"/>
                  <a:gd name="connsiteY1" fmla="*/ 0 h 411144"/>
                  <a:gd name="connsiteX2" fmla="*/ 714602 w 714602"/>
                  <a:gd name="connsiteY2" fmla="*/ 252157 h 411144"/>
                  <a:gd name="connsiteX3" fmla="*/ 334048 w 714602"/>
                  <a:gd name="connsiteY3" fmla="*/ 411144 h 411144"/>
                  <a:gd name="connsiteX4" fmla="*/ 0 w 714602"/>
                  <a:gd name="connsiteY4" fmla="*/ 168657 h 411144"/>
                  <a:gd name="connsiteX0" fmla="*/ 0 w 714602"/>
                  <a:gd name="connsiteY0" fmla="*/ 168657 h 413081"/>
                  <a:gd name="connsiteX1" fmla="*/ 375706 w 714602"/>
                  <a:gd name="connsiteY1" fmla="*/ 0 h 413081"/>
                  <a:gd name="connsiteX2" fmla="*/ 714602 w 714602"/>
                  <a:gd name="connsiteY2" fmla="*/ 252157 h 413081"/>
                  <a:gd name="connsiteX3" fmla="*/ 332599 w 714602"/>
                  <a:gd name="connsiteY3" fmla="*/ 413081 h 413081"/>
                  <a:gd name="connsiteX4" fmla="*/ 0 w 714602"/>
                  <a:gd name="connsiteY4" fmla="*/ 168657 h 413081"/>
                  <a:gd name="connsiteX0" fmla="*/ 0 w 714602"/>
                  <a:gd name="connsiteY0" fmla="*/ 168657 h 416956"/>
                  <a:gd name="connsiteX1" fmla="*/ 375706 w 714602"/>
                  <a:gd name="connsiteY1" fmla="*/ 0 h 416956"/>
                  <a:gd name="connsiteX2" fmla="*/ 714602 w 714602"/>
                  <a:gd name="connsiteY2" fmla="*/ 252157 h 416956"/>
                  <a:gd name="connsiteX3" fmla="*/ 329702 w 714602"/>
                  <a:gd name="connsiteY3" fmla="*/ 416956 h 416956"/>
                  <a:gd name="connsiteX4" fmla="*/ 0 w 714602"/>
                  <a:gd name="connsiteY4" fmla="*/ 168657 h 416956"/>
                  <a:gd name="connsiteX0" fmla="*/ 0 w 720413"/>
                  <a:gd name="connsiteY0" fmla="*/ 164310 h 416956"/>
                  <a:gd name="connsiteX1" fmla="*/ 381517 w 720413"/>
                  <a:gd name="connsiteY1" fmla="*/ 0 h 416956"/>
                  <a:gd name="connsiteX2" fmla="*/ 720413 w 720413"/>
                  <a:gd name="connsiteY2" fmla="*/ 252157 h 416956"/>
                  <a:gd name="connsiteX3" fmla="*/ 335513 w 720413"/>
                  <a:gd name="connsiteY3" fmla="*/ 416956 h 416956"/>
                  <a:gd name="connsiteX4" fmla="*/ 0 w 720413"/>
                  <a:gd name="connsiteY4" fmla="*/ 164310 h 416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413" h="416956">
                    <a:moveTo>
                      <a:pt x="0" y="164310"/>
                    </a:moveTo>
                    <a:lnTo>
                      <a:pt x="381517" y="0"/>
                    </a:lnTo>
                    <a:lnTo>
                      <a:pt x="720413" y="252157"/>
                    </a:lnTo>
                    <a:lnTo>
                      <a:pt x="335513" y="416956"/>
                    </a:lnTo>
                    <a:lnTo>
                      <a:pt x="0" y="164310"/>
                    </a:lnTo>
                    <a:close/>
                  </a:path>
                </a:pathLst>
              </a:custGeom>
              <a:solidFill>
                <a:srgbClr val="269B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7" name="onecube"/>
            <p:cNvGrpSpPr/>
            <p:nvPr/>
          </p:nvGrpSpPr>
          <p:grpSpPr>
            <a:xfrm>
              <a:off x="3547851" y="2678850"/>
              <a:ext cx="776528" cy="883615"/>
              <a:chOff x="2532527" y="2947301"/>
              <a:chExt cx="776528" cy="883615"/>
            </a:xfrm>
          </p:grpSpPr>
          <p:sp>
            <p:nvSpPr>
              <p:cNvPr id="38" name="yellow"/>
              <p:cNvSpPr/>
              <p:nvPr/>
            </p:nvSpPr>
            <p:spPr>
              <a:xfrm rot="3192310">
                <a:off x="2380798" y="3262232"/>
                <a:ext cx="720413" cy="416956"/>
              </a:xfrm>
              <a:custGeom>
                <a:avLst/>
                <a:gdLst>
                  <a:gd name="connsiteX0" fmla="*/ 0 w 562577"/>
                  <a:gd name="connsiteY0" fmla="*/ 224171 h 448342"/>
                  <a:gd name="connsiteX1" fmla="*/ 281289 w 562577"/>
                  <a:gd name="connsiteY1" fmla="*/ 0 h 448342"/>
                  <a:gd name="connsiteX2" fmla="*/ 562577 w 562577"/>
                  <a:gd name="connsiteY2" fmla="*/ 224171 h 448342"/>
                  <a:gd name="connsiteX3" fmla="*/ 281289 w 562577"/>
                  <a:gd name="connsiteY3" fmla="*/ 448342 h 448342"/>
                  <a:gd name="connsiteX4" fmla="*/ 0 w 562577"/>
                  <a:gd name="connsiteY4" fmla="*/ 224171 h 448342"/>
                  <a:gd name="connsiteX0" fmla="*/ 0 w 654094"/>
                  <a:gd name="connsiteY0" fmla="*/ 224171 h 448342"/>
                  <a:gd name="connsiteX1" fmla="*/ 281289 w 654094"/>
                  <a:gd name="connsiteY1" fmla="*/ 0 h 448342"/>
                  <a:gd name="connsiteX2" fmla="*/ 654094 w 654094"/>
                  <a:gd name="connsiteY2" fmla="*/ 283560 h 448342"/>
                  <a:gd name="connsiteX3" fmla="*/ 281289 w 654094"/>
                  <a:gd name="connsiteY3" fmla="*/ 448342 h 448342"/>
                  <a:gd name="connsiteX4" fmla="*/ 0 w 654094"/>
                  <a:gd name="connsiteY4" fmla="*/ 224171 h 448342"/>
                  <a:gd name="connsiteX0" fmla="*/ 0 w 706853"/>
                  <a:gd name="connsiteY0" fmla="*/ 205855 h 448342"/>
                  <a:gd name="connsiteX1" fmla="*/ 334048 w 706853"/>
                  <a:gd name="connsiteY1" fmla="*/ 0 h 448342"/>
                  <a:gd name="connsiteX2" fmla="*/ 706853 w 706853"/>
                  <a:gd name="connsiteY2" fmla="*/ 283560 h 448342"/>
                  <a:gd name="connsiteX3" fmla="*/ 334048 w 706853"/>
                  <a:gd name="connsiteY3" fmla="*/ 448342 h 448342"/>
                  <a:gd name="connsiteX4" fmla="*/ 0 w 706853"/>
                  <a:gd name="connsiteY4" fmla="*/ 205855 h 448342"/>
                  <a:gd name="connsiteX0" fmla="*/ 0 w 706853"/>
                  <a:gd name="connsiteY0" fmla="*/ 128008 h 370495"/>
                  <a:gd name="connsiteX1" fmla="*/ 369468 w 706853"/>
                  <a:gd name="connsiteY1" fmla="*/ 0 h 370495"/>
                  <a:gd name="connsiteX2" fmla="*/ 706853 w 706853"/>
                  <a:gd name="connsiteY2" fmla="*/ 205713 h 370495"/>
                  <a:gd name="connsiteX3" fmla="*/ 334048 w 706853"/>
                  <a:gd name="connsiteY3" fmla="*/ 370495 h 370495"/>
                  <a:gd name="connsiteX4" fmla="*/ 0 w 706853"/>
                  <a:gd name="connsiteY4" fmla="*/ 128008 h 370495"/>
                  <a:gd name="connsiteX0" fmla="*/ 0 w 706853"/>
                  <a:gd name="connsiteY0" fmla="*/ 164782 h 407269"/>
                  <a:gd name="connsiteX1" fmla="*/ 372807 w 706853"/>
                  <a:gd name="connsiteY1" fmla="*/ 0 h 407269"/>
                  <a:gd name="connsiteX2" fmla="*/ 706853 w 706853"/>
                  <a:gd name="connsiteY2" fmla="*/ 242487 h 407269"/>
                  <a:gd name="connsiteX3" fmla="*/ 334048 w 706853"/>
                  <a:gd name="connsiteY3" fmla="*/ 407269 h 407269"/>
                  <a:gd name="connsiteX4" fmla="*/ 0 w 706853"/>
                  <a:gd name="connsiteY4" fmla="*/ 164782 h 407269"/>
                  <a:gd name="connsiteX0" fmla="*/ 0 w 714602"/>
                  <a:gd name="connsiteY0" fmla="*/ 164782 h 407269"/>
                  <a:gd name="connsiteX1" fmla="*/ 372807 w 714602"/>
                  <a:gd name="connsiteY1" fmla="*/ 0 h 407269"/>
                  <a:gd name="connsiteX2" fmla="*/ 714602 w 714602"/>
                  <a:gd name="connsiteY2" fmla="*/ 248282 h 407269"/>
                  <a:gd name="connsiteX3" fmla="*/ 334048 w 714602"/>
                  <a:gd name="connsiteY3" fmla="*/ 407269 h 407269"/>
                  <a:gd name="connsiteX4" fmla="*/ 0 w 714602"/>
                  <a:gd name="connsiteY4" fmla="*/ 164782 h 407269"/>
                  <a:gd name="connsiteX0" fmla="*/ 0 w 714602"/>
                  <a:gd name="connsiteY0" fmla="*/ 168657 h 411144"/>
                  <a:gd name="connsiteX1" fmla="*/ 375706 w 714602"/>
                  <a:gd name="connsiteY1" fmla="*/ 0 h 411144"/>
                  <a:gd name="connsiteX2" fmla="*/ 714602 w 714602"/>
                  <a:gd name="connsiteY2" fmla="*/ 252157 h 411144"/>
                  <a:gd name="connsiteX3" fmla="*/ 334048 w 714602"/>
                  <a:gd name="connsiteY3" fmla="*/ 411144 h 411144"/>
                  <a:gd name="connsiteX4" fmla="*/ 0 w 714602"/>
                  <a:gd name="connsiteY4" fmla="*/ 168657 h 411144"/>
                  <a:gd name="connsiteX0" fmla="*/ 0 w 714602"/>
                  <a:gd name="connsiteY0" fmla="*/ 168657 h 413081"/>
                  <a:gd name="connsiteX1" fmla="*/ 375706 w 714602"/>
                  <a:gd name="connsiteY1" fmla="*/ 0 h 413081"/>
                  <a:gd name="connsiteX2" fmla="*/ 714602 w 714602"/>
                  <a:gd name="connsiteY2" fmla="*/ 252157 h 413081"/>
                  <a:gd name="connsiteX3" fmla="*/ 332599 w 714602"/>
                  <a:gd name="connsiteY3" fmla="*/ 413081 h 413081"/>
                  <a:gd name="connsiteX4" fmla="*/ 0 w 714602"/>
                  <a:gd name="connsiteY4" fmla="*/ 168657 h 413081"/>
                  <a:gd name="connsiteX0" fmla="*/ 0 w 714602"/>
                  <a:gd name="connsiteY0" fmla="*/ 168657 h 416956"/>
                  <a:gd name="connsiteX1" fmla="*/ 375706 w 714602"/>
                  <a:gd name="connsiteY1" fmla="*/ 0 h 416956"/>
                  <a:gd name="connsiteX2" fmla="*/ 714602 w 714602"/>
                  <a:gd name="connsiteY2" fmla="*/ 252157 h 416956"/>
                  <a:gd name="connsiteX3" fmla="*/ 329702 w 714602"/>
                  <a:gd name="connsiteY3" fmla="*/ 416956 h 416956"/>
                  <a:gd name="connsiteX4" fmla="*/ 0 w 714602"/>
                  <a:gd name="connsiteY4" fmla="*/ 168657 h 416956"/>
                  <a:gd name="connsiteX0" fmla="*/ 0 w 720413"/>
                  <a:gd name="connsiteY0" fmla="*/ 164310 h 416956"/>
                  <a:gd name="connsiteX1" fmla="*/ 381517 w 720413"/>
                  <a:gd name="connsiteY1" fmla="*/ 0 h 416956"/>
                  <a:gd name="connsiteX2" fmla="*/ 720413 w 720413"/>
                  <a:gd name="connsiteY2" fmla="*/ 252157 h 416956"/>
                  <a:gd name="connsiteX3" fmla="*/ 335513 w 720413"/>
                  <a:gd name="connsiteY3" fmla="*/ 416956 h 416956"/>
                  <a:gd name="connsiteX4" fmla="*/ 0 w 720413"/>
                  <a:gd name="connsiteY4" fmla="*/ 164310 h 416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413" h="416956">
                    <a:moveTo>
                      <a:pt x="0" y="164310"/>
                    </a:moveTo>
                    <a:lnTo>
                      <a:pt x="381517" y="0"/>
                    </a:lnTo>
                    <a:lnTo>
                      <a:pt x="720413" y="252157"/>
                    </a:lnTo>
                    <a:lnTo>
                      <a:pt x="335513" y="416956"/>
                    </a:lnTo>
                    <a:lnTo>
                      <a:pt x="0" y="164310"/>
                    </a:lnTo>
                    <a:close/>
                  </a:path>
                </a:pathLst>
              </a:custGeom>
              <a:solidFill>
                <a:srgbClr val="FEAD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9" name="red"/>
              <p:cNvSpPr/>
              <p:nvPr/>
            </p:nvSpPr>
            <p:spPr>
              <a:xfrm rot="21150044">
                <a:off x="2561774" y="2947301"/>
                <a:ext cx="720413" cy="416956"/>
              </a:xfrm>
              <a:custGeom>
                <a:avLst/>
                <a:gdLst>
                  <a:gd name="connsiteX0" fmla="*/ 0 w 562577"/>
                  <a:gd name="connsiteY0" fmla="*/ 224171 h 448342"/>
                  <a:gd name="connsiteX1" fmla="*/ 281289 w 562577"/>
                  <a:gd name="connsiteY1" fmla="*/ 0 h 448342"/>
                  <a:gd name="connsiteX2" fmla="*/ 562577 w 562577"/>
                  <a:gd name="connsiteY2" fmla="*/ 224171 h 448342"/>
                  <a:gd name="connsiteX3" fmla="*/ 281289 w 562577"/>
                  <a:gd name="connsiteY3" fmla="*/ 448342 h 448342"/>
                  <a:gd name="connsiteX4" fmla="*/ 0 w 562577"/>
                  <a:gd name="connsiteY4" fmla="*/ 224171 h 448342"/>
                  <a:gd name="connsiteX0" fmla="*/ 0 w 654094"/>
                  <a:gd name="connsiteY0" fmla="*/ 224171 h 448342"/>
                  <a:gd name="connsiteX1" fmla="*/ 281289 w 654094"/>
                  <a:gd name="connsiteY1" fmla="*/ 0 h 448342"/>
                  <a:gd name="connsiteX2" fmla="*/ 654094 w 654094"/>
                  <a:gd name="connsiteY2" fmla="*/ 283560 h 448342"/>
                  <a:gd name="connsiteX3" fmla="*/ 281289 w 654094"/>
                  <a:gd name="connsiteY3" fmla="*/ 448342 h 448342"/>
                  <a:gd name="connsiteX4" fmla="*/ 0 w 654094"/>
                  <a:gd name="connsiteY4" fmla="*/ 224171 h 448342"/>
                  <a:gd name="connsiteX0" fmla="*/ 0 w 706853"/>
                  <a:gd name="connsiteY0" fmla="*/ 205855 h 448342"/>
                  <a:gd name="connsiteX1" fmla="*/ 334048 w 706853"/>
                  <a:gd name="connsiteY1" fmla="*/ 0 h 448342"/>
                  <a:gd name="connsiteX2" fmla="*/ 706853 w 706853"/>
                  <a:gd name="connsiteY2" fmla="*/ 283560 h 448342"/>
                  <a:gd name="connsiteX3" fmla="*/ 334048 w 706853"/>
                  <a:gd name="connsiteY3" fmla="*/ 448342 h 448342"/>
                  <a:gd name="connsiteX4" fmla="*/ 0 w 706853"/>
                  <a:gd name="connsiteY4" fmla="*/ 205855 h 448342"/>
                  <a:gd name="connsiteX0" fmla="*/ 0 w 706853"/>
                  <a:gd name="connsiteY0" fmla="*/ 128008 h 370495"/>
                  <a:gd name="connsiteX1" fmla="*/ 369468 w 706853"/>
                  <a:gd name="connsiteY1" fmla="*/ 0 h 370495"/>
                  <a:gd name="connsiteX2" fmla="*/ 706853 w 706853"/>
                  <a:gd name="connsiteY2" fmla="*/ 205713 h 370495"/>
                  <a:gd name="connsiteX3" fmla="*/ 334048 w 706853"/>
                  <a:gd name="connsiteY3" fmla="*/ 370495 h 370495"/>
                  <a:gd name="connsiteX4" fmla="*/ 0 w 706853"/>
                  <a:gd name="connsiteY4" fmla="*/ 128008 h 370495"/>
                  <a:gd name="connsiteX0" fmla="*/ 0 w 706853"/>
                  <a:gd name="connsiteY0" fmla="*/ 164782 h 407269"/>
                  <a:gd name="connsiteX1" fmla="*/ 372807 w 706853"/>
                  <a:gd name="connsiteY1" fmla="*/ 0 h 407269"/>
                  <a:gd name="connsiteX2" fmla="*/ 706853 w 706853"/>
                  <a:gd name="connsiteY2" fmla="*/ 242487 h 407269"/>
                  <a:gd name="connsiteX3" fmla="*/ 334048 w 706853"/>
                  <a:gd name="connsiteY3" fmla="*/ 407269 h 407269"/>
                  <a:gd name="connsiteX4" fmla="*/ 0 w 706853"/>
                  <a:gd name="connsiteY4" fmla="*/ 164782 h 407269"/>
                  <a:gd name="connsiteX0" fmla="*/ 0 w 714602"/>
                  <a:gd name="connsiteY0" fmla="*/ 164782 h 407269"/>
                  <a:gd name="connsiteX1" fmla="*/ 372807 w 714602"/>
                  <a:gd name="connsiteY1" fmla="*/ 0 h 407269"/>
                  <a:gd name="connsiteX2" fmla="*/ 714602 w 714602"/>
                  <a:gd name="connsiteY2" fmla="*/ 248282 h 407269"/>
                  <a:gd name="connsiteX3" fmla="*/ 334048 w 714602"/>
                  <a:gd name="connsiteY3" fmla="*/ 407269 h 407269"/>
                  <a:gd name="connsiteX4" fmla="*/ 0 w 714602"/>
                  <a:gd name="connsiteY4" fmla="*/ 164782 h 407269"/>
                  <a:gd name="connsiteX0" fmla="*/ 0 w 714602"/>
                  <a:gd name="connsiteY0" fmla="*/ 168657 h 411144"/>
                  <a:gd name="connsiteX1" fmla="*/ 375706 w 714602"/>
                  <a:gd name="connsiteY1" fmla="*/ 0 h 411144"/>
                  <a:gd name="connsiteX2" fmla="*/ 714602 w 714602"/>
                  <a:gd name="connsiteY2" fmla="*/ 252157 h 411144"/>
                  <a:gd name="connsiteX3" fmla="*/ 334048 w 714602"/>
                  <a:gd name="connsiteY3" fmla="*/ 411144 h 411144"/>
                  <a:gd name="connsiteX4" fmla="*/ 0 w 714602"/>
                  <a:gd name="connsiteY4" fmla="*/ 168657 h 411144"/>
                  <a:gd name="connsiteX0" fmla="*/ 0 w 714602"/>
                  <a:gd name="connsiteY0" fmla="*/ 168657 h 413081"/>
                  <a:gd name="connsiteX1" fmla="*/ 375706 w 714602"/>
                  <a:gd name="connsiteY1" fmla="*/ 0 h 413081"/>
                  <a:gd name="connsiteX2" fmla="*/ 714602 w 714602"/>
                  <a:gd name="connsiteY2" fmla="*/ 252157 h 413081"/>
                  <a:gd name="connsiteX3" fmla="*/ 332599 w 714602"/>
                  <a:gd name="connsiteY3" fmla="*/ 413081 h 413081"/>
                  <a:gd name="connsiteX4" fmla="*/ 0 w 714602"/>
                  <a:gd name="connsiteY4" fmla="*/ 168657 h 413081"/>
                  <a:gd name="connsiteX0" fmla="*/ 0 w 714602"/>
                  <a:gd name="connsiteY0" fmla="*/ 168657 h 416956"/>
                  <a:gd name="connsiteX1" fmla="*/ 375706 w 714602"/>
                  <a:gd name="connsiteY1" fmla="*/ 0 h 416956"/>
                  <a:gd name="connsiteX2" fmla="*/ 714602 w 714602"/>
                  <a:gd name="connsiteY2" fmla="*/ 252157 h 416956"/>
                  <a:gd name="connsiteX3" fmla="*/ 329702 w 714602"/>
                  <a:gd name="connsiteY3" fmla="*/ 416956 h 416956"/>
                  <a:gd name="connsiteX4" fmla="*/ 0 w 714602"/>
                  <a:gd name="connsiteY4" fmla="*/ 168657 h 416956"/>
                  <a:gd name="connsiteX0" fmla="*/ 0 w 720413"/>
                  <a:gd name="connsiteY0" fmla="*/ 164310 h 416956"/>
                  <a:gd name="connsiteX1" fmla="*/ 381517 w 720413"/>
                  <a:gd name="connsiteY1" fmla="*/ 0 h 416956"/>
                  <a:gd name="connsiteX2" fmla="*/ 720413 w 720413"/>
                  <a:gd name="connsiteY2" fmla="*/ 252157 h 416956"/>
                  <a:gd name="connsiteX3" fmla="*/ 335513 w 720413"/>
                  <a:gd name="connsiteY3" fmla="*/ 416956 h 416956"/>
                  <a:gd name="connsiteX4" fmla="*/ 0 w 720413"/>
                  <a:gd name="connsiteY4" fmla="*/ 164310 h 416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413" h="416956">
                    <a:moveTo>
                      <a:pt x="0" y="164310"/>
                    </a:moveTo>
                    <a:lnTo>
                      <a:pt x="381517" y="0"/>
                    </a:lnTo>
                    <a:lnTo>
                      <a:pt x="720413" y="252157"/>
                    </a:lnTo>
                    <a:lnTo>
                      <a:pt x="335513" y="416956"/>
                    </a:lnTo>
                    <a:lnTo>
                      <a:pt x="0" y="164310"/>
                    </a:lnTo>
                    <a:close/>
                  </a:path>
                </a:pathLst>
              </a:custGeom>
              <a:solidFill>
                <a:srgbClr val="F040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0" name="blue"/>
              <p:cNvSpPr/>
              <p:nvPr/>
            </p:nvSpPr>
            <p:spPr>
              <a:xfrm rot="18407690" flipV="1">
                <a:off x="2740370" y="3259853"/>
                <a:ext cx="720413" cy="416956"/>
              </a:xfrm>
              <a:custGeom>
                <a:avLst/>
                <a:gdLst>
                  <a:gd name="connsiteX0" fmla="*/ 0 w 562577"/>
                  <a:gd name="connsiteY0" fmla="*/ 224171 h 448342"/>
                  <a:gd name="connsiteX1" fmla="*/ 281289 w 562577"/>
                  <a:gd name="connsiteY1" fmla="*/ 0 h 448342"/>
                  <a:gd name="connsiteX2" fmla="*/ 562577 w 562577"/>
                  <a:gd name="connsiteY2" fmla="*/ 224171 h 448342"/>
                  <a:gd name="connsiteX3" fmla="*/ 281289 w 562577"/>
                  <a:gd name="connsiteY3" fmla="*/ 448342 h 448342"/>
                  <a:gd name="connsiteX4" fmla="*/ 0 w 562577"/>
                  <a:gd name="connsiteY4" fmla="*/ 224171 h 448342"/>
                  <a:gd name="connsiteX0" fmla="*/ 0 w 654094"/>
                  <a:gd name="connsiteY0" fmla="*/ 224171 h 448342"/>
                  <a:gd name="connsiteX1" fmla="*/ 281289 w 654094"/>
                  <a:gd name="connsiteY1" fmla="*/ 0 h 448342"/>
                  <a:gd name="connsiteX2" fmla="*/ 654094 w 654094"/>
                  <a:gd name="connsiteY2" fmla="*/ 283560 h 448342"/>
                  <a:gd name="connsiteX3" fmla="*/ 281289 w 654094"/>
                  <a:gd name="connsiteY3" fmla="*/ 448342 h 448342"/>
                  <a:gd name="connsiteX4" fmla="*/ 0 w 654094"/>
                  <a:gd name="connsiteY4" fmla="*/ 224171 h 448342"/>
                  <a:gd name="connsiteX0" fmla="*/ 0 w 706853"/>
                  <a:gd name="connsiteY0" fmla="*/ 205855 h 448342"/>
                  <a:gd name="connsiteX1" fmla="*/ 334048 w 706853"/>
                  <a:gd name="connsiteY1" fmla="*/ 0 h 448342"/>
                  <a:gd name="connsiteX2" fmla="*/ 706853 w 706853"/>
                  <a:gd name="connsiteY2" fmla="*/ 283560 h 448342"/>
                  <a:gd name="connsiteX3" fmla="*/ 334048 w 706853"/>
                  <a:gd name="connsiteY3" fmla="*/ 448342 h 448342"/>
                  <a:gd name="connsiteX4" fmla="*/ 0 w 706853"/>
                  <a:gd name="connsiteY4" fmla="*/ 205855 h 448342"/>
                  <a:gd name="connsiteX0" fmla="*/ 0 w 706853"/>
                  <a:gd name="connsiteY0" fmla="*/ 128008 h 370495"/>
                  <a:gd name="connsiteX1" fmla="*/ 369468 w 706853"/>
                  <a:gd name="connsiteY1" fmla="*/ 0 h 370495"/>
                  <a:gd name="connsiteX2" fmla="*/ 706853 w 706853"/>
                  <a:gd name="connsiteY2" fmla="*/ 205713 h 370495"/>
                  <a:gd name="connsiteX3" fmla="*/ 334048 w 706853"/>
                  <a:gd name="connsiteY3" fmla="*/ 370495 h 370495"/>
                  <a:gd name="connsiteX4" fmla="*/ 0 w 706853"/>
                  <a:gd name="connsiteY4" fmla="*/ 128008 h 370495"/>
                  <a:gd name="connsiteX0" fmla="*/ 0 w 706853"/>
                  <a:gd name="connsiteY0" fmla="*/ 164782 h 407269"/>
                  <a:gd name="connsiteX1" fmla="*/ 372807 w 706853"/>
                  <a:gd name="connsiteY1" fmla="*/ 0 h 407269"/>
                  <a:gd name="connsiteX2" fmla="*/ 706853 w 706853"/>
                  <a:gd name="connsiteY2" fmla="*/ 242487 h 407269"/>
                  <a:gd name="connsiteX3" fmla="*/ 334048 w 706853"/>
                  <a:gd name="connsiteY3" fmla="*/ 407269 h 407269"/>
                  <a:gd name="connsiteX4" fmla="*/ 0 w 706853"/>
                  <a:gd name="connsiteY4" fmla="*/ 164782 h 407269"/>
                  <a:gd name="connsiteX0" fmla="*/ 0 w 714602"/>
                  <a:gd name="connsiteY0" fmla="*/ 164782 h 407269"/>
                  <a:gd name="connsiteX1" fmla="*/ 372807 w 714602"/>
                  <a:gd name="connsiteY1" fmla="*/ 0 h 407269"/>
                  <a:gd name="connsiteX2" fmla="*/ 714602 w 714602"/>
                  <a:gd name="connsiteY2" fmla="*/ 248282 h 407269"/>
                  <a:gd name="connsiteX3" fmla="*/ 334048 w 714602"/>
                  <a:gd name="connsiteY3" fmla="*/ 407269 h 407269"/>
                  <a:gd name="connsiteX4" fmla="*/ 0 w 714602"/>
                  <a:gd name="connsiteY4" fmla="*/ 164782 h 407269"/>
                  <a:gd name="connsiteX0" fmla="*/ 0 w 714602"/>
                  <a:gd name="connsiteY0" fmla="*/ 168657 h 411144"/>
                  <a:gd name="connsiteX1" fmla="*/ 375706 w 714602"/>
                  <a:gd name="connsiteY1" fmla="*/ 0 h 411144"/>
                  <a:gd name="connsiteX2" fmla="*/ 714602 w 714602"/>
                  <a:gd name="connsiteY2" fmla="*/ 252157 h 411144"/>
                  <a:gd name="connsiteX3" fmla="*/ 334048 w 714602"/>
                  <a:gd name="connsiteY3" fmla="*/ 411144 h 411144"/>
                  <a:gd name="connsiteX4" fmla="*/ 0 w 714602"/>
                  <a:gd name="connsiteY4" fmla="*/ 168657 h 411144"/>
                  <a:gd name="connsiteX0" fmla="*/ 0 w 714602"/>
                  <a:gd name="connsiteY0" fmla="*/ 168657 h 413081"/>
                  <a:gd name="connsiteX1" fmla="*/ 375706 w 714602"/>
                  <a:gd name="connsiteY1" fmla="*/ 0 h 413081"/>
                  <a:gd name="connsiteX2" fmla="*/ 714602 w 714602"/>
                  <a:gd name="connsiteY2" fmla="*/ 252157 h 413081"/>
                  <a:gd name="connsiteX3" fmla="*/ 332599 w 714602"/>
                  <a:gd name="connsiteY3" fmla="*/ 413081 h 413081"/>
                  <a:gd name="connsiteX4" fmla="*/ 0 w 714602"/>
                  <a:gd name="connsiteY4" fmla="*/ 168657 h 413081"/>
                  <a:gd name="connsiteX0" fmla="*/ 0 w 714602"/>
                  <a:gd name="connsiteY0" fmla="*/ 168657 h 416956"/>
                  <a:gd name="connsiteX1" fmla="*/ 375706 w 714602"/>
                  <a:gd name="connsiteY1" fmla="*/ 0 h 416956"/>
                  <a:gd name="connsiteX2" fmla="*/ 714602 w 714602"/>
                  <a:gd name="connsiteY2" fmla="*/ 252157 h 416956"/>
                  <a:gd name="connsiteX3" fmla="*/ 329702 w 714602"/>
                  <a:gd name="connsiteY3" fmla="*/ 416956 h 416956"/>
                  <a:gd name="connsiteX4" fmla="*/ 0 w 714602"/>
                  <a:gd name="connsiteY4" fmla="*/ 168657 h 416956"/>
                  <a:gd name="connsiteX0" fmla="*/ 0 w 720413"/>
                  <a:gd name="connsiteY0" fmla="*/ 164310 h 416956"/>
                  <a:gd name="connsiteX1" fmla="*/ 381517 w 720413"/>
                  <a:gd name="connsiteY1" fmla="*/ 0 h 416956"/>
                  <a:gd name="connsiteX2" fmla="*/ 720413 w 720413"/>
                  <a:gd name="connsiteY2" fmla="*/ 252157 h 416956"/>
                  <a:gd name="connsiteX3" fmla="*/ 335513 w 720413"/>
                  <a:gd name="connsiteY3" fmla="*/ 416956 h 416956"/>
                  <a:gd name="connsiteX4" fmla="*/ 0 w 720413"/>
                  <a:gd name="connsiteY4" fmla="*/ 164310 h 416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413" h="416956">
                    <a:moveTo>
                      <a:pt x="0" y="164310"/>
                    </a:moveTo>
                    <a:lnTo>
                      <a:pt x="381517" y="0"/>
                    </a:lnTo>
                    <a:lnTo>
                      <a:pt x="720413" y="252157"/>
                    </a:lnTo>
                    <a:lnTo>
                      <a:pt x="335513" y="416956"/>
                    </a:lnTo>
                    <a:lnTo>
                      <a:pt x="0" y="164310"/>
                    </a:lnTo>
                    <a:close/>
                  </a:path>
                </a:pathLst>
              </a:custGeom>
              <a:solidFill>
                <a:srgbClr val="269B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41" name="onecube"/>
            <p:cNvGrpSpPr/>
            <p:nvPr/>
          </p:nvGrpSpPr>
          <p:grpSpPr>
            <a:xfrm>
              <a:off x="2115243" y="3525859"/>
              <a:ext cx="776528" cy="883615"/>
              <a:chOff x="2532527" y="2947301"/>
              <a:chExt cx="776528" cy="883615"/>
            </a:xfrm>
          </p:grpSpPr>
          <p:sp>
            <p:nvSpPr>
              <p:cNvPr id="42" name="yellow"/>
              <p:cNvSpPr/>
              <p:nvPr/>
            </p:nvSpPr>
            <p:spPr>
              <a:xfrm rot="3192310">
                <a:off x="2380798" y="3262232"/>
                <a:ext cx="720413" cy="416956"/>
              </a:xfrm>
              <a:custGeom>
                <a:avLst/>
                <a:gdLst>
                  <a:gd name="connsiteX0" fmla="*/ 0 w 562577"/>
                  <a:gd name="connsiteY0" fmla="*/ 224171 h 448342"/>
                  <a:gd name="connsiteX1" fmla="*/ 281289 w 562577"/>
                  <a:gd name="connsiteY1" fmla="*/ 0 h 448342"/>
                  <a:gd name="connsiteX2" fmla="*/ 562577 w 562577"/>
                  <a:gd name="connsiteY2" fmla="*/ 224171 h 448342"/>
                  <a:gd name="connsiteX3" fmla="*/ 281289 w 562577"/>
                  <a:gd name="connsiteY3" fmla="*/ 448342 h 448342"/>
                  <a:gd name="connsiteX4" fmla="*/ 0 w 562577"/>
                  <a:gd name="connsiteY4" fmla="*/ 224171 h 448342"/>
                  <a:gd name="connsiteX0" fmla="*/ 0 w 654094"/>
                  <a:gd name="connsiteY0" fmla="*/ 224171 h 448342"/>
                  <a:gd name="connsiteX1" fmla="*/ 281289 w 654094"/>
                  <a:gd name="connsiteY1" fmla="*/ 0 h 448342"/>
                  <a:gd name="connsiteX2" fmla="*/ 654094 w 654094"/>
                  <a:gd name="connsiteY2" fmla="*/ 283560 h 448342"/>
                  <a:gd name="connsiteX3" fmla="*/ 281289 w 654094"/>
                  <a:gd name="connsiteY3" fmla="*/ 448342 h 448342"/>
                  <a:gd name="connsiteX4" fmla="*/ 0 w 654094"/>
                  <a:gd name="connsiteY4" fmla="*/ 224171 h 448342"/>
                  <a:gd name="connsiteX0" fmla="*/ 0 w 706853"/>
                  <a:gd name="connsiteY0" fmla="*/ 205855 h 448342"/>
                  <a:gd name="connsiteX1" fmla="*/ 334048 w 706853"/>
                  <a:gd name="connsiteY1" fmla="*/ 0 h 448342"/>
                  <a:gd name="connsiteX2" fmla="*/ 706853 w 706853"/>
                  <a:gd name="connsiteY2" fmla="*/ 283560 h 448342"/>
                  <a:gd name="connsiteX3" fmla="*/ 334048 w 706853"/>
                  <a:gd name="connsiteY3" fmla="*/ 448342 h 448342"/>
                  <a:gd name="connsiteX4" fmla="*/ 0 w 706853"/>
                  <a:gd name="connsiteY4" fmla="*/ 205855 h 448342"/>
                  <a:gd name="connsiteX0" fmla="*/ 0 w 706853"/>
                  <a:gd name="connsiteY0" fmla="*/ 128008 h 370495"/>
                  <a:gd name="connsiteX1" fmla="*/ 369468 w 706853"/>
                  <a:gd name="connsiteY1" fmla="*/ 0 h 370495"/>
                  <a:gd name="connsiteX2" fmla="*/ 706853 w 706853"/>
                  <a:gd name="connsiteY2" fmla="*/ 205713 h 370495"/>
                  <a:gd name="connsiteX3" fmla="*/ 334048 w 706853"/>
                  <a:gd name="connsiteY3" fmla="*/ 370495 h 370495"/>
                  <a:gd name="connsiteX4" fmla="*/ 0 w 706853"/>
                  <a:gd name="connsiteY4" fmla="*/ 128008 h 370495"/>
                  <a:gd name="connsiteX0" fmla="*/ 0 w 706853"/>
                  <a:gd name="connsiteY0" fmla="*/ 164782 h 407269"/>
                  <a:gd name="connsiteX1" fmla="*/ 372807 w 706853"/>
                  <a:gd name="connsiteY1" fmla="*/ 0 h 407269"/>
                  <a:gd name="connsiteX2" fmla="*/ 706853 w 706853"/>
                  <a:gd name="connsiteY2" fmla="*/ 242487 h 407269"/>
                  <a:gd name="connsiteX3" fmla="*/ 334048 w 706853"/>
                  <a:gd name="connsiteY3" fmla="*/ 407269 h 407269"/>
                  <a:gd name="connsiteX4" fmla="*/ 0 w 706853"/>
                  <a:gd name="connsiteY4" fmla="*/ 164782 h 407269"/>
                  <a:gd name="connsiteX0" fmla="*/ 0 w 714602"/>
                  <a:gd name="connsiteY0" fmla="*/ 164782 h 407269"/>
                  <a:gd name="connsiteX1" fmla="*/ 372807 w 714602"/>
                  <a:gd name="connsiteY1" fmla="*/ 0 h 407269"/>
                  <a:gd name="connsiteX2" fmla="*/ 714602 w 714602"/>
                  <a:gd name="connsiteY2" fmla="*/ 248282 h 407269"/>
                  <a:gd name="connsiteX3" fmla="*/ 334048 w 714602"/>
                  <a:gd name="connsiteY3" fmla="*/ 407269 h 407269"/>
                  <a:gd name="connsiteX4" fmla="*/ 0 w 714602"/>
                  <a:gd name="connsiteY4" fmla="*/ 164782 h 407269"/>
                  <a:gd name="connsiteX0" fmla="*/ 0 w 714602"/>
                  <a:gd name="connsiteY0" fmla="*/ 168657 h 411144"/>
                  <a:gd name="connsiteX1" fmla="*/ 375706 w 714602"/>
                  <a:gd name="connsiteY1" fmla="*/ 0 h 411144"/>
                  <a:gd name="connsiteX2" fmla="*/ 714602 w 714602"/>
                  <a:gd name="connsiteY2" fmla="*/ 252157 h 411144"/>
                  <a:gd name="connsiteX3" fmla="*/ 334048 w 714602"/>
                  <a:gd name="connsiteY3" fmla="*/ 411144 h 411144"/>
                  <a:gd name="connsiteX4" fmla="*/ 0 w 714602"/>
                  <a:gd name="connsiteY4" fmla="*/ 168657 h 411144"/>
                  <a:gd name="connsiteX0" fmla="*/ 0 w 714602"/>
                  <a:gd name="connsiteY0" fmla="*/ 168657 h 413081"/>
                  <a:gd name="connsiteX1" fmla="*/ 375706 w 714602"/>
                  <a:gd name="connsiteY1" fmla="*/ 0 h 413081"/>
                  <a:gd name="connsiteX2" fmla="*/ 714602 w 714602"/>
                  <a:gd name="connsiteY2" fmla="*/ 252157 h 413081"/>
                  <a:gd name="connsiteX3" fmla="*/ 332599 w 714602"/>
                  <a:gd name="connsiteY3" fmla="*/ 413081 h 413081"/>
                  <a:gd name="connsiteX4" fmla="*/ 0 w 714602"/>
                  <a:gd name="connsiteY4" fmla="*/ 168657 h 413081"/>
                  <a:gd name="connsiteX0" fmla="*/ 0 w 714602"/>
                  <a:gd name="connsiteY0" fmla="*/ 168657 h 416956"/>
                  <a:gd name="connsiteX1" fmla="*/ 375706 w 714602"/>
                  <a:gd name="connsiteY1" fmla="*/ 0 h 416956"/>
                  <a:gd name="connsiteX2" fmla="*/ 714602 w 714602"/>
                  <a:gd name="connsiteY2" fmla="*/ 252157 h 416956"/>
                  <a:gd name="connsiteX3" fmla="*/ 329702 w 714602"/>
                  <a:gd name="connsiteY3" fmla="*/ 416956 h 416956"/>
                  <a:gd name="connsiteX4" fmla="*/ 0 w 714602"/>
                  <a:gd name="connsiteY4" fmla="*/ 168657 h 416956"/>
                  <a:gd name="connsiteX0" fmla="*/ 0 w 720413"/>
                  <a:gd name="connsiteY0" fmla="*/ 164310 h 416956"/>
                  <a:gd name="connsiteX1" fmla="*/ 381517 w 720413"/>
                  <a:gd name="connsiteY1" fmla="*/ 0 h 416956"/>
                  <a:gd name="connsiteX2" fmla="*/ 720413 w 720413"/>
                  <a:gd name="connsiteY2" fmla="*/ 252157 h 416956"/>
                  <a:gd name="connsiteX3" fmla="*/ 335513 w 720413"/>
                  <a:gd name="connsiteY3" fmla="*/ 416956 h 416956"/>
                  <a:gd name="connsiteX4" fmla="*/ 0 w 720413"/>
                  <a:gd name="connsiteY4" fmla="*/ 164310 h 416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413" h="416956">
                    <a:moveTo>
                      <a:pt x="0" y="164310"/>
                    </a:moveTo>
                    <a:lnTo>
                      <a:pt x="381517" y="0"/>
                    </a:lnTo>
                    <a:lnTo>
                      <a:pt x="720413" y="252157"/>
                    </a:lnTo>
                    <a:lnTo>
                      <a:pt x="335513" y="416956"/>
                    </a:lnTo>
                    <a:lnTo>
                      <a:pt x="0" y="164310"/>
                    </a:lnTo>
                    <a:close/>
                  </a:path>
                </a:pathLst>
              </a:custGeom>
              <a:solidFill>
                <a:srgbClr val="FEAD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3" name="red"/>
              <p:cNvSpPr/>
              <p:nvPr/>
            </p:nvSpPr>
            <p:spPr>
              <a:xfrm rot="21150044">
                <a:off x="2561774" y="2947301"/>
                <a:ext cx="720413" cy="416956"/>
              </a:xfrm>
              <a:custGeom>
                <a:avLst/>
                <a:gdLst>
                  <a:gd name="connsiteX0" fmla="*/ 0 w 562577"/>
                  <a:gd name="connsiteY0" fmla="*/ 224171 h 448342"/>
                  <a:gd name="connsiteX1" fmla="*/ 281289 w 562577"/>
                  <a:gd name="connsiteY1" fmla="*/ 0 h 448342"/>
                  <a:gd name="connsiteX2" fmla="*/ 562577 w 562577"/>
                  <a:gd name="connsiteY2" fmla="*/ 224171 h 448342"/>
                  <a:gd name="connsiteX3" fmla="*/ 281289 w 562577"/>
                  <a:gd name="connsiteY3" fmla="*/ 448342 h 448342"/>
                  <a:gd name="connsiteX4" fmla="*/ 0 w 562577"/>
                  <a:gd name="connsiteY4" fmla="*/ 224171 h 448342"/>
                  <a:gd name="connsiteX0" fmla="*/ 0 w 654094"/>
                  <a:gd name="connsiteY0" fmla="*/ 224171 h 448342"/>
                  <a:gd name="connsiteX1" fmla="*/ 281289 w 654094"/>
                  <a:gd name="connsiteY1" fmla="*/ 0 h 448342"/>
                  <a:gd name="connsiteX2" fmla="*/ 654094 w 654094"/>
                  <a:gd name="connsiteY2" fmla="*/ 283560 h 448342"/>
                  <a:gd name="connsiteX3" fmla="*/ 281289 w 654094"/>
                  <a:gd name="connsiteY3" fmla="*/ 448342 h 448342"/>
                  <a:gd name="connsiteX4" fmla="*/ 0 w 654094"/>
                  <a:gd name="connsiteY4" fmla="*/ 224171 h 448342"/>
                  <a:gd name="connsiteX0" fmla="*/ 0 w 706853"/>
                  <a:gd name="connsiteY0" fmla="*/ 205855 h 448342"/>
                  <a:gd name="connsiteX1" fmla="*/ 334048 w 706853"/>
                  <a:gd name="connsiteY1" fmla="*/ 0 h 448342"/>
                  <a:gd name="connsiteX2" fmla="*/ 706853 w 706853"/>
                  <a:gd name="connsiteY2" fmla="*/ 283560 h 448342"/>
                  <a:gd name="connsiteX3" fmla="*/ 334048 w 706853"/>
                  <a:gd name="connsiteY3" fmla="*/ 448342 h 448342"/>
                  <a:gd name="connsiteX4" fmla="*/ 0 w 706853"/>
                  <a:gd name="connsiteY4" fmla="*/ 205855 h 448342"/>
                  <a:gd name="connsiteX0" fmla="*/ 0 w 706853"/>
                  <a:gd name="connsiteY0" fmla="*/ 128008 h 370495"/>
                  <a:gd name="connsiteX1" fmla="*/ 369468 w 706853"/>
                  <a:gd name="connsiteY1" fmla="*/ 0 h 370495"/>
                  <a:gd name="connsiteX2" fmla="*/ 706853 w 706853"/>
                  <a:gd name="connsiteY2" fmla="*/ 205713 h 370495"/>
                  <a:gd name="connsiteX3" fmla="*/ 334048 w 706853"/>
                  <a:gd name="connsiteY3" fmla="*/ 370495 h 370495"/>
                  <a:gd name="connsiteX4" fmla="*/ 0 w 706853"/>
                  <a:gd name="connsiteY4" fmla="*/ 128008 h 370495"/>
                  <a:gd name="connsiteX0" fmla="*/ 0 w 706853"/>
                  <a:gd name="connsiteY0" fmla="*/ 164782 h 407269"/>
                  <a:gd name="connsiteX1" fmla="*/ 372807 w 706853"/>
                  <a:gd name="connsiteY1" fmla="*/ 0 h 407269"/>
                  <a:gd name="connsiteX2" fmla="*/ 706853 w 706853"/>
                  <a:gd name="connsiteY2" fmla="*/ 242487 h 407269"/>
                  <a:gd name="connsiteX3" fmla="*/ 334048 w 706853"/>
                  <a:gd name="connsiteY3" fmla="*/ 407269 h 407269"/>
                  <a:gd name="connsiteX4" fmla="*/ 0 w 706853"/>
                  <a:gd name="connsiteY4" fmla="*/ 164782 h 407269"/>
                  <a:gd name="connsiteX0" fmla="*/ 0 w 714602"/>
                  <a:gd name="connsiteY0" fmla="*/ 164782 h 407269"/>
                  <a:gd name="connsiteX1" fmla="*/ 372807 w 714602"/>
                  <a:gd name="connsiteY1" fmla="*/ 0 h 407269"/>
                  <a:gd name="connsiteX2" fmla="*/ 714602 w 714602"/>
                  <a:gd name="connsiteY2" fmla="*/ 248282 h 407269"/>
                  <a:gd name="connsiteX3" fmla="*/ 334048 w 714602"/>
                  <a:gd name="connsiteY3" fmla="*/ 407269 h 407269"/>
                  <a:gd name="connsiteX4" fmla="*/ 0 w 714602"/>
                  <a:gd name="connsiteY4" fmla="*/ 164782 h 407269"/>
                  <a:gd name="connsiteX0" fmla="*/ 0 w 714602"/>
                  <a:gd name="connsiteY0" fmla="*/ 168657 h 411144"/>
                  <a:gd name="connsiteX1" fmla="*/ 375706 w 714602"/>
                  <a:gd name="connsiteY1" fmla="*/ 0 h 411144"/>
                  <a:gd name="connsiteX2" fmla="*/ 714602 w 714602"/>
                  <a:gd name="connsiteY2" fmla="*/ 252157 h 411144"/>
                  <a:gd name="connsiteX3" fmla="*/ 334048 w 714602"/>
                  <a:gd name="connsiteY3" fmla="*/ 411144 h 411144"/>
                  <a:gd name="connsiteX4" fmla="*/ 0 w 714602"/>
                  <a:gd name="connsiteY4" fmla="*/ 168657 h 411144"/>
                  <a:gd name="connsiteX0" fmla="*/ 0 w 714602"/>
                  <a:gd name="connsiteY0" fmla="*/ 168657 h 413081"/>
                  <a:gd name="connsiteX1" fmla="*/ 375706 w 714602"/>
                  <a:gd name="connsiteY1" fmla="*/ 0 h 413081"/>
                  <a:gd name="connsiteX2" fmla="*/ 714602 w 714602"/>
                  <a:gd name="connsiteY2" fmla="*/ 252157 h 413081"/>
                  <a:gd name="connsiteX3" fmla="*/ 332599 w 714602"/>
                  <a:gd name="connsiteY3" fmla="*/ 413081 h 413081"/>
                  <a:gd name="connsiteX4" fmla="*/ 0 w 714602"/>
                  <a:gd name="connsiteY4" fmla="*/ 168657 h 413081"/>
                  <a:gd name="connsiteX0" fmla="*/ 0 w 714602"/>
                  <a:gd name="connsiteY0" fmla="*/ 168657 h 416956"/>
                  <a:gd name="connsiteX1" fmla="*/ 375706 w 714602"/>
                  <a:gd name="connsiteY1" fmla="*/ 0 h 416956"/>
                  <a:gd name="connsiteX2" fmla="*/ 714602 w 714602"/>
                  <a:gd name="connsiteY2" fmla="*/ 252157 h 416956"/>
                  <a:gd name="connsiteX3" fmla="*/ 329702 w 714602"/>
                  <a:gd name="connsiteY3" fmla="*/ 416956 h 416956"/>
                  <a:gd name="connsiteX4" fmla="*/ 0 w 714602"/>
                  <a:gd name="connsiteY4" fmla="*/ 168657 h 416956"/>
                  <a:gd name="connsiteX0" fmla="*/ 0 w 720413"/>
                  <a:gd name="connsiteY0" fmla="*/ 164310 h 416956"/>
                  <a:gd name="connsiteX1" fmla="*/ 381517 w 720413"/>
                  <a:gd name="connsiteY1" fmla="*/ 0 h 416956"/>
                  <a:gd name="connsiteX2" fmla="*/ 720413 w 720413"/>
                  <a:gd name="connsiteY2" fmla="*/ 252157 h 416956"/>
                  <a:gd name="connsiteX3" fmla="*/ 335513 w 720413"/>
                  <a:gd name="connsiteY3" fmla="*/ 416956 h 416956"/>
                  <a:gd name="connsiteX4" fmla="*/ 0 w 720413"/>
                  <a:gd name="connsiteY4" fmla="*/ 164310 h 416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413" h="416956">
                    <a:moveTo>
                      <a:pt x="0" y="164310"/>
                    </a:moveTo>
                    <a:lnTo>
                      <a:pt x="381517" y="0"/>
                    </a:lnTo>
                    <a:lnTo>
                      <a:pt x="720413" y="252157"/>
                    </a:lnTo>
                    <a:lnTo>
                      <a:pt x="335513" y="416956"/>
                    </a:lnTo>
                    <a:lnTo>
                      <a:pt x="0" y="164310"/>
                    </a:lnTo>
                    <a:close/>
                  </a:path>
                </a:pathLst>
              </a:custGeom>
              <a:solidFill>
                <a:srgbClr val="F040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4" name="blue"/>
              <p:cNvSpPr/>
              <p:nvPr/>
            </p:nvSpPr>
            <p:spPr>
              <a:xfrm rot="18407690" flipV="1">
                <a:off x="2740370" y="3259853"/>
                <a:ext cx="720413" cy="416956"/>
              </a:xfrm>
              <a:custGeom>
                <a:avLst/>
                <a:gdLst>
                  <a:gd name="connsiteX0" fmla="*/ 0 w 562577"/>
                  <a:gd name="connsiteY0" fmla="*/ 224171 h 448342"/>
                  <a:gd name="connsiteX1" fmla="*/ 281289 w 562577"/>
                  <a:gd name="connsiteY1" fmla="*/ 0 h 448342"/>
                  <a:gd name="connsiteX2" fmla="*/ 562577 w 562577"/>
                  <a:gd name="connsiteY2" fmla="*/ 224171 h 448342"/>
                  <a:gd name="connsiteX3" fmla="*/ 281289 w 562577"/>
                  <a:gd name="connsiteY3" fmla="*/ 448342 h 448342"/>
                  <a:gd name="connsiteX4" fmla="*/ 0 w 562577"/>
                  <a:gd name="connsiteY4" fmla="*/ 224171 h 448342"/>
                  <a:gd name="connsiteX0" fmla="*/ 0 w 654094"/>
                  <a:gd name="connsiteY0" fmla="*/ 224171 h 448342"/>
                  <a:gd name="connsiteX1" fmla="*/ 281289 w 654094"/>
                  <a:gd name="connsiteY1" fmla="*/ 0 h 448342"/>
                  <a:gd name="connsiteX2" fmla="*/ 654094 w 654094"/>
                  <a:gd name="connsiteY2" fmla="*/ 283560 h 448342"/>
                  <a:gd name="connsiteX3" fmla="*/ 281289 w 654094"/>
                  <a:gd name="connsiteY3" fmla="*/ 448342 h 448342"/>
                  <a:gd name="connsiteX4" fmla="*/ 0 w 654094"/>
                  <a:gd name="connsiteY4" fmla="*/ 224171 h 448342"/>
                  <a:gd name="connsiteX0" fmla="*/ 0 w 706853"/>
                  <a:gd name="connsiteY0" fmla="*/ 205855 h 448342"/>
                  <a:gd name="connsiteX1" fmla="*/ 334048 w 706853"/>
                  <a:gd name="connsiteY1" fmla="*/ 0 h 448342"/>
                  <a:gd name="connsiteX2" fmla="*/ 706853 w 706853"/>
                  <a:gd name="connsiteY2" fmla="*/ 283560 h 448342"/>
                  <a:gd name="connsiteX3" fmla="*/ 334048 w 706853"/>
                  <a:gd name="connsiteY3" fmla="*/ 448342 h 448342"/>
                  <a:gd name="connsiteX4" fmla="*/ 0 w 706853"/>
                  <a:gd name="connsiteY4" fmla="*/ 205855 h 448342"/>
                  <a:gd name="connsiteX0" fmla="*/ 0 w 706853"/>
                  <a:gd name="connsiteY0" fmla="*/ 128008 h 370495"/>
                  <a:gd name="connsiteX1" fmla="*/ 369468 w 706853"/>
                  <a:gd name="connsiteY1" fmla="*/ 0 h 370495"/>
                  <a:gd name="connsiteX2" fmla="*/ 706853 w 706853"/>
                  <a:gd name="connsiteY2" fmla="*/ 205713 h 370495"/>
                  <a:gd name="connsiteX3" fmla="*/ 334048 w 706853"/>
                  <a:gd name="connsiteY3" fmla="*/ 370495 h 370495"/>
                  <a:gd name="connsiteX4" fmla="*/ 0 w 706853"/>
                  <a:gd name="connsiteY4" fmla="*/ 128008 h 370495"/>
                  <a:gd name="connsiteX0" fmla="*/ 0 w 706853"/>
                  <a:gd name="connsiteY0" fmla="*/ 164782 h 407269"/>
                  <a:gd name="connsiteX1" fmla="*/ 372807 w 706853"/>
                  <a:gd name="connsiteY1" fmla="*/ 0 h 407269"/>
                  <a:gd name="connsiteX2" fmla="*/ 706853 w 706853"/>
                  <a:gd name="connsiteY2" fmla="*/ 242487 h 407269"/>
                  <a:gd name="connsiteX3" fmla="*/ 334048 w 706853"/>
                  <a:gd name="connsiteY3" fmla="*/ 407269 h 407269"/>
                  <a:gd name="connsiteX4" fmla="*/ 0 w 706853"/>
                  <a:gd name="connsiteY4" fmla="*/ 164782 h 407269"/>
                  <a:gd name="connsiteX0" fmla="*/ 0 w 714602"/>
                  <a:gd name="connsiteY0" fmla="*/ 164782 h 407269"/>
                  <a:gd name="connsiteX1" fmla="*/ 372807 w 714602"/>
                  <a:gd name="connsiteY1" fmla="*/ 0 h 407269"/>
                  <a:gd name="connsiteX2" fmla="*/ 714602 w 714602"/>
                  <a:gd name="connsiteY2" fmla="*/ 248282 h 407269"/>
                  <a:gd name="connsiteX3" fmla="*/ 334048 w 714602"/>
                  <a:gd name="connsiteY3" fmla="*/ 407269 h 407269"/>
                  <a:gd name="connsiteX4" fmla="*/ 0 w 714602"/>
                  <a:gd name="connsiteY4" fmla="*/ 164782 h 407269"/>
                  <a:gd name="connsiteX0" fmla="*/ 0 w 714602"/>
                  <a:gd name="connsiteY0" fmla="*/ 168657 h 411144"/>
                  <a:gd name="connsiteX1" fmla="*/ 375706 w 714602"/>
                  <a:gd name="connsiteY1" fmla="*/ 0 h 411144"/>
                  <a:gd name="connsiteX2" fmla="*/ 714602 w 714602"/>
                  <a:gd name="connsiteY2" fmla="*/ 252157 h 411144"/>
                  <a:gd name="connsiteX3" fmla="*/ 334048 w 714602"/>
                  <a:gd name="connsiteY3" fmla="*/ 411144 h 411144"/>
                  <a:gd name="connsiteX4" fmla="*/ 0 w 714602"/>
                  <a:gd name="connsiteY4" fmla="*/ 168657 h 411144"/>
                  <a:gd name="connsiteX0" fmla="*/ 0 w 714602"/>
                  <a:gd name="connsiteY0" fmla="*/ 168657 h 413081"/>
                  <a:gd name="connsiteX1" fmla="*/ 375706 w 714602"/>
                  <a:gd name="connsiteY1" fmla="*/ 0 h 413081"/>
                  <a:gd name="connsiteX2" fmla="*/ 714602 w 714602"/>
                  <a:gd name="connsiteY2" fmla="*/ 252157 h 413081"/>
                  <a:gd name="connsiteX3" fmla="*/ 332599 w 714602"/>
                  <a:gd name="connsiteY3" fmla="*/ 413081 h 413081"/>
                  <a:gd name="connsiteX4" fmla="*/ 0 w 714602"/>
                  <a:gd name="connsiteY4" fmla="*/ 168657 h 413081"/>
                  <a:gd name="connsiteX0" fmla="*/ 0 w 714602"/>
                  <a:gd name="connsiteY0" fmla="*/ 168657 h 416956"/>
                  <a:gd name="connsiteX1" fmla="*/ 375706 w 714602"/>
                  <a:gd name="connsiteY1" fmla="*/ 0 h 416956"/>
                  <a:gd name="connsiteX2" fmla="*/ 714602 w 714602"/>
                  <a:gd name="connsiteY2" fmla="*/ 252157 h 416956"/>
                  <a:gd name="connsiteX3" fmla="*/ 329702 w 714602"/>
                  <a:gd name="connsiteY3" fmla="*/ 416956 h 416956"/>
                  <a:gd name="connsiteX4" fmla="*/ 0 w 714602"/>
                  <a:gd name="connsiteY4" fmla="*/ 168657 h 416956"/>
                  <a:gd name="connsiteX0" fmla="*/ 0 w 720413"/>
                  <a:gd name="connsiteY0" fmla="*/ 164310 h 416956"/>
                  <a:gd name="connsiteX1" fmla="*/ 381517 w 720413"/>
                  <a:gd name="connsiteY1" fmla="*/ 0 h 416956"/>
                  <a:gd name="connsiteX2" fmla="*/ 720413 w 720413"/>
                  <a:gd name="connsiteY2" fmla="*/ 252157 h 416956"/>
                  <a:gd name="connsiteX3" fmla="*/ 335513 w 720413"/>
                  <a:gd name="connsiteY3" fmla="*/ 416956 h 416956"/>
                  <a:gd name="connsiteX4" fmla="*/ 0 w 720413"/>
                  <a:gd name="connsiteY4" fmla="*/ 164310 h 416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413" h="416956">
                    <a:moveTo>
                      <a:pt x="0" y="164310"/>
                    </a:moveTo>
                    <a:lnTo>
                      <a:pt x="381517" y="0"/>
                    </a:lnTo>
                    <a:lnTo>
                      <a:pt x="720413" y="252157"/>
                    </a:lnTo>
                    <a:lnTo>
                      <a:pt x="335513" y="416956"/>
                    </a:lnTo>
                    <a:lnTo>
                      <a:pt x="0" y="164310"/>
                    </a:lnTo>
                    <a:close/>
                  </a:path>
                </a:pathLst>
              </a:custGeom>
              <a:solidFill>
                <a:srgbClr val="269B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45" name="onecube"/>
            <p:cNvGrpSpPr/>
            <p:nvPr/>
          </p:nvGrpSpPr>
          <p:grpSpPr>
            <a:xfrm>
              <a:off x="2832876" y="3520088"/>
              <a:ext cx="776528" cy="883615"/>
              <a:chOff x="2532527" y="2947301"/>
              <a:chExt cx="776528" cy="883615"/>
            </a:xfrm>
          </p:grpSpPr>
          <p:sp>
            <p:nvSpPr>
              <p:cNvPr id="46" name="yellow"/>
              <p:cNvSpPr/>
              <p:nvPr/>
            </p:nvSpPr>
            <p:spPr>
              <a:xfrm rot="3192310">
                <a:off x="2380798" y="3262232"/>
                <a:ext cx="720413" cy="416956"/>
              </a:xfrm>
              <a:custGeom>
                <a:avLst/>
                <a:gdLst>
                  <a:gd name="connsiteX0" fmla="*/ 0 w 562577"/>
                  <a:gd name="connsiteY0" fmla="*/ 224171 h 448342"/>
                  <a:gd name="connsiteX1" fmla="*/ 281289 w 562577"/>
                  <a:gd name="connsiteY1" fmla="*/ 0 h 448342"/>
                  <a:gd name="connsiteX2" fmla="*/ 562577 w 562577"/>
                  <a:gd name="connsiteY2" fmla="*/ 224171 h 448342"/>
                  <a:gd name="connsiteX3" fmla="*/ 281289 w 562577"/>
                  <a:gd name="connsiteY3" fmla="*/ 448342 h 448342"/>
                  <a:gd name="connsiteX4" fmla="*/ 0 w 562577"/>
                  <a:gd name="connsiteY4" fmla="*/ 224171 h 448342"/>
                  <a:gd name="connsiteX0" fmla="*/ 0 w 654094"/>
                  <a:gd name="connsiteY0" fmla="*/ 224171 h 448342"/>
                  <a:gd name="connsiteX1" fmla="*/ 281289 w 654094"/>
                  <a:gd name="connsiteY1" fmla="*/ 0 h 448342"/>
                  <a:gd name="connsiteX2" fmla="*/ 654094 w 654094"/>
                  <a:gd name="connsiteY2" fmla="*/ 283560 h 448342"/>
                  <a:gd name="connsiteX3" fmla="*/ 281289 w 654094"/>
                  <a:gd name="connsiteY3" fmla="*/ 448342 h 448342"/>
                  <a:gd name="connsiteX4" fmla="*/ 0 w 654094"/>
                  <a:gd name="connsiteY4" fmla="*/ 224171 h 448342"/>
                  <a:gd name="connsiteX0" fmla="*/ 0 w 706853"/>
                  <a:gd name="connsiteY0" fmla="*/ 205855 h 448342"/>
                  <a:gd name="connsiteX1" fmla="*/ 334048 w 706853"/>
                  <a:gd name="connsiteY1" fmla="*/ 0 h 448342"/>
                  <a:gd name="connsiteX2" fmla="*/ 706853 w 706853"/>
                  <a:gd name="connsiteY2" fmla="*/ 283560 h 448342"/>
                  <a:gd name="connsiteX3" fmla="*/ 334048 w 706853"/>
                  <a:gd name="connsiteY3" fmla="*/ 448342 h 448342"/>
                  <a:gd name="connsiteX4" fmla="*/ 0 w 706853"/>
                  <a:gd name="connsiteY4" fmla="*/ 205855 h 448342"/>
                  <a:gd name="connsiteX0" fmla="*/ 0 w 706853"/>
                  <a:gd name="connsiteY0" fmla="*/ 128008 h 370495"/>
                  <a:gd name="connsiteX1" fmla="*/ 369468 w 706853"/>
                  <a:gd name="connsiteY1" fmla="*/ 0 h 370495"/>
                  <a:gd name="connsiteX2" fmla="*/ 706853 w 706853"/>
                  <a:gd name="connsiteY2" fmla="*/ 205713 h 370495"/>
                  <a:gd name="connsiteX3" fmla="*/ 334048 w 706853"/>
                  <a:gd name="connsiteY3" fmla="*/ 370495 h 370495"/>
                  <a:gd name="connsiteX4" fmla="*/ 0 w 706853"/>
                  <a:gd name="connsiteY4" fmla="*/ 128008 h 370495"/>
                  <a:gd name="connsiteX0" fmla="*/ 0 w 706853"/>
                  <a:gd name="connsiteY0" fmla="*/ 164782 h 407269"/>
                  <a:gd name="connsiteX1" fmla="*/ 372807 w 706853"/>
                  <a:gd name="connsiteY1" fmla="*/ 0 h 407269"/>
                  <a:gd name="connsiteX2" fmla="*/ 706853 w 706853"/>
                  <a:gd name="connsiteY2" fmla="*/ 242487 h 407269"/>
                  <a:gd name="connsiteX3" fmla="*/ 334048 w 706853"/>
                  <a:gd name="connsiteY3" fmla="*/ 407269 h 407269"/>
                  <a:gd name="connsiteX4" fmla="*/ 0 w 706853"/>
                  <a:gd name="connsiteY4" fmla="*/ 164782 h 407269"/>
                  <a:gd name="connsiteX0" fmla="*/ 0 w 714602"/>
                  <a:gd name="connsiteY0" fmla="*/ 164782 h 407269"/>
                  <a:gd name="connsiteX1" fmla="*/ 372807 w 714602"/>
                  <a:gd name="connsiteY1" fmla="*/ 0 h 407269"/>
                  <a:gd name="connsiteX2" fmla="*/ 714602 w 714602"/>
                  <a:gd name="connsiteY2" fmla="*/ 248282 h 407269"/>
                  <a:gd name="connsiteX3" fmla="*/ 334048 w 714602"/>
                  <a:gd name="connsiteY3" fmla="*/ 407269 h 407269"/>
                  <a:gd name="connsiteX4" fmla="*/ 0 w 714602"/>
                  <a:gd name="connsiteY4" fmla="*/ 164782 h 407269"/>
                  <a:gd name="connsiteX0" fmla="*/ 0 w 714602"/>
                  <a:gd name="connsiteY0" fmla="*/ 168657 h 411144"/>
                  <a:gd name="connsiteX1" fmla="*/ 375706 w 714602"/>
                  <a:gd name="connsiteY1" fmla="*/ 0 h 411144"/>
                  <a:gd name="connsiteX2" fmla="*/ 714602 w 714602"/>
                  <a:gd name="connsiteY2" fmla="*/ 252157 h 411144"/>
                  <a:gd name="connsiteX3" fmla="*/ 334048 w 714602"/>
                  <a:gd name="connsiteY3" fmla="*/ 411144 h 411144"/>
                  <a:gd name="connsiteX4" fmla="*/ 0 w 714602"/>
                  <a:gd name="connsiteY4" fmla="*/ 168657 h 411144"/>
                  <a:gd name="connsiteX0" fmla="*/ 0 w 714602"/>
                  <a:gd name="connsiteY0" fmla="*/ 168657 h 413081"/>
                  <a:gd name="connsiteX1" fmla="*/ 375706 w 714602"/>
                  <a:gd name="connsiteY1" fmla="*/ 0 h 413081"/>
                  <a:gd name="connsiteX2" fmla="*/ 714602 w 714602"/>
                  <a:gd name="connsiteY2" fmla="*/ 252157 h 413081"/>
                  <a:gd name="connsiteX3" fmla="*/ 332599 w 714602"/>
                  <a:gd name="connsiteY3" fmla="*/ 413081 h 413081"/>
                  <a:gd name="connsiteX4" fmla="*/ 0 w 714602"/>
                  <a:gd name="connsiteY4" fmla="*/ 168657 h 413081"/>
                  <a:gd name="connsiteX0" fmla="*/ 0 w 714602"/>
                  <a:gd name="connsiteY0" fmla="*/ 168657 h 416956"/>
                  <a:gd name="connsiteX1" fmla="*/ 375706 w 714602"/>
                  <a:gd name="connsiteY1" fmla="*/ 0 h 416956"/>
                  <a:gd name="connsiteX2" fmla="*/ 714602 w 714602"/>
                  <a:gd name="connsiteY2" fmla="*/ 252157 h 416956"/>
                  <a:gd name="connsiteX3" fmla="*/ 329702 w 714602"/>
                  <a:gd name="connsiteY3" fmla="*/ 416956 h 416956"/>
                  <a:gd name="connsiteX4" fmla="*/ 0 w 714602"/>
                  <a:gd name="connsiteY4" fmla="*/ 168657 h 416956"/>
                  <a:gd name="connsiteX0" fmla="*/ 0 w 720413"/>
                  <a:gd name="connsiteY0" fmla="*/ 164310 h 416956"/>
                  <a:gd name="connsiteX1" fmla="*/ 381517 w 720413"/>
                  <a:gd name="connsiteY1" fmla="*/ 0 h 416956"/>
                  <a:gd name="connsiteX2" fmla="*/ 720413 w 720413"/>
                  <a:gd name="connsiteY2" fmla="*/ 252157 h 416956"/>
                  <a:gd name="connsiteX3" fmla="*/ 335513 w 720413"/>
                  <a:gd name="connsiteY3" fmla="*/ 416956 h 416956"/>
                  <a:gd name="connsiteX4" fmla="*/ 0 w 720413"/>
                  <a:gd name="connsiteY4" fmla="*/ 164310 h 416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413" h="416956">
                    <a:moveTo>
                      <a:pt x="0" y="164310"/>
                    </a:moveTo>
                    <a:lnTo>
                      <a:pt x="381517" y="0"/>
                    </a:lnTo>
                    <a:lnTo>
                      <a:pt x="720413" y="252157"/>
                    </a:lnTo>
                    <a:lnTo>
                      <a:pt x="335513" y="416956"/>
                    </a:lnTo>
                    <a:lnTo>
                      <a:pt x="0" y="164310"/>
                    </a:lnTo>
                    <a:close/>
                  </a:path>
                </a:pathLst>
              </a:custGeom>
              <a:solidFill>
                <a:srgbClr val="FEAD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7" name="red"/>
              <p:cNvSpPr/>
              <p:nvPr/>
            </p:nvSpPr>
            <p:spPr>
              <a:xfrm rot="21150044">
                <a:off x="2561774" y="2947301"/>
                <a:ext cx="720413" cy="416956"/>
              </a:xfrm>
              <a:custGeom>
                <a:avLst/>
                <a:gdLst>
                  <a:gd name="connsiteX0" fmla="*/ 0 w 562577"/>
                  <a:gd name="connsiteY0" fmla="*/ 224171 h 448342"/>
                  <a:gd name="connsiteX1" fmla="*/ 281289 w 562577"/>
                  <a:gd name="connsiteY1" fmla="*/ 0 h 448342"/>
                  <a:gd name="connsiteX2" fmla="*/ 562577 w 562577"/>
                  <a:gd name="connsiteY2" fmla="*/ 224171 h 448342"/>
                  <a:gd name="connsiteX3" fmla="*/ 281289 w 562577"/>
                  <a:gd name="connsiteY3" fmla="*/ 448342 h 448342"/>
                  <a:gd name="connsiteX4" fmla="*/ 0 w 562577"/>
                  <a:gd name="connsiteY4" fmla="*/ 224171 h 448342"/>
                  <a:gd name="connsiteX0" fmla="*/ 0 w 654094"/>
                  <a:gd name="connsiteY0" fmla="*/ 224171 h 448342"/>
                  <a:gd name="connsiteX1" fmla="*/ 281289 w 654094"/>
                  <a:gd name="connsiteY1" fmla="*/ 0 h 448342"/>
                  <a:gd name="connsiteX2" fmla="*/ 654094 w 654094"/>
                  <a:gd name="connsiteY2" fmla="*/ 283560 h 448342"/>
                  <a:gd name="connsiteX3" fmla="*/ 281289 w 654094"/>
                  <a:gd name="connsiteY3" fmla="*/ 448342 h 448342"/>
                  <a:gd name="connsiteX4" fmla="*/ 0 w 654094"/>
                  <a:gd name="connsiteY4" fmla="*/ 224171 h 448342"/>
                  <a:gd name="connsiteX0" fmla="*/ 0 w 706853"/>
                  <a:gd name="connsiteY0" fmla="*/ 205855 h 448342"/>
                  <a:gd name="connsiteX1" fmla="*/ 334048 w 706853"/>
                  <a:gd name="connsiteY1" fmla="*/ 0 h 448342"/>
                  <a:gd name="connsiteX2" fmla="*/ 706853 w 706853"/>
                  <a:gd name="connsiteY2" fmla="*/ 283560 h 448342"/>
                  <a:gd name="connsiteX3" fmla="*/ 334048 w 706853"/>
                  <a:gd name="connsiteY3" fmla="*/ 448342 h 448342"/>
                  <a:gd name="connsiteX4" fmla="*/ 0 w 706853"/>
                  <a:gd name="connsiteY4" fmla="*/ 205855 h 448342"/>
                  <a:gd name="connsiteX0" fmla="*/ 0 w 706853"/>
                  <a:gd name="connsiteY0" fmla="*/ 128008 h 370495"/>
                  <a:gd name="connsiteX1" fmla="*/ 369468 w 706853"/>
                  <a:gd name="connsiteY1" fmla="*/ 0 h 370495"/>
                  <a:gd name="connsiteX2" fmla="*/ 706853 w 706853"/>
                  <a:gd name="connsiteY2" fmla="*/ 205713 h 370495"/>
                  <a:gd name="connsiteX3" fmla="*/ 334048 w 706853"/>
                  <a:gd name="connsiteY3" fmla="*/ 370495 h 370495"/>
                  <a:gd name="connsiteX4" fmla="*/ 0 w 706853"/>
                  <a:gd name="connsiteY4" fmla="*/ 128008 h 370495"/>
                  <a:gd name="connsiteX0" fmla="*/ 0 w 706853"/>
                  <a:gd name="connsiteY0" fmla="*/ 164782 h 407269"/>
                  <a:gd name="connsiteX1" fmla="*/ 372807 w 706853"/>
                  <a:gd name="connsiteY1" fmla="*/ 0 h 407269"/>
                  <a:gd name="connsiteX2" fmla="*/ 706853 w 706853"/>
                  <a:gd name="connsiteY2" fmla="*/ 242487 h 407269"/>
                  <a:gd name="connsiteX3" fmla="*/ 334048 w 706853"/>
                  <a:gd name="connsiteY3" fmla="*/ 407269 h 407269"/>
                  <a:gd name="connsiteX4" fmla="*/ 0 w 706853"/>
                  <a:gd name="connsiteY4" fmla="*/ 164782 h 407269"/>
                  <a:gd name="connsiteX0" fmla="*/ 0 w 714602"/>
                  <a:gd name="connsiteY0" fmla="*/ 164782 h 407269"/>
                  <a:gd name="connsiteX1" fmla="*/ 372807 w 714602"/>
                  <a:gd name="connsiteY1" fmla="*/ 0 h 407269"/>
                  <a:gd name="connsiteX2" fmla="*/ 714602 w 714602"/>
                  <a:gd name="connsiteY2" fmla="*/ 248282 h 407269"/>
                  <a:gd name="connsiteX3" fmla="*/ 334048 w 714602"/>
                  <a:gd name="connsiteY3" fmla="*/ 407269 h 407269"/>
                  <a:gd name="connsiteX4" fmla="*/ 0 w 714602"/>
                  <a:gd name="connsiteY4" fmla="*/ 164782 h 407269"/>
                  <a:gd name="connsiteX0" fmla="*/ 0 w 714602"/>
                  <a:gd name="connsiteY0" fmla="*/ 168657 h 411144"/>
                  <a:gd name="connsiteX1" fmla="*/ 375706 w 714602"/>
                  <a:gd name="connsiteY1" fmla="*/ 0 h 411144"/>
                  <a:gd name="connsiteX2" fmla="*/ 714602 w 714602"/>
                  <a:gd name="connsiteY2" fmla="*/ 252157 h 411144"/>
                  <a:gd name="connsiteX3" fmla="*/ 334048 w 714602"/>
                  <a:gd name="connsiteY3" fmla="*/ 411144 h 411144"/>
                  <a:gd name="connsiteX4" fmla="*/ 0 w 714602"/>
                  <a:gd name="connsiteY4" fmla="*/ 168657 h 411144"/>
                  <a:gd name="connsiteX0" fmla="*/ 0 w 714602"/>
                  <a:gd name="connsiteY0" fmla="*/ 168657 h 413081"/>
                  <a:gd name="connsiteX1" fmla="*/ 375706 w 714602"/>
                  <a:gd name="connsiteY1" fmla="*/ 0 h 413081"/>
                  <a:gd name="connsiteX2" fmla="*/ 714602 w 714602"/>
                  <a:gd name="connsiteY2" fmla="*/ 252157 h 413081"/>
                  <a:gd name="connsiteX3" fmla="*/ 332599 w 714602"/>
                  <a:gd name="connsiteY3" fmla="*/ 413081 h 413081"/>
                  <a:gd name="connsiteX4" fmla="*/ 0 w 714602"/>
                  <a:gd name="connsiteY4" fmla="*/ 168657 h 413081"/>
                  <a:gd name="connsiteX0" fmla="*/ 0 w 714602"/>
                  <a:gd name="connsiteY0" fmla="*/ 168657 h 416956"/>
                  <a:gd name="connsiteX1" fmla="*/ 375706 w 714602"/>
                  <a:gd name="connsiteY1" fmla="*/ 0 h 416956"/>
                  <a:gd name="connsiteX2" fmla="*/ 714602 w 714602"/>
                  <a:gd name="connsiteY2" fmla="*/ 252157 h 416956"/>
                  <a:gd name="connsiteX3" fmla="*/ 329702 w 714602"/>
                  <a:gd name="connsiteY3" fmla="*/ 416956 h 416956"/>
                  <a:gd name="connsiteX4" fmla="*/ 0 w 714602"/>
                  <a:gd name="connsiteY4" fmla="*/ 168657 h 416956"/>
                  <a:gd name="connsiteX0" fmla="*/ 0 w 720413"/>
                  <a:gd name="connsiteY0" fmla="*/ 164310 h 416956"/>
                  <a:gd name="connsiteX1" fmla="*/ 381517 w 720413"/>
                  <a:gd name="connsiteY1" fmla="*/ 0 h 416956"/>
                  <a:gd name="connsiteX2" fmla="*/ 720413 w 720413"/>
                  <a:gd name="connsiteY2" fmla="*/ 252157 h 416956"/>
                  <a:gd name="connsiteX3" fmla="*/ 335513 w 720413"/>
                  <a:gd name="connsiteY3" fmla="*/ 416956 h 416956"/>
                  <a:gd name="connsiteX4" fmla="*/ 0 w 720413"/>
                  <a:gd name="connsiteY4" fmla="*/ 164310 h 416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413" h="416956">
                    <a:moveTo>
                      <a:pt x="0" y="164310"/>
                    </a:moveTo>
                    <a:lnTo>
                      <a:pt x="381517" y="0"/>
                    </a:lnTo>
                    <a:lnTo>
                      <a:pt x="720413" y="252157"/>
                    </a:lnTo>
                    <a:lnTo>
                      <a:pt x="335513" y="416956"/>
                    </a:lnTo>
                    <a:lnTo>
                      <a:pt x="0" y="164310"/>
                    </a:lnTo>
                    <a:close/>
                  </a:path>
                </a:pathLst>
              </a:custGeom>
              <a:solidFill>
                <a:srgbClr val="F040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8" name="blue"/>
              <p:cNvSpPr/>
              <p:nvPr/>
            </p:nvSpPr>
            <p:spPr>
              <a:xfrm rot="18407690" flipV="1">
                <a:off x="2740370" y="3259853"/>
                <a:ext cx="720413" cy="416956"/>
              </a:xfrm>
              <a:custGeom>
                <a:avLst/>
                <a:gdLst>
                  <a:gd name="connsiteX0" fmla="*/ 0 w 562577"/>
                  <a:gd name="connsiteY0" fmla="*/ 224171 h 448342"/>
                  <a:gd name="connsiteX1" fmla="*/ 281289 w 562577"/>
                  <a:gd name="connsiteY1" fmla="*/ 0 h 448342"/>
                  <a:gd name="connsiteX2" fmla="*/ 562577 w 562577"/>
                  <a:gd name="connsiteY2" fmla="*/ 224171 h 448342"/>
                  <a:gd name="connsiteX3" fmla="*/ 281289 w 562577"/>
                  <a:gd name="connsiteY3" fmla="*/ 448342 h 448342"/>
                  <a:gd name="connsiteX4" fmla="*/ 0 w 562577"/>
                  <a:gd name="connsiteY4" fmla="*/ 224171 h 448342"/>
                  <a:gd name="connsiteX0" fmla="*/ 0 w 654094"/>
                  <a:gd name="connsiteY0" fmla="*/ 224171 h 448342"/>
                  <a:gd name="connsiteX1" fmla="*/ 281289 w 654094"/>
                  <a:gd name="connsiteY1" fmla="*/ 0 h 448342"/>
                  <a:gd name="connsiteX2" fmla="*/ 654094 w 654094"/>
                  <a:gd name="connsiteY2" fmla="*/ 283560 h 448342"/>
                  <a:gd name="connsiteX3" fmla="*/ 281289 w 654094"/>
                  <a:gd name="connsiteY3" fmla="*/ 448342 h 448342"/>
                  <a:gd name="connsiteX4" fmla="*/ 0 w 654094"/>
                  <a:gd name="connsiteY4" fmla="*/ 224171 h 448342"/>
                  <a:gd name="connsiteX0" fmla="*/ 0 w 706853"/>
                  <a:gd name="connsiteY0" fmla="*/ 205855 h 448342"/>
                  <a:gd name="connsiteX1" fmla="*/ 334048 w 706853"/>
                  <a:gd name="connsiteY1" fmla="*/ 0 h 448342"/>
                  <a:gd name="connsiteX2" fmla="*/ 706853 w 706853"/>
                  <a:gd name="connsiteY2" fmla="*/ 283560 h 448342"/>
                  <a:gd name="connsiteX3" fmla="*/ 334048 w 706853"/>
                  <a:gd name="connsiteY3" fmla="*/ 448342 h 448342"/>
                  <a:gd name="connsiteX4" fmla="*/ 0 w 706853"/>
                  <a:gd name="connsiteY4" fmla="*/ 205855 h 448342"/>
                  <a:gd name="connsiteX0" fmla="*/ 0 w 706853"/>
                  <a:gd name="connsiteY0" fmla="*/ 128008 h 370495"/>
                  <a:gd name="connsiteX1" fmla="*/ 369468 w 706853"/>
                  <a:gd name="connsiteY1" fmla="*/ 0 h 370495"/>
                  <a:gd name="connsiteX2" fmla="*/ 706853 w 706853"/>
                  <a:gd name="connsiteY2" fmla="*/ 205713 h 370495"/>
                  <a:gd name="connsiteX3" fmla="*/ 334048 w 706853"/>
                  <a:gd name="connsiteY3" fmla="*/ 370495 h 370495"/>
                  <a:gd name="connsiteX4" fmla="*/ 0 w 706853"/>
                  <a:gd name="connsiteY4" fmla="*/ 128008 h 370495"/>
                  <a:gd name="connsiteX0" fmla="*/ 0 w 706853"/>
                  <a:gd name="connsiteY0" fmla="*/ 164782 h 407269"/>
                  <a:gd name="connsiteX1" fmla="*/ 372807 w 706853"/>
                  <a:gd name="connsiteY1" fmla="*/ 0 h 407269"/>
                  <a:gd name="connsiteX2" fmla="*/ 706853 w 706853"/>
                  <a:gd name="connsiteY2" fmla="*/ 242487 h 407269"/>
                  <a:gd name="connsiteX3" fmla="*/ 334048 w 706853"/>
                  <a:gd name="connsiteY3" fmla="*/ 407269 h 407269"/>
                  <a:gd name="connsiteX4" fmla="*/ 0 w 706853"/>
                  <a:gd name="connsiteY4" fmla="*/ 164782 h 407269"/>
                  <a:gd name="connsiteX0" fmla="*/ 0 w 714602"/>
                  <a:gd name="connsiteY0" fmla="*/ 164782 h 407269"/>
                  <a:gd name="connsiteX1" fmla="*/ 372807 w 714602"/>
                  <a:gd name="connsiteY1" fmla="*/ 0 h 407269"/>
                  <a:gd name="connsiteX2" fmla="*/ 714602 w 714602"/>
                  <a:gd name="connsiteY2" fmla="*/ 248282 h 407269"/>
                  <a:gd name="connsiteX3" fmla="*/ 334048 w 714602"/>
                  <a:gd name="connsiteY3" fmla="*/ 407269 h 407269"/>
                  <a:gd name="connsiteX4" fmla="*/ 0 w 714602"/>
                  <a:gd name="connsiteY4" fmla="*/ 164782 h 407269"/>
                  <a:gd name="connsiteX0" fmla="*/ 0 w 714602"/>
                  <a:gd name="connsiteY0" fmla="*/ 168657 h 411144"/>
                  <a:gd name="connsiteX1" fmla="*/ 375706 w 714602"/>
                  <a:gd name="connsiteY1" fmla="*/ 0 h 411144"/>
                  <a:gd name="connsiteX2" fmla="*/ 714602 w 714602"/>
                  <a:gd name="connsiteY2" fmla="*/ 252157 h 411144"/>
                  <a:gd name="connsiteX3" fmla="*/ 334048 w 714602"/>
                  <a:gd name="connsiteY3" fmla="*/ 411144 h 411144"/>
                  <a:gd name="connsiteX4" fmla="*/ 0 w 714602"/>
                  <a:gd name="connsiteY4" fmla="*/ 168657 h 411144"/>
                  <a:gd name="connsiteX0" fmla="*/ 0 w 714602"/>
                  <a:gd name="connsiteY0" fmla="*/ 168657 h 413081"/>
                  <a:gd name="connsiteX1" fmla="*/ 375706 w 714602"/>
                  <a:gd name="connsiteY1" fmla="*/ 0 h 413081"/>
                  <a:gd name="connsiteX2" fmla="*/ 714602 w 714602"/>
                  <a:gd name="connsiteY2" fmla="*/ 252157 h 413081"/>
                  <a:gd name="connsiteX3" fmla="*/ 332599 w 714602"/>
                  <a:gd name="connsiteY3" fmla="*/ 413081 h 413081"/>
                  <a:gd name="connsiteX4" fmla="*/ 0 w 714602"/>
                  <a:gd name="connsiteY4" fmla="*/ 168657 h 413081"/>
                  <a:gd name="connsiteX0" fmla="*/ 0 w 714602"/>
                  <a:gd name="connsiteY0" fmla="*/ 168657 h 416956"/>
                  <a:gd name="connsiteX1" fmla="*/ 375706 w 714602"/>
                  <a:gd name="connsiteY1" fmla="*/ 0 h 416956"/>
                  <a:gd name="connsiteX2" fmla="*/ 714602 w 714602"/>
                  <a:gd name="connsiteY2" fmla="*/ 252157 h 416956"/>
                  <a:gd name="connsiteX3" fmla="*/ 329702 w 714602"/>
                  <a:gd name="connsiteY3" fmla="*/ 416956 h 416956"/>
                  <a:gd name="connsiteX4" fmla="*/ 0 w 714602"/>
                  <a:gd name="connsiteY4" fmla="*/ 168657 h 416956"/>
                  <a:gd name="connsiteX0" fmla="*/ 0 w 720413"/>
                  <a:gd name="connsiteY0" fmla="*/ 164310 h 416956"/>
                  <a:gd name="connsiteX1" fmla="*/ 381517 w 720413"/>
                  <a:gd name="connsiteY1" fmla="*/ 0 h 416956"/>
                  <a:gd name="connsiteX2" fmla="*/ 720413 w 720413"/>
                  <a:gd name="connsiteY2" fmla="*/ 252157 h 416956"/>
                  <a:gd name="connsiteX3" fmla="*/ 335513 w 720413"/>
                  <a:gd name="connsiteY3" fmla="*/ 416956 h 416956"/>
                  <a:gd name="connsiteX4" fmla="*/ 0 w 720413"/>
                  <a:gd name="connsiteY4" fmla="*/ 164310 h 416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413" h="416956">
                    <a:moveTo>
                      <a:pt x="0" y="164310"/>
                    </a:moveTo>
                    <a:lnTo>
                      <a:pt x="381517" y="0"/>
                    </a:lnTo>
                    <a:lnTo>
                      <a:pt x="720413" y="252157"/>
                    </a:lnTo>
                    <a:lnTo>
                      <a:pt x="335513" y="416956"/>
                    </a:lnTo>
                    <a:lnTo>
                      <a:pt x="0" y="164310"/>
                    </a:lnTo>
                    <a:close/>
                  </a:path>
                </a:pathLst>
              </a:custGeom>
              <a:solidFill>
                <a:srgbClr val="269B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49" name="onecube"/>
            <p:cNvGrpSpPr/>
            <p:nvPr/>
          </p:nvGrpSpPr>
          <p:grpSpPr>
            <a:xfrm>
              <a:off x="3552969" y="3513705"/>
              <a:ext cx="776528" cy="883615"/>
              <a:chOff x="2532527" y="2947301"/>
              <a:chExt cx="776528" cy="883615"/>
            </a:xfrm>
          </p:grpSpPr>
          <p:sp>
            <p:nvSpPr>
              <p:cNvPr id="50" name="yellow"/>
              <p:cNvSpPr/>
              <p:nvPr/>
            </p:nvSpPr>
            <p:spPr>
              <a:xfrm rot="3192310">
                <a:off x="2380798" y="3262232"/>
                <a:ext cx="720413" cy="416956"/>
              </a:xfrm>
              <a:custGeom>
                <a:avLst/>
                <a:gdLst>
                  <a:gd name="connsiteX0" fmla="*/ 0 w 562577"/>
                  <a:gd name="connsiteY0" fmla="*/ 224171 h 448342"/>
                  <a:gd name="connsiteX1" fmla="*/ 281289 w 562577"/>
                  <a:gd name="connsiteY1" fmla="*/ 0 h 448342"/>
                  <a:gd name="connsiteX2" fmla="*/ 562577 w 562577"/>
                  <a:gd name="connsiteY2" fmla="*/ 224171 h 448342"/>
                  <a:gd name="connsiteX3" fmla="*/ 281289 w 562577"/>
                  <a:gd name="connsiteY3" fmla="*/ 448342 h 448342"/>
                  <a:gd name="connsiteX4" fmla="*/ 0 w 562577"/>
                  <a:gd name="connsiteY4" fmla="*/ 224171 h 448342"/>
                  <a:gd name="connsiteX0" fmla="*/ 0 w 654094"/>
                  <a:gd name="connsiteY0" fmla="*/ 224171 h 448342"/>
                  <a:gd name="connsiteX1" fmla="*/ 281289 w 654094"/>
                  <a:gd name="connsiteY1" fmla="*/ 0 h 448342"/>
                  <a:gd name="connsiteX2" fmla="*/ 654094 w 654094"/>
                  <a:gd name="connsiteY2" fmla="*/ 283560 h 448342"/>
                  <a:gd name="connsiteX3" fmla="*/ 281289 w 654094"/>
                  <a:gd name="connsiteY3" fmla="*/ 448342 h 448342"/>
                  <a:gd name="connsiteX4" fmla="*/ 0 w 654094"/>
                  <a:gd name="connsiteY4" fmla="*/ 224171 h 448342"/>
                  <a:gd name="connsiteX0" fmla="*/ 0 w 706853"/>
                  <a:gd name="connsiteY0" fmla="*/ 205855 h 448342"/>
                  <a:gd name="connsiteX1" fmla="*/ 334048 w 706853"/>
                  <a:gd name="connsiteY1" fmla="*/ 0 h 448342"/>
                  <a:gd name="connsiteX2" fmla="*/ 706853 w 706853"/>
                  <a:gd name="connsiteY2" fmla="*/ 283560 h 448342"/>
                  <a:gd name="connsiteX3" fmla="*/ 334048 w 706853"/>
                  <a:gd name="connsiteY3" fmla="*/ 448342 h 448342"/>
                  <a:gd name="connsiteX4" fmla="*/ 0 w 706853"/>
                  <a:gd name="connsiteY4" fmla="*/ 205855 h 448342"/>
                  <a:gd name="connsiteX0" fmla="*/ 0 w 706853"/>
                  <a:gd name="connsiteY0" fmla="*/ 128008 h 370495"/>
                  <a:gd name="connsiteX1" fmla="*/ 369468 w 706853"/>
                  <a:gd name="connsiteY1" fmla="*/ 0 h 370495"/>
                  <a:gd name="connsiteX2" fmla="*/ 706853 w 706853"/>
                  <a:gd name="connsiteY2" fmla="*/ 205713 h 370495"/>
                  <a:gd name="connsiteX3" fmla="*/ 334048 w 706853"/>
                  <a:gd name="connsiteY3" fmla="*/ 370495 h 370495"/>
                  <a:gd name="connsiteX4" fmla="*/ 0 w 706853"/>
                  <a:gd name="connsiteY4" fmla="*/ 128008 h 370495"/>
                  <a:gd name="connsiteX0" fmla="*/ 0 w 706853"/>
                  <a:gd name="connsiteY0" fmla="*/ 164782 h 407269"/>
                  <a:gd name="connsiteX1" fmla="*/ 372807 w 706853"/>
                  <a:gd name="connsiteY1" fmla="*/ 0 h 407269"/>
                  <a:gd name="connsiteX2" fmla="*/ 706853 w 706853"/>
                  <a:gd name="connsiteY2" fmla="*/ 242487 h 407269"/>
                  <a:gd name="connsiteX3" fmla="*/ 334048 w 706853"/>
                  <a:gd name="connsiteY3" fmla="*/ 407269 h 407269"/>
                  <a:gd name="connsiteX4" fmla="*/ 0 w 706853"/>
                  <a:gd name="connsiteY4" fmla="*/ 164782 h 407269"/>
                  <a:gd name="connsiteX0" fmla="*/ 0 w 714602"/>
                  <a:gd name="connsiteY0" fmla="*/ 164782 h 407269"/>
                  <a:gd name="connsiteX1" fmla="*/ 372807 w 714602"/>
                  <a:gd name="connsiteY1" fmla="*/ 0 h 407269"/>
                  <a:gd name="connsiteX2" fmla="*/ 714602 w 714602"/>
                  <a:gd name="connsiteY2" fmla="*/ 248282 h 407269"/>
                  <a:gd name="connsiteX3" fmla="*/ 334048 w 714602"/>
                  <a:gd name="connsiteY3" fmla="*/ 407269 h 407269"/>
                  <a:gd name="connsiteX4" fmla="*/ 0 w 714602"/>
                  <a:gd name="connsiteY4" fmla="*/ 164782 h 407269"/>
                  <a:gd name="connsiteX0" fmla="*/ 0 w 714602"/>
                  <a:gd name="connsiteY0" fmla="*/ 168657 h 411144"/>
                  <a:gd name="connsiteX1" fmla="*/ 375706 w 714602"/>
                  <a:gd name="connsiteY1" fmla="*/ 0 h 411144"/>
                  <a:gd name="connsiteX2" fmla="*/ 714602 w 714602"/>
                  <a:gd name="connsiteY2" fmla="*/ 252157 h 411144"/>
                  <a:gd name="connsiteX3" fmla="*/ 334048 w 714602"/>
                  <a:gd name="connsiteY3" fmla="*/ 411144 h 411144"/>
                  <a:gd name="connsiteX4" fmla="*/ 0 w 714602"/>
                  <a:gd name="connsiteY4" fmla="*/ 168657 h 411144"/>
                  <a:gd name="connsiteX0" fmla="*/ 0 w 714602"/>
                  <a:gd name="connsiteY0" fmla="*/ 168657 h 413081"/>
                  <a:gd name="connsiteX1" fmla="*/ 375706 w 714602"/>
                  <a:gd name="connsiteY1" fmla="*/ 0 h 413081"/>
                  <a:gd name="connsiteX2" fmla="*/ 714602 w 714602"/>
                  <a:gd name="connsiteY2" fmla="*/ 252157 h 413081"/>
                  <a:gd name="connsiteX3" fmla="*/ 332599 w 714602"/>
                  <a:gd name="connsiteY3" fmla="*/ 413081 h 413081"/>
                  <a:gd name="connsiteX4" fmla="*/ 0 w 714602"/>
                  <a:gd name="connsiteY4" fmla="*/ 168657 h 413081"/>
                  <a:gd name="connsiteX0" fmla="*/ 0 w 714602"/>
                  <a:gd name="connsiteY0" fmla="*/ 168657 h 416956"/>
                  <a:gd name="connsiteX1" fmla="*/ 375706 w 714602"/>
                  <a:gd name="connsiteY1" fmla="*/ 0 h 416956"/>
                  <a:gd name="connsiteX2" fmla="*/ 714602 w 714602"/>
                  <a:gd name="connsiteY2" fmla="*/ 252157 h 416956"/>
                  <a:gd name="connsiteX3" fmla="*/ 329702 w 714602"/>
                  <a:gd name="connsiteY3" fmla="*/ 416956 h 416956"/>
                  <a:gd name="connsiteX4" fmla="*/ 0 w 714602"/>
                  <a:gd name="connsiteY4" fmla="*/ 168657 h 416956"/>
                  <a:gd name="connsiteX0" fmla="*/ 0 w 720413"/>
                  <a:gd name="connsiteY0" fmla="*/ 164310 h 416956"/>
                  <a:gd name="connsiteX1" fmla="*/ 381517 w 720413"/>
                  <a:gd name="connsiteY1" fmla="*/ 0 h 416956"/>
                  <a:gd name="connsiteX2" fmla="*/ 720413 w 720413"/>
                  <a:gd name="connsiteY2" fmla="*/ 252157 h 416956"/>
                  <a:gd name="connsiteX3" fmla="*/ 335513 w 720413"/>
                  <a:gd name="connsiteY3" fmla="*/ 416956 h 416956"/>
                  <a:gd name="connsiteX4" fmla="*/ 0 w 720413"/>
                  <a:gd name="connsiteY4" fmla="*/ 164310 h 416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413" h="416956">
                    <a:moveTo>
                      <a:pt x="0" y="164310"/>
                    </a:moveTo>
                    <a:lnTo>
                      <a:pt x="381517" y="0"/>
                    </a:lnTo>
                    <a:lnTo>
                      <a:pt x="720413" y="252157"/>
                    </a:lnTo>
                    <a:lnTo>
                      <a:pt x="335513" y="416956"/>
                    </a:lnTo>
                    <a:lnTo>
                      <a:pt x="0" y="164310"/>
                    </a:lnTo>
                    <a:close/>
                  </a:path>
                </a:pathLst>
              </a:custGeom>
              <a:solidFill>
                <a:srgbClr val="FEAD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" name="red"/>
              <p:cNvSpPr/>
              <p:nvPr/>
            </p:nvSpPr>
            <p:spPr>
              <a:xfrm rot="21150044">
                <a:off x="2561774" y="2947301"/>
                <a:ext cx="720413" cy="416956"/>
              </a:xfrm>
              <a:custGeom>
                <a:avLst/>
                <a:gdLst>
                  <a:gd name="connsiteX0" fmla="*/ 0 w 562577"/>
                  <a:gd name="connsiteY0" fmla="*/ 224171 h 448342"/>
                  <a:gd name="connsiteX1" fmla="*/ 281289 w 562577"/>
                  <a:gd name="connsiteY1" fmla="*/ 0 h 448342"/>
                  <a:gd name="connsiteX2" fmla="*/ 562577 w 562577"/>
                  <a:gd name="connsiteY2" fmla="*/ 224171 h 448342"/>
                  <a:gd name="connsiteX3" fmla="*/ 281289 w 562577"/>
                  <a:gd name="connsiteY3" fmla="*/ 448342 h 448342"/>
                  <a:gd name="connsiteX4" fmla="*/ 0 w 562577"/>
                  <a:gd name="connsiteY4" fmla="*/ 224171 h 448342"/>
                  <a:gd name="connsiteX0" fmla="*/ 0 w 654094"/>
                  <a:gd name="connsiteY0" fmla="*/ 224171 h 448342"/>
                  <a:gd name="connsiteX1" fmla="*/ 281289 w 654094"/>
                  <a:gd name="connsiteY1" fmla="*/ 0 h 448342"/>
                  <a:gd name="connsiteX2" fmla="*/ 654094 w 654094"/>
                  <a:gd name="connsiteY2" fmla="*/ 283560 h 448342"/>
                  <a:gd name="connsiteX3" fmla="*/ 281289 w 654094"/>
                  <a:gd name="connsiteY3" fmla="*/ 448342 h 448342"/>
                  <a:gd name="connsiteX4" fmla="*/ 0 w 654094"/>
                  <a:gd name="connsiteY4" fmla="*/ 224171 h 448342"/>
                  <a:gd name="connsiteX0" fmla="*/ 0 w 706853"/>
                  <a:gd name="connsiteY0" fmla="*/ 205855 h 448342"/>
                  <a:gd name="connsiteX1" fmla="*/ 334048 w 706853"/>
                  <a:gd name="connsiteY1" fmla="*/ 0 h 448342"/>
                  <a:gd name="connsiteX2" fmla="*/ 706853 w 706853"/>
                  <a:gd name="connsiteY2" fmla="*/ 283560 h 448342"/>
                  <a:gd name="connsiteX3" fmla="*/ 334048 w 706853"/>
                  <a:gd name="connsiteY3" fmla="*/ 448342 h 448342"/>
                  <a:gd name="connsiteX4" fmla="*/ 0 w 706853"/>
                  <a:gd name="connsiteY4" fmla="*/ 205855 h 448342"/>
                  <a:gd name="connsiteX0" fmla="*/ 0 w 706853"/>
                  <a:gd name="connsiteY0" fmla="*/ 128008 h 370495"/>
                  <a:gd name="connsiteX1" fmla="*/ 369468 w 706853"/>
                  <a:gd name="connsiteY1" fmla="*/ 0 h 370495"/>
                  <a:gd name="connsiteX2" fmla="*/ 706853 w 706853"/>
                  <a:gd name="connsiteY2" fmla="*/ 205713 h 370495"/>
                  <a:gd name="connsiteX3" fmla="*/ 334048 w 706853"/>
                  <a:gd name="connsiteY3" fmla="*/ 370495 h 370495"/>
                  <a:gd name="connsiteX4" fmla="*/ 0 w 706853"/>
                  <a:gd name="connsiteY4" fmla="*/ 128008 h 370495"/>
                  <a:gd name="connsiteX0" fmla="*/ 0 w 706853"/>
                  <a:gd name="connsiteY0" fmla="*/ 164782 h 407269"/>
                  <a:gd name="connsiteX1" fmla="*/ 372807 w 706853"/>
                  <a:gd name="connsiteY1" fmla="*/ 0 h 407269"/>
                  <a:gd name="connsiteX2" fmla="*/ 706853 w 706853"/>
                  <a:gd name="connsiteY2" fmla="*/ 242487 h 407269"/>
                  <a:gd name="connsiteX3" fmla="*/ 334048 w 706853"/>
                  <a:gd name="connsiteY3" fmla="*/ 407269 h 407269"/>
                  <a:gd name="connsiteX4" fmla="*/ 0 w 706853"/>
                  <a:gd name="connsiteY4" fmla="*/ 164782 h 407269"/>
                  <a:gd name="connsiteX0" fmla="*/ 0 w 714602"/>
                  <a:gd name="connsiteY0" fmla="*/ 164782 h 407269"/>
                  <a:gd name="connsiteX1" fmla="*/ 372807 w 714602"/>
                  <a:gd name="connsiteY1" fmla="*/ 0 h 407269"/>
                  <a:gd name="connsiteX2" fmla="*/ 714602 w 714602"/>
                  <a:gd name="connsiteY2" fmla="*/ 248282 h 407269"/>
                  <a:gd name="connsiteX3" fmla="*/ 334048 w 714602"/>
                  <a:gd name="connsiteY3" fmla="*/ 407269 h 407269"/>
                  <a:gd name="connsiteX4" fmla="*/ 0 w 714602"/>
                  <a:gd name="connsiteY4" fmla="*/ 164782 h 407269"/>
                  <a:gd name="connsiteX0" fmla="*/ 0 w 714602"/>
                  <a:gd name="connsiteY0" fmla="*/ 168657 h 411144"/>
                  <a:gd name="connsiteX1" fmla="*/ 375706 w 714602"/>
                  <a:gd name="connsiteY1" fmla="*/ 0 h 411144"/>
                  <a:gd name="connsiteX2" fmla="*/ 714602 w 714602"/>
                  <a:gd name="connsiteY2" fmla="*/ 252157 h 411144"/>
                  <a:gd name="connsiteX3" fmla="*/ 334048 w 714602"/>
                  <a:gd name="connsiteY3" fmla="*/ 411144 h 411144"/>
                  <a:gd name="connsiteX4" fmla="*/ 0 w 714602"/>
                  <a:gd name="connsiteY4" fmla="*/ 168657 h 411144"/>
                  <a:gd name="connsiteX0" fmla="*/ 0 w 714602"/>
                  <a:gd name="connsiteY0" fmla="*/ 168657 h 413081"/>
                  <a:gd name="connsiteX1" fmla="*/ 375706 w 714602"/>
                  <a:gd name="connsiteY1" fmla="*/ 0 h 413081"/>
                  <a:gd name="connsiteX2" fmla="*/ 714602 w 714602"/>
                  <a:gd name="connsiteY2" fmla="*/ 252157 h 413081"/>
                  <a:gd name="connsiteX3" fmla="*/ 332599 w 714602"/>
                  <a:gd name="connsiteY3" fmla="*/ 413081 h 413081"/>
                  <a:gd name="connsiteX4" fmla="*/ 0 w 714602"/>
                  <a:gd name="connsiteY4" fmla="*/ 168657 h 413081"/>
                  <a:gd name="connsiteX0" fmla="*/ 0 w 714602"/>
                  <a:gd name="connsiteY0" fmla="*/ 168657 h 416956"/>
                  <a:gd name="connsiteX1" fmla="*/ 375706 w 714602"/>
                  <a:gd name="connsiteY1" fmla="*/ 0 h 416956"/>
                  <a:gd name="connsiteX2" fmla="*/ 714602 w 714602"/>
                  <a:gd name="connsiteY2" fmla="*/ 252157 h 416956"/>
                  <a:gd name="connsiteX3" fmla="*/ 329702 w 714602"/>
                  <a:gd name="connsiteY3" fmla="*/ 416956 h 416956"/>
                  <a:gd name="connsiteX4" fmla="*/ 0 w 714602"/>
                  <a:gd name="connsiteY4" fmla="*/ 168657 h 416956"/>
                  <a:gd name="connsiteX0" fmla="*/ 0 w 720413"/>
                  <a:gd name="connsiteY0" fmla="*/ 164310 h 416956"/>
                  <a:gd name="connsiteX1" fmla="*/ 381517 w 720413"/>
                  <a:gd name="connsiteY1" fmla="*/ 0 h 416956"/>
                  <a:gd name="connsiteX2" fmla="*/ 720413 w 720413"/>
                  <a:gd name="connsiteY2" fmla="*/ 252157 h 416956"/>
                  <a:gd name="connsiteX3" fmla="*/ 335513 w 720413"/>
                  <a:gd name="connsiteY3" fmla="*/ 416956 h 416956"/>
                  <a:gd name="connsiteX4" fmla="*/ 0 w 720413"/>
                  <a:gd name="connsiteY4" fmla="*/ 164310 h 416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413" h="416956">
                    <a:moveTo>
                      <a:pt x="0" y="164310"/>
                    </a:moveTo>
                    <a:lnTo>
                      <a:pt x="381517" y="0"/>
                    </a:lnTo>
                    <a:lnTo>
                      <a:pt x="720413" y="252157"/>
                    </a:lnTo>
                    <a:lnTo>
                      <a:pt x="335513" y="416956"/>
                    </a:lnTo>
                    <a:lnTo>
                      <a:pt x="0" y="164310"/>
                    </a:lnTo>
                    <a:close/>
                  </a:path>
                </a:pathLst>
              </a:custGeom>
              <a:solidFill>
                <a:srgbClr val="F040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2" name="blue"/>
              <p:cNvSpPr/>
              <p:nvPr/>
            </p:nvSpPr>
            <p:spPr>
              <a:xfrm rot="18407690" flipV="1">
                <a:off x="2740370" y="3259853"/>
                <a:ext cx="720413" cy="416956"/>
              </a:xfrm>
              <a:custGeom>
                <a:avLst/>
                <a:gdLst>
                  <a:gd name="connsiteX0" fmla="*/ 0 w 562577"/>
                  <a:gd name="connsiteY0" fmla="*/ 224171 h 448342"/>
                  <a:gd name="connsiteX1" fmla="*/ 281289 w 562577"/>
                  <a:gd name="connsiteY1" fmla="*/ 0 h 448342"/>
                  <a:gd name="connsiteX2" fmla="*/ 562577 w 562577"/>
                  <a:gd name="connsiteY2" fmla="*/ 224171 h 448342"/>
                  <a:gd name="connsiteX3" fmla="*/ 281289 w 562577"/>
                  <a:gd name="connsiteY3" fmla="*/ 448342 h 448342"/>
                  <a:gd name="connsiteX4" fmla="*/ 0 w 562577"/>
                  <a:gd name="connsiteY4" fmla="*/ 224171 h 448342"/>
                  <a:gd name="connsiteX0" fmla="*/ 0 w 654094"/>
                  <a:gd name="connsiteY0" fmla="*/ 224171 h 448342"/>
                  <a:gd name="connsiteX1" fmla="*/ 281289 w 654094"/>
                  <a:gd name="connsiteY1" fmla="*/ 0 h 448342"/>
                  <a:gd name="connsiteX2" fmla="*/ 654094 w 654094"/>
                  <a:gd name="connsiteY2" fmla="*/ 283560 h 448342"/>
                  <a:gd name="connsiteX3" fmla="*/ 281289 w 654094"/>
                  <a:gd name="connsiteY3" fmla="*/ 448342 h 448342"/>
                  <a:gd name="connsiteX4" fmla="*/ 0 w 654094"/>
                  <a:gd name="connsiteY4" fmla="*/ 224171 h 448342"/>
                  <a:gd name="connsiteX0" fmla="*/ 0 w 706853"/>
                  <a:gd name="connsiteY0" fmla="*/ 205855 h 448342"/>
                  <a:gd name="connsiteX1" fmla="*/ 334048 w 706853"/>
                  <a:gd name="connsiteY1" fmla="*/ 0 h 448342"/>
                  <a:gd name="connsiteX2" fmla="*/ 706853 w 706853"/>
                  <a:gd name="connsiteY2" fmla="*/ 283560 h 448342"/>
                  <a:gd name="connsiteX3" fmla="*/ 334048 w 706853"/>
                  <a:gd name="connsiteY3" fmla="*/ 448342 h 448342"/>
                  <a:gd name="connsiteX4" fmla="*/ 0 w 706853"/>
                  <a:gd name="connsiteY4" fmla="*/ 205855 h 448342"/>
                  <a:gd name="connsiteX0" fmla="*/ 0 w 706853"/>
                  <a:gd name="connsiteY0" fmla="*/ 128008 h 370495"/>
                  <a:gd name="connsiteX1" fmla="*/ 369468 w 706853"/>
                  <a:gd name="connsiteY1" fmla="*/ 0 h 370495"/>
                  <a:gd name="connsiteX2" fmla="*/ 706853 w 706853"/>
                  <a:gd name="connsiteY2" fmla="*/ 205713 h 370495"/>
                  <a:gd name="connsiteX3" fmla="*/ 334048 w 706853"/>
                  <a:gd name="connsiteY3" fmla="*/ 370495 h 370495"/>
                  <a:gd name="connsiteX4" fmla="*/ 0 w 706853"/>
                  <a:gd name="connsiteY4" fmla="*/ 128008 h 370495"/>
                  <a:gd name="connsiteX0" fmla="*/ 0 w 706853"/>
                  <a:gd name="connsiteY0" fmla="*/ 164782 h 407269"/>
                  <a:gd name="connsiteX1" fmla="*/ 372807 w 706853"/>
                  <a:gd name="connsiteY1" fmla="*/ 0 h 407269"/>
                  <a:gd name="connsiteX2" fmla="*/ 706853 w 706853"/>
                  <a:gd name="connsiteY2" fmla="*/ 242487 h 407269"/>
                  <a:gd name="connsiteX3" fmla="*/ 334048 w 706853"/>
                  <a:gd name="connsiteY3" fmla="*/ 407269 h 407269"/>
                  <a:gd name="connsiteX4" fmla="*/ 0 w 706853"/>
                  <a:gd name="connsiteY4" fmla="*/ 164782 h 407269"/>
                  <a:gd name="connsiteX0" fmla="*/ 0 w 714602"/>
                  <a:gd name="connsiteY0" fmla="*/ 164782 h 407269"/>
                  <a:gd name="connsiteX1" fmla="*/ 372807 w 714602"/>
                  <a:gd name="connsiteY1" fmla="*/ 0 h 407269"/>
                  <a:gd name="connsiteX2" fmla="*/ 714602 w 714602"/>
                  <a:gd name="connsiteY2" fmla="*/ 248282 h 407269"/>
                  <a:gd name="connsiteX3" fmla="*/ 334048 w 714602"/>
                  <a:gd name="connsiteY3" fmla="*/ 407269 h 407269"/>
                  <a:gd name="connsiteX4" fmla="*/ 0 w 714602"/>
                  <a:gd name="connsiteY4" fmla="*/ 164782 h 407269"/>
                  <a:gd name="connsiteX0" fmla="*/ 0 w 714602"/>
                  <a:gd name="connsiteY0" fmla="*/ 168657 h 411144"/>
                  <a:gd name="connsiteX1" fmla="*/ 375706 w 714602"/>
                  <a:gd name="connsiteY1" fmla="*/ 0 h 411144"/>
                  <a:gd name="connsiteX2" fmla="*/ 714602 w 714602"/>
                  <a:gd name="connsiteY2" fmla="*/ 252157 h 411144"/>
                  <a:gd name="connsiteX3" fmla="*/ 334048 w 714602"/>
                  <a:gd name="connsiteY3" fmla="*/ 411144 h 411144"/>
                  <a:gd name="connsiteX4" fmla="*/ 0 w 714602"/>
                  <a:gd name="connsiteY4" fmla="*/ 168657 h 411144"/>
                  <a:gd name="connsiteX0" fmla="*/ 0 w 714602"/>
                  <a:gd name="connsiteY0" fmla="*/ 168657 h 413081"/>
                  <a:gd name="connsiteX1" fmla="*/ 375706 w 714602"/>
                  <a:gd name="connsiteY1" fmla="*/ 0 h 413081"/>
                  <a:gd name="connsiteX2" fmla="*/ 714602 w 714602"/>
                  <a:gd name="connsiteY2" fmla="*/ 252157 h 413081"/>
                  <a:gd name="connsiteX3" fmla="*/ 332599 w 714602"/>
                  <a:gd name="connsiteY3" fmla="*/ 413081 h 413081"/>
                  <a:gd name="connsiteX4" fmla="*/ 0 w 714602"/>
                  <a:gd name="connsiteY4" fmla="*/ 168657 h 413081"/>
                  <a:gd name="connsiteX0" fmla="*/ 0 w 714602"/>
                  <a:gd name="connsiteY0" fmla="*/ 168657 h 416956"/>
                  <a:gd name="connsiteX1" fmla="*/ 375706 w 714602"/>
                  <a:gd name="connsiteY1" fmla="*/ 0 h 416956"/>
                  <a:gd name="connsiteX2" fmla="*/ 714602 w 714602"/>
                  <a:gd name="connsiteY2" fmla="*/ 252157 h 416956"/>
                  <a:gd name="connsiteX3" fmla="*/ 329702 w 714602"/>
                  <a:gd name="connsiteY3" fmla="*/ 416956 h 416956"/>
                  <a:gd name="connsiteX4" fmla="*/ 0 w 714602"/>
                  <a:gd name="connsiteY4" fmla="*/ 168657 h 416956"/>
                  <a:gd name="connsiteX0" fmla="*/ 0 w 720413"/>
                  <a:gd name="connsiteY0" fmla="*/ 164310 h 416956"/>
                  <a:gd name="connsiteX1" fmla="*/ 381517 w 720413"/>
                  <a:gd name="connsiteY1" fmla="*/ 0 h 416956"/>
                  <a:gd name="connsiteX2" fmla="*/ 720413 w 720413"/>
                  <a:gd name="connsiteY2" fmla="*/ 252157 h 416956"/>
                  <a:gd name="connsiteX3" fmla="*/ 335513 w 720413"/>
                  <a:gd name="connsiteY3" fmla="*/ 416956 h 416956"/>
                  <a:gd name="connsiteX4" fmla="*/ 0 w 720413"/>
                  <a:gd name="connsiteY4" fmla="*/ 164310 h 416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413" h="416956">
                    <a:moveTo>
                      <a:pt x="0" y="164310"/>
                    </a:moveTo>
                    <a:lnTo>
                      <a:pt x="381517" y="0"/>
                    </a:lnTo>
                    <a:lnTo>
                      <a:pt x="720413" y="252157"/>
                    </a:lnTo>
                    <a:lnTo>
                      <a:pt x="335513" y="416956"/>
                    </a:lnTo>
                    <a:lnTo>
                      <a:pt x="0" y="164310"/>
                    </a:lnTo>
                    <a:close/>
                  </a:path>
                </a:pathLst>
              </a:custGeom>
              <a:solidFill>
                <a:srgbClr val="269B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3" name="onecube"/>
            <p:cNvGrpSpPr/>
            <p:nvPr/>
          </p:nvGrpSpPr>
          <p:grpSpPr>
            <a:xfrm>
              <a:off x="2115243" y="4365174"/>
              <a:ext cx="776528" cy="883615"/>
              <a:chOff x="2532527" y="2947301"/>
              <a:chExt cx="776528" cy="883615"/>
            </a:xfrm>
          </p:grpSpPr>
          <p:sp>
            <p:nvSpPr>
              <p:cNvPr id="54" name="yellow"/>
              <p:cNvSpPr/>
              <p:nvPr/>
            </p:nvSpPr>
            <p:spPr>
              <a:xfrm rot="3192310">
                <a:off x="2380798" y="3262232"/>
                <a:ext cx="720413" cy="416956"/>
              </a:xfrm>
              <a:custGeom>
                <a:avLst/>
                <a:gdLst>
                  <a:gd name="connsiteX0" fmla="*/ 0 w 562577"/>
                  <a:gd name="connsiteY0" fmla="*/ 224171 h 448342"/>
                  <a:gd name="connsiteX1" fmla="*/ 281289 w 562577"/>
                  <a:gd name="connsiteY1" fmla="*/ 0 h 448342"/>
                  <a:gd name="connsiteX2" fmla="*/ 562577 w 562577"/>
                  <a:gd name="connsiteY2" fmla="*/ 224171 h 448342"/>
                  <a:gd name="connsiteX3" fmla="*/ 281289 w 562577"/>
                  <a:gd name="connsiteY3" fmla="*/ 448342 h 448342"/>
                  <a:gd name="connsiteX4" fmla="*/ 0 w 562577"/>
                  <a:gd name="connsiteY4" fmla="*/ 224171 h 448342"/>
                  <a:gd name="connsiteX0" fmla="*/ 0 w 654094"/>
                  <a:gd name="connsiteY0" fmla="*/ 224171 h 448342"/>
                  <a:gd name="connsiteX1" fmla="*/ 281289 w 654094"/>
                  <a:gd name="connsiteY1" fmla="*/ 0 h 448342"/>
                  <a:gd name="connsiteX2" fmla="*/ 654094 w 654094"/>
                  <a:gd name="connsiteY2" fmla="*/ 283560 h 448342"/>
                  <a:gd name="connsiteX3" fmla="*/ 281289 w 654094"/>
                  <a:gd name="connsiteY3" fmla="*/ 448342 h 448342"/>
                  <a:gd name="connsiteX4" fmla="*/ 0 w 654094"/>
                  <a:gd name="connsiteY4" fmla="*/ 224171 h 448342"/>
                  <a:gd name="connsiteX0" fmla="*/ 0 w 706853"/>
                  <a:gd name="connsiteY0" fmla="*/ 205855 h 448342"/>
                  <a:gd name="connsiteX1" fmla="*/ 334048 w 706853"/>
                  <a:gd name="connsiteY1" fmla="*/ 0 h 448342"/>
                  <a:gd name="connsiteX2" fmla="*/ 706853 w 706853"/>
                  <a:gd name="connsiteY2" fmla="*/ 283560 h 448342"/>
                  <a:gd name="connsiteX3" fmla="*/ 334048 w 706853"/>
                  <a:gd name="connsiteY3" fmla="*/ 448342 h 448342"/>
                  <a:gd name="connsiteX4" fmla="*/ 0 w 706853"/>
                  <a:gd name="connsiteY4" fmla="*/ 205855 h 448342"/>
                  <a:gd name="connsiteX0" fmla="*/ 0 w 706853"/>
                  <a:gd name="connsiteY0" fmla="*/ 128008 h 370495"/>
                  <a:gd name="connsiteX1" fmla="*/ 369468 w 706853"/>
                  <a:gd name="connsiteY1" fmla="*/ 0 h 370495"/>
                  <a:gd name="connsiteX2" fmla="*/ 706853 w 706853"/>
                  <a:gd name="connsiteY2" fmla="*/ 205713 h 370495"/>
                  <a:gd name="connsiteX3" fmla="*/ 334048 w 706853"/>
                  <a:gd name="connsiteY3" fmla="*/ 370495 h 370495"/>
                  <a:gd name="connsiteX4" fmla="*/ 0 w 706853"/>
                  <a:gd name="connsiteY4" fmla="*/ 128008 h 370495"/>
                  <a:gd name="connsiteX0" fmla="*/ 0 w 706853"/>
                  <a:gd name="connsiteY0" fmla="*/ 164782 h 407269"/>
                  <a:gd name="connsiteX1" fmla="*/ 372807 w 706853"/>
                  <a:gd name="connsiteY1" fmla="*/ 0 h 407269"/>
                  <a:gd name="connsiteX2" fmla="*/ 706853 w 706853"/>
                  <a:gd name="connsiteY2" fmla="*/ 242487 h 407269"/>
                  <a:gd name="connsiteX3" fmla="*/ 334048 w 706853"/>
                  <a:gd name="connsiteY3" fmla="*/ 407269 h 407269"/>
                  <a:gd name="connsiteX4" fmla="*/ 0 w 706853"/>
                  <a:gd name="connsiteY4" fmla="*/ 164782 h 407269"/>
                  <a:gd name="connsiteX0" fmla="*/ 0 w 714602"/>
                  <a:gd name="connsiteY0" fmla="*/ 164782 h 407269"/>
                  <a:gd name="connsiteX1" fmla="*/ 372807 w 714602"/>
                  <a:gd name="connsiteY1" fmla="*/ 0 h 407269"/>
                  <a:gd name="connsiteX2" fmla="*/ 714602 w 714602"/>
                  <a:gd name="connsiteY2" fmla="*/ 248282 h 407269"/>
                  <a:gd name="connsiteX3" fmla="*/ 334048 w 714602"/>
                  <a:gd name="connsiteY3" fmla="*/ 407269 h 407269"/>
                  <a:gd name="connsiteX4" fmla="*/ 0 w 714602"/>
                  <a:gd name="connsiteY4" fmla="*/ 164782 h 407269"/>
                  <a:gd name="connsiteX0" fmla="*/ 0 w 714602"/>
                  <a:gd name="connsiteY0" fmla="*/ 168657 h 411144"/>
                  <a:gd name="connsiteX1" fmla="*/ 375706 w 714602"/>
                  <a:gd name="connsiteY1" fmla="*/ 0 h 411144"/>
                  <a:gd name="connsiteX2" fmla="*/ 714602 w 714602"/>
                  <a:gd name="connsiteY2" fmla="*/ 252157 h 411144"/>
                  <a:gd name="connsiteX3" fmla="*/ 334048 w 714602"/>
                  <a:gd name="connsiteY3" fmla="*/ 411144 h 411144"/>
                  <a:gd name="connsiteX4" fmla="*/ 0 w 714602"/>
                  <a:gd name="connsiteY4" fmla="*/ 168657 h 411144"/>
                  <a:gd name="connsiteX0" fmla="*/ 0 w 714602"/>
                  <a:gd name="connsiteY0" fmla="*/ 168657 h 413081"/>
                  <a:gd name="connsiteX1" fmla="*/ 375706 w 714602"/>
                  <a:gd name="connsiteY1" fmla="*/ 0 h 413081"/>
                  <a:gd name="connsiteX2" fmla="*/ 714602 w 714602"/>
                  <a:gd name="connsiteY2" fmla="*/ 252157 h 413081"/>
                  <a:gd name="connsiteX3" fmla="*/ 332599 w 714602"/>
                  <a:gd name="connsiteY3" fmla="*/ 413081 h 413081"/>
                  <a:gd name="connsiteX4" fmla="*/ 0 w 714602"/>
                  <a:gd name="connsiteY4" fmla="*/ 168657 h 413081"/>
                  <a:gd name="connsiteX0" fmla="*/ 0 w 714602"/>
                  <a:gd name="connsiteY0" fmla="*/ 168657 h 416956"/>
                  <a:gd name="connsiteX1" fmla="*/ 375706 w 714602"/>
                  <a:gd name="connsiteY1" fmla="*/ 0 h 416956"/>
                  <a:gd name="connsiteX2" fmla="*/ 714602 w 714602"/>
                  <a:gd name="connsiteY2" fmla="*/ 252157 h 416956"/>
                  <a:gd name="connsiteX3" fmla="*/ 329702 w 714602"/>
                  <a:gd name="connsiteY3" fmla="*/ 416956 h 416956"/>
                  <a:gd name="connsiteX4" fmla="*/ 0 w 714602"/>
                  <a:gd name="connsiteY4" fmla="*/ 168657 h 416956"/>
                  <a:gd name="connsiteX0" fmla="*/ 0 w 720413"/>
                  <a:gd name="connsiteY0" fmla="*/ 164310 h 416956"/>
                  <a:gd name="connsiteX1" fmla="*/ 381517 w 720413"/>
                  <a:gd name="connsiteY1" fmla="*/ 0 h 416956"/>
                  <a:gd name="connsiteX2" fmla="*/ 720413 w 720413"/>
                  <a:gd name="connsiteY2" fmla="*/ 252157 h 416956"/>
                  <a:gd name="connsiteX3" fmla="*/ 335513 w 720413"/>
                  <a:gd name="connsiteY3" fmla="*/ 416956 h 416956"/>
                  <a:gd name="connsiteX4" fmla="*/ 0 w 720413"/>
                  <a:gd name="connsiteY4" fmla="*/ 164310 h 416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413" h="416956">
                    <a:moveTo>
                      <a:pt x="0" y="164310"/>
                    </a:moveTo>
                    <a:lnTo>
                      <a:pt x="381517" y="0"/>
                    </a:lnTo>
                    <a:lnTo>
                      <a:pt x="720413" y="252157"/>
                    </a:lnTo>
                    <a:lnTo>
                      <a:pt x="335513" y="416956"/>
                    </a:lnTo>
                    <a:lnTo>
                      <a:pt x="0" y="164310"/>
                    </a:lnTo>
                    <a:close/>
                  </a:path>
                </a:pathLst>
              </a:custGeom>
              <a:solidFill>
                <a:srgbClr val="FEAD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5" name="red"/>
              <p:cNvSpPr/>
              <p:nvPr/>
            </p:nvSpPr>
            <p:spPr>
              <a:xfrm rot="21150044">
                <a:off x="2561774" y="2947301"/>
                <a:ext cx="720413" cy="416956"/>
              </a:xfrm>
              <a:custGeom>
                <a:avLst/>
                <a:gdLst>
                  <a:gd name="connsiteX0" fmla="*/ 0 w 562577"/>
                  <a:gd name="connsiteY0" fmla="*/ 224171 h 448342"/>
                  <a:gd name="connsiteX1" fmla="*/ 281289 w 562577"/>
                  <a:gd name="connsiteY1" fmla="*/ 0 h 448342"/>
                  <a:gd name="connsiteX2" fmla="*/ 562577 w 562577"/>
                  <a:gd name="connsiteY2" fmla="*/ 224171 h 448342"/>
                  <a:gd name="connsiteX3" fmla="*/ 281289 w 562577"/>
                  <a:gd name="connsiteY3" fmla="*/ 448342 h 448342"/>
                  <a:gd name="connsiteX4" fmla="*/ 0 w 562577"/>
                  <a:gd name="connsiteY4" fmla="*/ 224171 h 448342"/>
                  <a:gd name="connsiteX0" fmla="*/ 0 w 654094"/>
                  <a:gd name="connsiteY0" fmla="*/ 224171 h 448342"/>
                  <a:gd name="connsiteX1" fmla="*/ 281289 w 654094"/>
                  <a:gd name="connsiteY1" fmla="*/ 0 h 448342"/>
                  <a:gd name="connsiteX2" fmla="*/ 654094 w 654094"/>
                  <a:gd name="connsiteY2" fmla="*/ 283560 h 448342"/>
                  <a:gd name="connsiteX3" fmla="*/ 281289 w 654094"/>
                  <a:gd name="connsiteY3" fmla="*/ 448342 h 448342"/>
                  <a:gd name="connsiteX4" fmla="*/ 0 w 654094"/>
                  <a:gd name="connsiteY4" fmla="*/ 224171 h 448342"/>
                  <a:gd name="connsiteX0" fmla="*/ 0 w 706853"/>
                  <a:gd name="connsiteY0" fmla="*/ 205855 h 448342"/>
                  <a:gd name="connsiteX1" fmla="*/ 334048 w 706853"/>
                  <a:gd name="connsiteY1" fmla="*/ 0 h 448342"/>
                  <a:gd name="connsiteX2" fmla="*/ 706853 w 706853"/>
                  <a:gd name="connsiteY2" fmla="*/ 283560 h 448342"/>
                  <a:gd name="connsiteX3" fmla="*/ 334048 w 706853"/>
                  <a:gd name="connsiteY3" fmla="*/ 448342 h 448342"/>
                  <a:gd name="connsiteX4" fmla="*/ 0 w 706853"/>
                  <a:gd name="connsiteY4" fmla="*/ 205855 h 448342"/>
                  <a:gd name="connsiteX0" fmla="*/ 0 w 706853"/>
                  <a:gd name="connsiteY0" fmla="*/ 128008 h 370495"/>
                  <a:gd name="connsiteX1" fmla="*/ 369468 w 706853"/>
                  <a:gd name="connsiteY1" fmla="*/ 0 h 370495"/>
                  <a:gd name="connsiteX2" fmla="*/ 706853 w 706853"/>
                  <a:gd name="connsiteY2" fmla="*/ 205713 h 370495"/>
                  <a:gd name="connsiteX3" fmla="*/ 334048 w 706853"/>
                  <a:gd name="connsiteY3" fmla="*/ 370495 h 370495"/>
                  <a:gd name="connsiteX4" fmla="*/ 0 w 706853"/>
                  <a:gd name="connsiteY4" fmla="*/ 128008 h 370495"/>
                  <a:gd name="connsiteX0" fmla="*/ 0 w 706853"/>
                  <a:gd name="connsiteY0" fmla="*/ 164782 h 407269"/>
                  <a:gd name="connsiteX1" fmla="*/ 372807 w 706853"/>
                  <a:gd name="connsiteY1" fmla="*/ 0 h 407269"/>
                  <a:gd name="connsiteX2" fmla="*/ 706853 w 706853"/>
                  <a:gd name="connsiteY2" fmla="*/ 242487 h 407269"/>
                  <a:gd name="connsiteX3" fmla="*/ 334048 w 706853"/>
                  <a:gd name="connsiteY3" fmla="*/ 407269 h 407269"/>
                  <a:gd name="connsiteX4" fmla="*/ 0 w 706853"/>
                  <a:gd name="connsiteY4" fmla="*/ 164782 h 407269"/>
                  <a:gd name="connsiteX0" fmla="*/ 0 w 714602"/>
                  <a:gd name="connsiteY0" fmla="*/ 164782 h 407269"/>
                  <a:gd name="connsiteX1" fmla="*/ 372807 w 714602"/>
                  <a:gd name="connsiteY1" fmla="*/ 0 h 407269"/>
                  <a:gd name="connsiteX2" fmla="*/ 714602 w 714602"/>
                  <a:gd name="connsiteY2" fmla="*/ 248282 h 407269"/>
                  <a:gd name="connsiteX3" fmla="*/ 334048 w 714602"/>
                  <a:gd name="connsiteY3" fmla="*/ 407269 h 407269"/>
                  <a:gd name="connsiteX4" fmla="*/ 0 w 714602"/>
                  <a:gd name="connsiteY4" fmla="*/ 164782 h 407269"/>
                  <a:gd name="connsiteX0" fmla="*/ 0 w 714602"/>
                  <a:gd name="connsiteY0" fmla="*/ 168657 h 411144"/>
                  <a:gd name="connsiteX1" fmla="*/ 375706 w 714602"/>
                  <a:gd name="connsiteY1" fmla="*/ 0 h 411144"/>
                  <a:gd name="connsiteX2" fmla="*/ 714602 w 714602"/>
                  <a:gd name="connsiteY2" fmla="*/ 252157 h 411144"/>
                  <a:gd name="connsiteX3" fmla="*/ 334048 w 714602"/>
                  <a:gd name="connsiteY3" fmla="*/ 411144 h 411144"/>
                  <a:gd name="connsiteX4" fmla="*/ 0 w 714602"/>
                  <a:gd name="connsiteY4" fmla="*/ 168657 h 411144"/>
                  <a:gd name="connsiteX0" fmla="*/ 0 w 714602"/>
                  <a:gd name="connsiteY0" fmla="*/ 168657 h 413081"/>
                  <a:gd name="connsiteX1" fmla="*/ 375706 w 714602"/>
                  <a:gd name="connsiteY1" fmla="*/ 0 h 413081"/>
                  <a:gd name="connsiteX2" fmla="*/ 714602 w 714602"/>
                  <a:gd name="connsiteY2" fmla="*/ 252157 h 413081"/>
                  <a:gd name="connsiteX3" fmla="*/ 332599 w 714602"/>
                  <a:gd name="connsiteY3" fmla="*/ 413081 h 413081"/>
                  <a:gd name="connsiteX4" fmla="*/ 0 w 714602"/>
                  <a:gd name="connsiteY4" fmla="*/ 168657 h 413081"/>
                  <a:gd name="connsiteX0" fmla="*/ 0 w 714602"/>
                  <a:gd name="connsiteY0" fmla="*/ 168657 h 416956"/>
                  <a:gd name="connsiteX1" fmla="*/ 375706 w 714602"/>
                  <a:gd name="connsiteY1" fmla="*/ 0 h 416956"/>
                  <a:gd name="connsiteX2" fmla="*/ 714602 w 714602"/>
                  <a:gd name="connsiteY2" fmla="*/ 252157 h 416956"/>
                  <a:gd name="connsiteX3" fmla="*/ 329702 w 714602"/>
                  <a:gd name="connsiteY3" fmla="*/ 416956 h 416956"/>
                  <a:gd name="connsiteX4" fmla="*/ 0 w 714602"/>
                  <a:gd name="connsiteY4" fmla="*/ 168657 h 416956"/>
                  <a:gd name="connsiteX0" fmla="*/ 0 w 720413"/>
                  <a:gd name="connsiteY0" fmla="*/ 164310 h 416956"/>
                  <a:gd name="connsiteX1" fmla="*/ 381517 w 720413"/>
                  <a:gd name="connsiteY1" fmla="*/ 0 h 416956"/>
                  <a:gd name="connsiteX2" fmla="*/ 720413 w 720413"/>
                  <a:gd name="connsiteY2" fmla="*/ 252157 h 416956"/>
                  <a:gd name="connsiteX3" fmla="*/ 335513 w 720413"/>
                  <a:gd name="connsiteY3" fmla="*/ 416956 h 416956"/>
                  <a:gd name="connsiteX4" fmla="*/ 0 w 720413"/>
                  <a:gd name="connsiteY4" fmla="*/ 164310 h 416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413" h="416956">
                    <a:moveTo>
                      <a:pt x="0" y="164310"/>
                    </a:moveTo>
                    <a:lnTo>
                      <a:pt x="381517" y="0"/>
                    </a:lnTo>
                    <a:lnTo>
                      <a:pt x="720413" y="252157"/>
                    </a:lnTo>
                    <a:lnTo>
                      <a:pt x="335513" y="416956"/>
                    </a:lnTo>
                    <a:lnTo>
                      <a:pt x="0" y="164310"/>
                    </a:lnTo>
                    <a:close/>
                  </a:path>
                </a:pathLst>
              </a:custGeom>
              <a:solidFill>
                <a:srgbClr val="F040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6" name="blue"/>
              <p:cNvSpPr/>
              <p:nvPr/>
            </p:nvSpPr>
            <p:spPr>
              <a:xfrm rot="18407690" flipV="1">
                <a:off x="2740370" y="3259853"/>
                <a:ext cx="720413" cy="416956"/>
              </a:xfrm>
              <a:custGeom>
                <a:avLst/>
                <a:gdLst>
                  <a:gd name="connsiteX0" fmla="*/ 0 w 562577"/>
                  <a:gd name="connsiteY0" fmla="*/ 224171 h 448342"/>
                  <a:gd name="connsiteX1" fmla="*/ 281289 w 562577"/>
                  <a:gd name="connsiteY1" fmla="*/ 0 h 448342"/>
                  <a:gd name="connsiteX2" fmla="*/ 562577 w 562577"/>
                  <a:gd name="connsiteY2" fmla="*/ 224171 h 448342"/>
                  <a:gd name="connsiteX3" fmla="*/ 281289 w 562577"/>
                  <a:gd name="connsiteY3" fmla="*/ 448342 h 448342"/>
                  <a:gd name="connsiteX4" fmla="*/ 0 w 562577"/>
                  <a:gd name="connsiteY4" fmla="*/ 224171 h 448342"/>
                  <a:gd name="connsiteX0" fmla="*/ 0 w 654094"/>
                  <a:gd name="connsiteY0" fmla="*/ 224171 h 448342"/>
                  <a:gd name="connsiteX1" fmla="*/ 281289 w 654094"/>
                  <a:gd name="connsiteY1" fmla="*/ 0 h 448342"/>
                  <a:gd name="connsiteX2" fmla="*/ 654094 w 654094"/>
                  <a:gd name="connsiteY2" fmla="*/ 283560 h 448342"/>
                  <a:gd name="connsiteX3" fmla="*/ 281289 w 654094"/>
                  <a:gd name="connsiteY3" fmla="*/ 448342 h 448342"/>
                  <a:gd name="connsiteX4" fmla="*/ 0 w 654094"/>
                  <a:gd name="connsiteY4" fmla="*/ 224171 h 448342"/>
                  <a:gd name="connsiteX0" fmla="*/ 0 w 706853"/>
                  <a:gd name="connsiteY0" fmla="*/ 205855 h 448342"/>
                  <a:gd name="connsiteX1" fmla="*/ 334048 w 706853"/>
                  <a:gd name="connsiteY1" fmla="*/ 0 h 448342"/>
                  <a:gd name="connsiteX2" fmla="*/ 706853 w 706853"/>
                  <a:gd name="connsiteY2" fmla="*/ 283560 h 448342"/>
                  <a:gd name="connsiteX3" fmla="*/ 334048 w 706853"/>
                  <a:gd name="connsiteY3" fmla="*/ 448342 h 448342"/>
                  <a:gd name="connsiteX4" fmla="*/ 0 w 706853"/>
                  <a:gd name="connsiteY4" fmla="*/ 205855 h 448342"/>
                  <a:gd name="connsiteX0" fmla="*/ 0 w 706853"/>
                  <a:gd name="connsiteY0" fmla="*/ 128008 h 370495"/>
                  <a:gd name="connsiteX1" fmla="*/ 369468 w 706853"/>
                  <a:gd name="connsiteY1" fmla="*/ 0 h 370495"/>
                  <a:gd name="connsiteX2" fmla="*/ 706853 w 706853"/>
                  <a:gd name="connsiteY2" fmla="*/ 205713 h 370495"/>
                  <a:gd name="connsiteX3" fmla="*/ 334048 w 706853"/>
                  <a:gd name="connsiteY3" fmla="*/ 370495 h 370495"/>
                  <a:gd name="connsiteX4" fmla="*/ 0 w 706853"/>
                  <a:gd name="connsiteY4" fmla="*/ 128008 h 370495"/>
                  <a:gd name="connsiteX0" fmla="*/ 0 w 706853"/>
                  <a:gd name="connsiteY0" fmla="*/ 164782 h 407269"/>
                  <a:gd name="connsiteX1" fmla="*/ 372807 w 706853"/>
                  <a:gd name="connsiteY1" fmla="*/ 0 h 407269"/>
                  <a:gd name="connsiteX2" fmla="*/ 706853 w 706853"/>
                  <a:gd name="connsiteY2" fmla="*/ 242487 h 407269"/>
                  <a:gd name="connsiteX3" fmla="*/ 334048 w 706853"/>
                  <a:gd name="connsiteY3" fmla="*/ 407269 h 407269"/>
                  <a:gd name="connsiteX4" fmla="*/ 0 w 706853"/>
                  <a:gd name="connsiteY4" fmla="*/ 164782 h 407269"/>
                  <a:gd name="connsiteX0" fmla="*/ 0 w 714602"/>
                  <a:gd name="connsiteY0" fmla="*/ 164782 h 407269"/>
                  <a:gd name="connsiteX1" fmla="*/ 372807 w 714602"/>
                  <a:gd name="connsiteY1" fmla="*/ 0 h 407269"/>
                  <a:gd name="connsiteX2" fmla="*/ 714602 w 714602"/>
                  <a:gd name="connsiteY2" fmla="*/ 248282 h 407269"/>
                  <a:gd name="connsiteX3" fmla="*/ 334048 w 714602"/>
                  <a:gd name="connsiteY3" fmla="*/ 407269 h 407269"/>
                  <a:gd name="connsiteX4" fmla="*/ 0 w 714602"/>
                  <a:gd name="connsiteY4" fmla="*/ 164782 h 407269"/>
                  <a:gd name="connsiteX0" fmla="*/ 0 w 714602"/>
                  <a:gd name="connsiteY0" fmla="*/ 168657 h 411144"/>
                  <a:gd name="connsiteX1" fmla="*/ 375706 w 714602"/>
                  <a:gd name="connsiteY1" fmla="*/ 0 h 411144"/>
                  <a:gd name="connsiteX2" fmla="*/ 714602 w 714602"/>
                  <a:gd name="connsiteY2" fmla="*/ 252157 h 411144"/>
                  <a:gd name="connsiteX3" fmla="*/ 334048 w 714602"/>
                  <a:gd name="connsiteY3" fmla="*/ 411144 h 411144"/>
                  <a:gd name="connsiteX4" fmla="*/ 0 w 714602"/>
                  <a:gd name="connsiteY4" fmla="*/ 168657 h 411144"/>
                  <a:gd name="connsiteX0" fmla="*/ 0 w 714602"/>
                  <a:gd name="connsiteY0" fmla="*/ 168657 h 413081"/>
                  <a:gd name="connsiteX1" fmla="*/ 375706 w 714602"/>
                  <a:gd name="connsiteY1" fmla="*/ 0 h 413081"/>
                  <a:gd name="connsiteX2" fmla="*/ 714602 w 714602"/>
                  <a:gd name="connsiteY2" fmla="*/ 252157 h 413081"/>
                  <a:gd name="connsiteX3" fmla="*/ 332599 w 714602"/>
                  <a:gd name="connsiteY3" fmla="*/ 413081 h 413081"/>
                  <a:gd name="connsiteX4" fmla="*/ 0 w 714602"/>
                  <a:gd name="connsiteY4" fmla="*/ 168657 h 413081"/>
                  <a:gd name="connsiteX0" fmla="*/ 0 w 714602"/>
                  <a:gd name="connsiteY0" fmla="*/ 168657 h 416956"/>
                  <a:gd name="connsiteX1" fmla="*/ 375706 w 714602"/>
                  <a:gd name="connsiteY1" fmla="*/ 0 h 416956"/>
                  <a:gd name="connsiteX2" fmla="*/ 714602 w 714602"/>
                  <a:gd name="connsiteY2" fmla="*/ 252157 h 416956"/>
                  <a:gd name="connsiteX3" fmla="*/ 329702 w 714602"/>
                  <a:gd name="connsiteY3" fmla="*/ 416956 h 416956"/>
                  <a:gd name="connsiteX4" fmla="*/ 0 w 714602"/>
                  <a:gd name="connsiteY4" fmla="*/ 168657 h 416956"/>
                  <a:gd name="connsiteX0" fmla="*/ 0 w 720413"/>
                  <a:gd name="connsiteY0" fmla="*/ 164310 h 416956"/>
                  <a:gd name="connsiteX1" fmla="*/ 381517 w 720413"/>
                  <a:gd name="connsiteY1" fmla="*/ 0 h 416956"/>
                  <a:gd name="connsiteX2" fmla="*/ 720413 w 720413"/>
                  <a:gd name="connsiteY2" fmla="*/ 252157 h 416956"/>
                  <a:gd name="connsiteX3" fmla="*/ 335513 w 720413"/>
                  <a:gd name="connsiteY3" fmla="*/ 416956 h 416956"/>
                  <a:gd name="connsiteX4" fmla="*/ 0 w 720413"/>
                  <a:gd name="connsiteY4" fmla="*/ 164310 h 416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413" h="416956">
                    <a:moveTo>
                      <a:pt x="0" y="164310"/>
                    </a:moveTo>
                    <a:lnTo>
                      <a:pt x="381517" y="0"/>
                    </a:lnTo>
                    <a:lnTo>
                      <a:pt x="720413" y="252157"/>
                    </a:lnTo>
                    <a:lnTo>
                      <a:pt x="335513" y="416956"/>
                    </a:lnTo>
                    <a:lnTo>
                      <a:pt x="0" y="164310"/>
                    </a:lnTo>
                    <a:close/>
                  </a:path>
                </a:pathLst>
              </a:custGeom>
              <a:solidFill>
                <a:srgbClr val="269B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7" name="onecube"/>
            <p:cNvGrpSpPr/>
            <p:nvPr/>
          </p:nvGrpSpPr>
          <p:grpSpPr>
            <a:xfrm>
              <a:off x="2832876" y="4359403"/>
              <a:ext cx="776528" cy="883615"/>
              <a:chOff x="2532527" y="2947301"/>
              <a:chExt cx="776528" cy="883615"/>
            </a:xfrm>
          </p:grpSpPr>
          <p:sp>
            <p:nvSpPr>
              <p:cNvPr id="58" name="yellow"/>
              <p:cNvSpPr/>
              <p:nvPr/>
            </p:nvSpPr>
            <p:spPr>
              <a:xfrm rot="3192310">
                <a:off x="2380798" y="3262232"/>
                <a:ext cx="720413" cy="416956"/>
              </a:xfrm>
              <a:custGeom>
                <a:avLst/>
                <a:gdLst>
                  <a:gd name="connsiteX0" fmla="*/ 0 w 562577"/>
                  <a:gd name="connsiteY0" fmla="*/ 224171 h 448342"/>
                  <a:gd name="connsiteX1" fmla="*/ 281289 w 562577"/>
                  <a:gd name="connsiteY1" fmla="*/ 0 h 448342"/>
                  <a:gd name="connsiteX2" fmla="*/ 562577 w 562577"/>
                  <a:gd name="connsiteY2" fmla="*/ 224171 h 448342"/>
                  <a:gd name="connsiteX3" fmla="*/ 281289 w 562577"/>
                  <a:gd name="connsiteY3" fmla="*/ 448342 h 448342"/>
                  <a:gd name="connsiteX4" fmla="*/ 0 w 562577"/>
                  <a:gd name="connsiteY4" fmla="*/ 224171 h 448342"/>
                  <a:gd name="connsiteX0" fmla="*/ 0 w 654094"/>
                  <a:gd name="connsiteY0" fmla="*/ 224171 h 448342"/>
                  <a:gd name="connsiteX1" fmla="*/ 281289 w 654094"/>
                  <a:gd name="connsiteY1" fmla="*/ 0 h 448342"/>
                  <a:gd name="connsiteX2" fmla="*/ 654094 w 654094"/>
                  <a:gd name="connsiteY2" fmla="*/ 283560 h 448342"/>
                  <a:gd name="connsiteX3" fmla="*/ 281289 w 654094"/>
                  <a:gd name="connsiteY3" fmla="*/ 448342 h 448342"/>
                  <a:gd name="connsiteX4" fmla="*/ 0 w 654094"/>
                  <a:gd name="connsiteY4" fmla="*/ 224171 h 448342"/>
                  <a:gd name="connsiteX0" fmla="*/ 0 w 706853"/>
                  <a:gd name="connsiteY0" fmla="*/ 205855 h 448342"/>
                  <a:gd name="connsiteX1" fmla="*/ 334048 w 706853"/>
                  <a:gd name="connsiteY1" fmla="*/ 0 h 448342"/>
                  <a:gd name="connsiteX2" fmla="*/ 706853 w 706853"/>
                  <a:gd name="connsiteY2" fmla="*/ 283560 h 448342"/>
                  <a:gd name="connsiteX3" fmla="*/ 334048 w 706853"/>
                  <a:gd name="connsiteY3" fmla="*/ 448342 h 448342"/>
                  <a:gd name="connsiteX4" fmla="*/ 0 w 706853"/>
                  <a:gd name="connsiteY4" fmla="*/ 205855 h 448342"/>
                  <a:gd name="connsiteX0" fmla="*/ 0 w 706853"/>
                  <a:gd name="connsiteY0" fmla="*/ 128008 h 370495"/>
                  <a:gd name="connsiteX1" fmla="*/ 369468 w 706853"/>
                  <a:gd name="connsiteY1" fmla="*/ 0 h 370495"/>
                  <a:gd name="connsiteX2" fmla="*/ 706853 w 706853"/>
                  <a:gd name="connsiteY2" fmla="*/ 205713 h 370495"/>
                  <a:gd name="connsiteX3" fmla="*/ 334048 w 706853"/>
                  <a:gd name="connsiteY3" fmla="*/ 370495 h 370495"/>
                  <a:gd name="connsiteX4" fmla="*/ 0 w 706853"/>
                  <a:gd name="connsiteY4" fmla="*/ 128008 h 370495"/>
                  <a:gd name="connsiteX0" fmla="*/ 0 w 706853"/>
                  <a:gd name="connsiteY0" fmla="*/ 164782 h 407269"/>
                  <a:gd name="connsiteX1" fmla="*/ 372807 w 706853"/>
                  <a:gd name="connsiteY1" fmla="*/ 0 h 407269"/>
                  <a:gd name="connsiteX2" fmla="*/ 706853 w 706853"/>
                  <a:gd name="connsiteY2" fmla="*/ 242487 h 407269"/>
                  <a:gd name="connsiteX3" fmla="*/ 334048 w 706853"/>
                  <a:gd name="connsiteY3" fmla="*/ 407269 h 407269"/>
                  <a:gd name="connsiteX4" fmla="*/ 0 w 706853"/>
                  <a:gd name="connsiteY4" fmla="*/ 164782 h 407269"/>
                  <a:gd name="connsiteX0" fmla="*/ 0 w 714602"/>
                  <a:gd name="connsiteY0" fmla="*/ 164782 h 407269"/>
                  <a:gd name="connsiteX1" fmla="*/ 372807 w 714602"/>
                  <a:gd name="connsiteY1" fmla="*/ 0 h 407269"/>
                  <a:gd name="connsiteX2" fmla="*/ 714602 w 714602"/>
                  <a:gd name="connsiteY2" fmla="*/ 248282 h 407269"/>
                  <a:gd name="connsiteX3" fmla="*/ 334048 w 714602"/>
                  <a:gd name="connsiteY3" fmla="*/ 407269 h 407269"/>
                  <a:gd name="connsiteX4" fmla="*/ 0 w 714602"/>
                  <a:gd name="connsiteY4" fmla="*/ 164782 h 407269"/>
                  <a:gd name="connsiteX0" fmla="*/ 0 w 714602"/>
                  <a:gd name="connsiteY0" fmla="*/ 168657 h 411144"/>
                  <a:gd name="connsiteX1" fmla="*/ 375706 w 714602"/>
                  <a:gd name="connsiteY1" fmla="*/ 0 h 411144"/>
                  <a:gd name="connsiteX2" fmla="*/ 714602 w 714602"/>
                  <a:gd name="connsiteY2" fmla="*/ 252157 h 411144"/>
                  <a:gd name="connsiteX3" fmla="*/ 334048 w 714602"/>
                  <a:gd name="connsiteY3" fmla="*/ 411144 h 411144"/>
                  <a:gd name="connsiteX4" fmla="*/ 0 w 714602"/>
                  <a:gd name="connsiteY4" fmla="*/ 168657 h 411144"/>
                  <a:gd name="connsiteX0" fmla="*/ 0 w 714602"/>
                  <a:gd name="connsiteY0" fmla="*/ 168657 h 413081"/>
                  <a:gd name="connsiteX1" fmla="*/ 375706 w 714602"/>
                  <a:gd name="connsiteY1" fmla="*/ 0 h 413081"/>
                  <a:gd name="connsiteX2" fmla="*/ 714602 w 714602"/>
                  <a:gd name="connsiteY2" fmla="*/ 252157 h 413081"/>
                  <a:gd name="connsiteX3" fmla="*/ 332599 w 714602"/>
                  <a:gd name="connsiteY3" fmla="*/ 413081 h 413081"/>
                  <a:gd name="connsiteX4" fmla="*/ 0 w 714602"/>
                  <a:gd name="connsiteY4" fmla="*/ 168657 h 413081"/>
                  <a:gd name="connsiteX0" fmla="*/ 0 w 714602"/>
                  <a:gd name="connsiteY0" fmla="*/ 168657 h 416956"/>
                  <a:gd name="connsiteX1" fmla="*/ 375706 w 714602"/>
                  <a:gd name="connsiteY1" fmla="*/ 0 h 416956"/>
                  <a:gd name="connsiteX2" fmla="*/ 714602 w 714602"/>
                  <a:gd name="connsiteY2" fmla="*/ 252157 h 416956"/>
                  <a:gd name="connsiteX3" fmla="*/ 329702 w 714602"/>
                  <a:gd name="connsiteY3" fmla="*/ 416956 h 416956"/>
                  <a:gd name="connsiteX4" fmla="*/ 0 w 714602"/>
                  <a:gd name="connsiteY4" fmla="*/ 168657 h 416956"/>
                  <a:gd name="connsiteX0" fmla="*/ 0 w 720413"/>
                  <a:gd name="connsiteY0" fmla="*/ 164310 h 416956"/>
                  <a:gd name="connsiteX1" fmla="*/ 381517 w 720413"/>
                  <a:gd name="connsiteY1" fmla="*/ 0 h 416956"/>
                  <a:gd name="connsiteX2" fmla="*/ 720413 w 720413"/>
                  <a:gd name="connsiteY2" fmla="*/ 252157 h 416956"/>
                  <a:gd name="connsiteX3" fmla="*/ 335513 w 720413"/>
                  <a:gd name="connsiteY3" fmla="*/ 416956 h 416956"/>
                  <a:gd name="connsiteX4" fmla="*/ 0 w 720413"/>
                  <a:gd name="connsiteY4" fmla="*/ 164310 h 416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413" h="416956">
                    <a:moveTo>
                      <a:pt x="0" y="164310"/>
                    </a:moveTo>
                    <a:lnTo>
                      <a:pt x="381517" y="0"/>
                    </a:lnTo>
                    <a:lnTo>
                      <a:pt x="720413" y="252157"/>
                    </a:lnTo>
                    <a:lnTo>
                      <a:pt x="335513" y="416956"/>
                    </a:lnTo>
                    <a:lnTo>
                      <a:pt x="0" y="164310"/>
                    </a:lnTo>
                    <a:close/>
                  </a:path>
                </a:pathLst>
              </a:custGeom>
              <a:solidFill>
                <a:srgbClr val="FEAD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9" name="red"/>
              <p:cNvSpPr/>
              <p:nvPr/>
            </p:nvSpPr>
            <p:spPr>
              <a:xfrm rot="21150044">
                <a:off x="2561774" y="2947301"/>
                <a:ext cx="720413" cy="416956"/>
              </a:xfrm>
              <a:custGeom>
                <a:avLst/>
                <a:gdLst>
                  <a:gd name="connsiteX0" fmla="*/ 0 w 562577"/>
                  <a:gd name="connsiteY0" fmla="*/ 224171 h 448342"/>
                  <a:gd name="connsiteX1" fmla="*/ 281289 w 562577"/>
                  <a:gd name="connsiteY1" fmla="*/ 0 h 448342"/>
                  <a:gd name="connsiteX2" fmla="*/ 562577 w 562577"/>
                  <a:gd name="connsiteY2" fmla="*/ 224171 h 448342"/>
                  <a:gd name="connsiteX3" fmla="*/ 281289 w 562577"/>
                  <a:gd name="connsiteY3" fmla="*/ 448342 h 448342"/>
                  <a:gd name="connsiteX4" fmla="*/ 0 w 562577"/>
                  <a:gd name="connsiteY4" fmla="*/ 224171 h 448342"/>
                  <a:gd name="connsiteX0" fmla="*/ 0 w 654094"/>
                  <a:gd name="connsiteY0" fmla="*/ 224171 h 448342"/>
                  <a:gd name="connsiteX1" fmla="*/ 281289 w 654094"/>
                  <a:gd name="connsiteY1" fmla="*/ 0 h 448342"/>
                  <a:gd name="connsiteX2" fmla="*/ 654094 w 654094"/>
                  <a:gd name="connsiteY2" fmla="*/ 283560 h 448342"/>
                  <a:gd name="connsiteX3" fmla="*/ 281289 w 654094"/>
                  <a:gd name="connsiteY3" fmla="*/ 448342 h 448342"/>
                  <a:gd name="connsiteX4" fmla="*/ 0 w 654094"/>
                  <a:gd name="connsiteY4" fmla="*/ 224171 h 448342"/>
                  <a:gd name="connsiteX0" fmla="*/ 0 w 706853"/>
                  <a:gd name="connsiteY0" fmla="*/ 205855 h 448342"/>
                  <a:gd name="connsiteX1" fmla="*/ 334048 w 706853"/>
                  <a:gd name="connsiteY1" fmla="*/ 0 h 448342"/>
                  <a:gd name="connsiteX2" fmla="*/ 706853 w 706853"/>
                  <a:gd name="connsiteY2" fmla="*/ 283560 h 448342"/>
                  <a:gd name="connsiteX3" fmla="*/ 334048 w 706853"/>
                  <a:gd name="connsiteY3" fmla="*/ 448342 h 448342"/>
                  <a:gd name="connsiteX4" fmla="*/ 0 w 706853"/>
                  <a:gd name="connsiteY4" fmla="*/ 205855 h 448342"/>
                  <a:gd name="connsiteX0" fmla="*/ 0 w 706853"/>
                  <a:gd name="connsiteY0" fmla="*/ 128008 h 370495"/>
                  <a:gd name="connsiteX1" fmla="*/ 369468 w 706853"/>
                  <a:gd name="connsiteY1" fmla="*/ 0 h 370495"/>
                  <a:gd name="connsiteX2" fmla="*/ 706853 w 706853"/>
                  <a:gd name="connsiteY2" fmla="*/ 205713 h 370495"/>
                  <a:gd name="connsiteX3" fmla="*/ 334048 w 706853"/>
                  <a:gd name="connsiteY3" fmla="*/ 370495 h 370495"/>
                  <a:gd name="connsiteX4" fmla="*/ 0 w 706853"/>
                  <a:gd name="connsiteY4" fmla="*/ 128008 h 370495"/>
                  <a:gd name="connsiteX0" fmla="*/ 0 w 706853"/>
                  <a:gd name="connsiteY0" fmla="*/ 164782 h 407269"/>
                  <a:gd name="connsiteX1" fmla="*/ 372807 w 706853"/>
                  <a:gd name="connsiteY1" fmla="*/ 0 h 407269"/>
                  <a:gd name="connsiteX2" fmla="*/ 706853 w 706853"/>
                  <a:gd name="connsiteY2" fmla="*/ 242487 h 407269"/>
                  <a:gd name="connsiteX3" fmla="*/ 334048 w 706853"/>
                  <a:gd name="connsiteY3" fmla="*/ 407269 h 407269"/>
                  <a:gd name="connsiteX4" fmla="*/ 0 w 706853"/>
                  <a:gd name="connsiteY4" fmla="*/ 164782 h 407269"/>
                  <a:gd name="connsiteX0" fmla="*/ 0 w 714602"/>
                  <a:gd name="connsiteY0" fmla="*/ 164782 h 407269"/>
                  <a:gd name="connsiteX1" fmla="*/ 372807 w 714602"/>
                  <a:gd name="connsiteY1" fmla="*/ 0 h 407269"/>
                  <a:gd name="connsiteX2" fmla="*/ 714602 w 714602"/>
                  <a:gd name="connsiteY2" fmla="*/ 248282 h 407269"/>
                  <a:gd name="connsiteX3" fmla="*/ 334048 w 714602"/>
                  <a:gd name="connsiteY3" fmla="*/ 407269 h 407269"/>
                  <a:gd name="connsiteX4" fmla="*/ 0 w 714602"/>
                  <a:gd name="connsiteY4" fmla="*/ 164782 h 407269"/>
                  <a:gd name="connsiteX0" fmla="*/ 0 w 714602"/>
                  <a:gd name="connsiteY0" fmla="*/ 168657 h 411144"/>
                  <a:gd name="connsiteX1" fmla="*/ 375706 w 714602"/>
                  <a:gd name="connsiteY1" fmla="*/ 0 h 411144"/>
                  <a:gd name="connsiteX2" fmla="*/ 714602 w 714602"/>
                  <a:gd name="connsiteY2" fmla="*/ 252157 h 411144"/>
                  <a:gd name="connsiteX3" fmla="*/ 334048 w 714602"/>
                  <a:gd name="connsiteY3" fmla="*/ 411144 h 411144"/>
                  <a:gd name="connsiteX4" fmla="*/ 0 w 714602"/>
                  <a:gd name="connsiteY4" fmla="*/ 168657 h 411144"/>
                  <a:gd name="connsiteX0" fmla="*/ 0 w 714602"/>
                  <a:gd name="connsiteY0" fmla="*/ 168657 h 413081"/>
                  <a:gd name="connsiteX1" fmla="*/ 375706 w 714602"/>
                  <a:gd name="connsiteY1" fmla="*/ 0 h 413081"/>
                  <a:gd name="connsiteX2" fmla="*/ 714602 w 714602"/>
                  <a:gd name="connsiteY2" fmla="*/ 252157 h 413081"/>
                  <a:gd name="connsiteX3" fmla="*/ 332599 w 714602"/>
                  <a:gd name="connsiteY3" fmla="*/ 413081 h 413081"/>
                  <a:gd name="connsiteX4" fmla="*/ 0 w 714602"/>
                  <a:gd name="connsiteY4" fmla="*/ 168657 h 413081"/>
                  <a:gd name="connsiteX0" fmla="*/ 0 w 714602"/>
                  <a:gd name="connsiteY0" fmla="*/ 168657 h 416956"/>
                  <a:gd name="connsiteX1" fmla="*/ 375706 w 714602"/>
                  <a:gd name="connsiteY1" fmla="*/ 0 h 416956"/>
                  <a:gd name="connsiteX2" fmla="*/ 714602 w 714602"/>
                  <a:gd name="connsiteY2" fmla="*/ 252157 h 416956"/>
                  <a:gd name="connsiteX3" fmla="*/ 329702 w 714602"/>
                  <a:gd name="connsiteY3" fmla="*/ 416956 h 416956"/>
                  <a:gd name="connsiteX4" fmla="*/ 0 w 714602"/>
                  <a:gd name="connsiteY4" fmla="*/ 168657 h 416956"/>
                  <a:gd name="connsiteX0" fmla="*/ 0 w 720413"/>
                  <a:gd name="connsiteY0" fmla="*/ 164310 h 416956"/>
                  <a:gd name="connsiteX1" fmla="*/ 381517 w 720413"/>
                  <a:gd name="connsiteY1" fmla="*/ 0 h 416956"/>
                  <a:gd name="connsiteX2" fmla="*/ 720413 w 720413"/>
                  <a:gd name="connsiteY2" fmla="*/ 252157 h 416956"/>
                  <a:gd name="connsiteX3" fmla="*/ 335513 w 720413"/>
                  <a:gd name="connsiteY3" fmla="*/ 416956 h 416956"/>
                  <a:gd name="connsiteX4" fmla="*/ 0 w 720413"/>
                  <a:gd name="connsiteY4" fmla="*/ 164310 h 416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413" h="416956">
                    <a:moveTo>
                      <a:pt x="0" y="164310"/>
                    </a:moveTo>
                    <a:lnTo>
                      <a:pt x="381517" y="0"/>
                    </a:lnTo>
                    <a:lnTo>
                      <a:pt x="720413" y="252157"/>
                    </a:lnTo>
                    <a:lnTo>
                      <a:pt x="335513" y="416956"/>
                    </a:lnTo>
                    <a:lnTo>
                      <a:pt x="0" y="164310"/>
                    </a:lnTo>
                    <a:close/>
                  </a:path>
                </a:pathLst>
              </a:custGeom>
              <a:solidFill>
                <a:srgbClr val="F040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0" name="blue"/>
              <p:cNvSpPr/>
              <p:nvPr/>
            </p:nvSpPr>
            <p:spPr>
              <a:xfrm rot="18407690" flipV="1">
                <a:off x="2740370" y="3259853"/>
                <a:ext cx="720413" cy="416956"/>
              </a:xfrm>
              <a:custGeom>
                <a:avLst/>
                <a:gdLst>
                  <a:gd name="connsiteX0" fmla="*/ 0 w 562577"/>
                  <a:gd name="connsiteY0" fmla="*/ 224171 h 448342"/>
                  <a:gd name="connsiteX1" fmla="*/ 281289 w 562577"/>
                  <a:gd name="connsiteY1" fmla="*/ 0 h 448342"/>
                  <a:gd name="connsiteX2" fmla="*/ 562577 w 562577"/>
                  <a:gd name="connsiteY2" fmla="*/ 224171 h 448342"/>
                  <a:gd name="connsiteX3" fmla="*/ 281289 w 562577"/>
                  <a:gd name="connsiteY3" fmla="*/ 448342 h 448342"/>
                  <a:gd name="connsiteX4" fmla="*/ 0 w 562577"/>
                  <a:gd name="connsiteY4" fmla="*/ 224171 h 448342"/>
                  <a:gd name="connsiteX0" fmla="*/ 0 w 654094"/>
                  <a:gd name="connsiteY0" fmla="*/ 224171 h 448342"/>
                  <a:gd name="connsiteX1" fmla="*/ 281289 w 654094"/>
                  <a:gd name="connsiteY1" fmla="*/ 0 h 448342"/>
                  <a:gd name="connsiteX2" fmla="*/ 654094 w 654094"/>
                  <a:gd name="connsiteY2" fmla="*/ 283560 h 448342"/>
                  <a:gd name="connsiteX3" fmla="*/ 281289 w 654094"/>
                  <a:gd name="connsiteY3" fmla="*/ 448342 h 448342"/>
                  <a:gd name="connsiteX4" fmla="*/ 0 w 654094"/>
                  <a:gd name="connsiteY4" fmla="*/ 224171 h 448342"/>
                  <a:gd name="connsiteX0" fmla="*/ 0 w 706853"/>
                  <a:gd name="connsiteY0" fmla="*/ 205855 h 448342"/>
                  <a:gd name="connsiteX1" fmla="*/ 334048 w 706853"/>
                  <a:gd name="connsiteY1" fmla="*/ 0 h 448342"/>
                  <a:gd name="connsiteX2" fmla="*/ 706853 w 706853"/>
                  <a:gd name="connsiteY2" fmla="*/ 283560 h 448342"/>
                  <a:gd name="connsiteX3" fmla="*/ 334048 w 706853"/>
                  <a:gd name="connsiteY3" fmla="*/ 448342 h 448342"/>
                  <a:gd name="connsiteX4" fmla="*/ 0 w 706853"/>
                  <a:gd name="connsiteY4" fmla="*/ 205855 h 448342"/>
                  <a:gd name="connsiteX0" fmla="*/ 0 w 706853"/>
                  <a:gd name="connsiteY0" fmla="*/ 128008 h 370495"/>
                  <a:gd name="connsiteX1" fmla="*/ 369468 w 706853"/>
                  <a:gd name="connsiteY1" fmla="*/ 0 h 370495"/>
                  <a:gd name="connsiteX2" fmla="*/ 706853 w 706853"/>
                  <a:gd name="connsiteY2" fmla="*/ 205713 h 370495"/>
                  <a:gd name="connsiteX3" fmla="*/ 334048 w 706853"/>
                  <a:gd name="connsiteY3" fmla="*/ 370495 h 370495"/>
                  <a:gd name="connsiteX4" fmla="*/ 0 w 706853"/>
                  <a:gd name="connsiteY4" fmla="*/ 128008 h 370495"/>
                  <a:gd name="connsiteX0" fmla="*/ 0 w 706853"/>
                  <a:gd name="connsiteY0" fmla="*/ 164782 h 407269"/>
                  <a:gd name="connsiteX1" fmla="*/ 372807 w 706853"/>
                  <a:gd name="connsiteY1" fmla="*/ 0 h 407269"/>
                  <a:gd name="connsiteX2" fmla="*/ 706853 w 706853"/>
                  <a:gd name="connsiteY2" fmla="*/ 242487 h 407269"/>
                  <a:gd name="connsiteX3" fmla="*/ 334048 w 706853"/>
                  <a:gd name="connsiteY3" fmla="*/ 407269 h 407269"/>
                  <a:gd name="connsiteX4" fmla="*/ 0 w 706853"/>
                  <a:gd name="connsiteY4" fmla="*/ 164782 h 407269"/>
                  <a:gd name="connsiteX0" fmla="*/ 0 w 714602"/>
                  <a:gd name="connsiteY0" fmla="*/ 164782 h 407269"/>
                  <a:gd name="connsiteX1" fmla="*/ 372807 w 714602"/>
                  <a:gd name="connsiteY1" fmla="*/ 0 h 407269"/>
                  <a:gd name="connsiteX2" fmla="*/ 714602 w 714602"/>
                  <a:gd name="connsiteY2" fmla="*/ 248282 h 407269"/>
                  <a:gd name="connsiteX3" fmla="*/ 334048 w 714602"/>
                  <a:gd name="connsiteY3" fmla="*/ 407269 h 407269"/>
                  <a:gd name="connsiteX4" fmla="*/ 0 w 714602"/>
                  <a:gd name="connsiteY4" fmla="*/ 164782 h 407269"/>
                  <a:gd name="connsiteX0" fmla="*/ 0 w 714602"/>
                  <a:gd name="connsiteY0" fmla="*/ 168657 h 411144"/>
                  <a:gd name="connsiteX1" fmla="*/ 375706 w 714602"/>
                  <a:gd name="connsiteY1" fmla="*/ 0 h 411144"/>
                  <a:gd name="connsiteX2" fmla="*/ 714602 w 714602"/>
                  <a:gd name="connsiteY2" fmla="*/ 252157 h 411144"/>
                  <a:gd name="connsiteX3" fmla="*/ 334048 w 714602"/>
                  <a:gd name="connsiteY3" fmla="*/ 411144 h 411144"/>
                  <a:gd name="connsiteX4" fmla="*/ 0 w 714602"/>
                  <a:gd name="connsiteY4" fmla="*/ 168657 h 411144"/>
                  <a:gd name="connsiteX0" fmla="*/ 0 w 714602"/>
                  <a:gd name="connsiteY0" fmla="*/ 168657 h 413081"/>
                  <a:gd name="connsiteX1" fmla="*/ 375706 w 714602"/>
                  <a:gd name="connsiteY1" fmla="*/ 0 h 413081"/>
                  <a:gd name="connsiteX2" fmla="*/ 714602 w 714602"/>
                  <a:gd name="connsiteY2" fmla="*/ 252157 h 413081"/>
                  <a:gd name="connsiteX3" fmla="*/ 332599 w 714602"/>
                  <a:gd name="connsiteY3" fmla="*/ 413081 h 413081"/>
                  <a:gd name="connsiteX4" fmla="*/ 0 w 714602"/>
                  <a:gd name="connsiteY4" fmla="*/ 168657 h 413081"/>
                  <a:gd name="connsiteX0" fmla="*/ 0 w 714602"/>
                  <a:gd name="connsiteY0" fmla="*/ 168657 h 416956"/>
                  <a:gd name="connsiteX1" fmla="*/ 375706 w 714602"/>
                  <a:gd name="connsiteY1" fmla="*/ 0 h 416956"/>
                  <a:gd name="connsiteX2" fmla="*/ 714602 w 714602"/>
                  <a:gd name="connsiteY2" fmla="*/ 252157 h 416956"/>
                  <a:gd name="connsiteX3" fmla="*/ 329702 w 714602"/>
                  <a:gd name="connsiteY3" fmla="*/ 416956 h 416956"/>
                  <a:gd name="connsiteX4" fmla="*/ 0 w 714602"/>
                  <a:gd name="connsiteY4" fmla="*/ 168657 h 416956"/>
                  <a:gd name="connsiteX0" fmla="*/ 0 w 720413"/>
                  <a:gd name="connsiteY0" fmla="*/ 164310 h 416956"/>
                  <a:gd name="connsiteX1" fmla="*/ 381517 w 720413"/>
                  <a:gd name="connsiteY1" fmla="*/ 0 h 416956"/>
                  <a:gd name="connsiteX2" fmla="*/ 720413 w 720413"/>
                  <a:gd name="connsiteY2" fmla="*/ 252157 h 416956"/>
                  <a:gd name="connsiteX3" fmla="*/ 335513 w 720413"/>
                  <a:gd name="connsiteY3" fmla="*/ 416956 h 416956"/>
                  <a:gd name="connsiteX4" fmla="*/ 0 w 720413"/>
                  <a:gd name="connsiteY4" fmla="*/ 164310 h 416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413" h="416956">
                    <a:moveTo>
                      <a:pt x="0" y="164310"/>
                    </a:moveTo>
                    <a:lnTo>
                      <a:pt x="381517" y="0"/>
                    </a:lnTo>
                    <a:lnTo>
                      <a:pt x="720413" y="252157"/>
                    </a:lnTo>
                    <a:lnTo>
                      <a:pt x="335513" y="416956"/>
                    </a:lnTo>
                    <a:lnTo>
                      <a:pt x="0" y="164310"/>
                    </a:lnTo>
                    <a:close/>
                  </a:path>
                </a:pathLst>
              </a:custGeom>
              <a:solidFill>
                <a:srgbClr val="269B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61" name="onecube"/>
            <p:cNvGrpSpPr/>
            <p:nvPr/>
          </p:nvGrpSpPr>
          <p:grpSpPr>
            <a:xfrm>
              <a:off x="3552969" y="4353020"/>
              <a:ext cx="776528" cy="883615"/>
              <a:chOff x="2532527" y="2947301"/>
              <a:chExt cx="776528" cy="883615"/>
            </a:xfrm>
          </p:grpSpPr>
          <p:sp>
            <p:nvSpPr>
              <p:cNvPr id="62" name="yellow"/>
              <p:cNvSpPr/>
              <p:nvPr/>
            </p:nvSpPr>
            <p:spPr>
              <a:xfrm rot="3192310">
                <a:off x="2380798" y="3262232"/>
                <a:ext cx="720413" cy="416956"/>
              </a:xfrm>
              <a:custGeom>
                <a:avLst/>
                <a:gdLst>
                  <a:gd name="connsiteX0" fmla="*/ 0 w 562577"/>
                  <a:gd name="connsiteY0" fmla="*/ 224171 h 448342"/>
                  <a:gd name="connsiteX1" fmla="*/ 281289 w 562577"/>
                  <a:gd name="connsiteY1" fmla="*/ 0 h 448342"/>
                  <a:gd name="connsiteX2" fmla="*/ 562577 w 562577"/>
                  <a:gd name="connsiteY2" fmla="*/ 224171 h 448342"/>
                  <a:gd name="connsiteX3" fmla="*/ 281289 w 562577"/>
                  <a:gd name="connsiteY3" fmla="*/ 448342 h 448342"/>
                  <a:gd name="connsiteX4" fmla="*/ 0 w 562577"/>
                  <a:gd name="connsiteY4" fmla="*/ 224171 h 448342"/>
                  <a:gd name="connsiteX0" fmla="*/ 0 w 654094"/>
                  <a:gd name="connsiteY0" fmla="*/ 224171 h 448342"/>
                  <a:gd name="connsiteX1" fmla="*/ 281289 w 654094"/>
                  <a:gd name="connsiteY1" fmla="*/ 0 h 448342"/>
                  <a:gd name="connsiteX2" fmla="*/ 654094 w 654094"/>
                  <a:gd name="connsiteY2" fmla="*/ 283560 h 448342"/>
                  <a:gd name="connsiteX3" fmla="*/ 281289 w 654094"/>
                  <a:gd name="connsiteY3" fmla="*/ 448342 h 448342"/>
                  <a:gd name="connsiteX4" fmla="*/ 0 w 654094"/>
                  <a:gd name="connsiteY4" fmla="*/ 224171 h 448342"/>
                  <a:gd name="connsiteX0" fmla="*/ 0 w 706853"/>
                  <a:gd name="connsiteY0" fmla="*/ 205855 h 448342"/>
                  <a:gd name="connsiteX1" fmla="*/ 334048 w 706853"/>
                  <a:gd name="connsiteY1" fmla="*/ 0 h 448342"/>
                  <a:gd name="connsiteX2" fmla="*/ 706853 w 706853"/>
                  <a:gd name="connsiteY2" fmla="*/ 283560 h 448342"/>
                  <a:gd name="connsiteX3" fmla="*/ 334048 w 706853"/>
                  <a:gd name="connsiteY3" fmla="*/ 448342 h 448342"/>
                  <a:gd name="connsiteX4" fmla="*/ 0 w 706853"/>
                  <a:gd name="connsiteY4" fmla="*/ 205855 h 448342"/>
                  <a:gd name="connsiteX0" fmla="*/ 0 w 706853"/>
                  <a:gd name="connsiteY0" fmla="*/ 128008 h 370495"/>
                  <a:gd name="connsiteX1" fmla="*/ 369468 w 706853"/>
                  <a:gd name="connsiteY1" fmla="*/ 0 h 370495"/>
                  <a:gd name="connsiteX2" fmla="*/ 706853 w 706853"/>
                  <a:gd name="connsiteY2" fmla="*/ 205713 h 370495"/>
                  <a:gd name="connsiteX3" fmla="*/ 334048 w 706853"/>
                  <a:gd name="connsiteY3" fmla="*/ 370495 h 370495"/>
                  <a:gd name="connsiteX4" fmla="*/ 0 w 706853"/>
                  <a:gd name="connsiteY4" fmla="*/ 128008 h 370495"/>
                  <a:gd name="connsiteX0" fmla="*/ 0 w 706853"/>
                  <a:gd name="connsiteY0" fmla="*/ 164782 h 407269"/>
                  <a:gd name="connsiteX1" fmla="*/ 372807 w 706853"/>
                  <a:gd name="connsiteY1" fmla="*/ 0 h 407269"/>
                  <a:gd name="connsiteX2" fmla="*/ 706853 w 706853"/>
                  <a:gd name="connsiteY2" fmla="*/ 242487 h 407269"/>
                  <a:gd name="connsiteX3" fmla="*/ 334048 w 706853"/>
                  <a:gd name="connsiteY3" fmla="*/ 407269 h 407269"/>
                  <a:gd name="connsiteX4" fmla="*/ 0 w 706853"/>
                  <a:gd name="connsiteY4" fmla="*/ 164782 h 407269"/>
                  <a:gd name="connsiteX0" fmla="*/ 0 w 714602"/>
                  <a:gd name="connsiteY0" fmla="*/ 164782 h 407269"/>
                  <a:gd name="connsiteX1" fmla="*/ 372807 w 714602"/>
                  <a:gd name="connsiteY1" fmla="*/ 0 h 407269"/>
                  <a:gd name="connsiteX2" fmla="*/ 714602 w 714602"/>
                  <a:gd name="connsiteY2" fmla="*/ 248282 h 407269"/>
                  <a:gd name="connsiteX3" fmla="*/ 334048 w 714602"/>
                  <a:gd name="connsiteY3" fmla="*/ 407269 h 407269"/>
                  <a:gd name="connsiteX4" fmla="*/ 0 w 714602"/>
                  <a:gd name="connsiteY4" fmla="*/ 164782 h 407269"/>
                  <a:gd name="connsiteX0" fmla="*/ 0 w 714602"/>
                  <a:gd name="connsiteY0" fmla="*/ 168657 h 411144"/>
                  <a:gd name="connsiteX1" fmla="*/ 375706 w 714602"/>
                  <a:gd name="connsiteY1" fmla="*/ 0 h 411144"/>
                  <a:gd name="connsiteX2" fmla="*/ 714602 w 714602"/>
                  <a:gd name="connsiteY2" fmla="*/ 252157 h 411144"/>
                  <a:gd name="connsiteX3" fmla="*/ 334048 w 714602"/>
                  <a:gd name="connsiteY3" fmla="*/ 411144 h 411144"/>
                  <a:gd name="connsiteX4" fmla="*/ 0 w 714602"/>
                  <a:gd name="connsiteY4" fmla="*/ 168657 h 411144"/>
                  <a:gd name="connsiteX0" fmla="*/ 0 w 714602"/>
                  <a:gd name="connsiteY0" fmla="*/ 168657 h 413081"/>
                  <a:gd name="connsiteX1" fmla="*/ 375706 w 714602"/>
                  <a:gd name="connsiteY1" fmla="*/ 0 h 413081"/>
                  <a:gd name="connsiteX2" fmla="*/ 714602 w 714602"/>
                  <a:gd name="connsiteY2" fmla="*/ 252157 h 413081"/>
                  <a:gd name="connsiteX3" fmla="*/ 332599 w 714602"/>
                  <a:gd name="connsiteY3" fmla="*/ 413081 h 413081"/>
                  <a:gd name="connsiteX4" fmla="*/ 0 w 714602"/>
                  <a:gd name="connsiteY4" fmla="*/ 168657 h 413081"/>
                  <a:gd name="connsiteX0" fmla="*/ 0 w 714602"/>
                  <a:gd name="connsiteY0" fmla="*/ 168657 h 416956"/>
                  <a:gd name="connsiteX1" fmla="*/ 375706 w 714602"/>
                  <a:gd name="connsiteY1" fmla="*/ 0 h 416956"/>
                  <a:gd name="connsiteX2" fmla="*/ 714602 w 714602"/>
                  <a:gd name="connsiteY2" fmla="*/ 252157 h 416956"/>
                  <a:gd name="connsiteX3" fmla="*/ 329702 w 714602"/>
                  <a:gd name="connsiteY3" fmla="*/ 416956 h 416956"/>
                  <a:gd name="connsiteX4" fmla="*/ 0 w 714602"/>
                  <a:gd name="connsiteY4" fmla="*/ 168657 h 416956"/>
                  <a:gd name="connsiteX0" fmla="*/ 0 w 720413"/>
                  <a:gd name="connsiteY0" fmla="*/ 164310 h 416956"/>
                  <a:gd name="connsiteX1" fmla="*/ 381517 w 720413"/>
                  <a:gd name="connsiteY1" fmla="*/ 0 h 416956"/>
                  <a:gd name="connsiteX2" fmla="*/ 720413 w 720413"/>
                  <a:gd name="connsiteY2" fmla="*/ 252157 h 416956"/>
                  <a:gd name="connsiteX3" fmla="*/ 335513 w 720413"/>
                  <a:gd name="connsiteY3" fmla="*/ 416956 h 416956"/>
                  <a:gd name="connsiteX4" fmla="*/ 0 w 720413"/>
                  <a:gd name="connsiteY4" fmla="*/ 164310 h 416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413" h="416956">
                    <a:moveTo>
                      <a:pt x="0" y="164310"/>
                    </a:moveTo>
                    <a:lnTo>
                      <a:pt x="381517" y="0"/>
                    </a:lnTo>
                    <a:lnTo>
                      <a:pt x="720413" y="252157"/>
                    </a:lnTo>
                    <a:lnTo>
                      <a:pt x="335513" y="416956"/>
                    </a:lnTo>
                    <a:lnTo>
                      <a:pt x="0" y="164310"/>
                    </a:lnTo>
                    <a:close/>
                  </a:path>
                </a:pathLst>
              </a:custGeom>
              <a:solidFill>
                <a:srgbClr val="FEAD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3" name="red"/>
              <p:cNvSpPr/>
              <p:nvPr/>
            </p:nvSpPr>
            <p:spPr>
              <a:xfrm rot="21150044">
                <a:off x="2561774" y="2947301"/>
                <a:ext cx="720413" cy="416956"/>
              </a:xfrm>
              <a:custGeom>
                <a:avLst/>
                <a:gdLst>
                  <a:gd name="connsiteX0" fmla="*/ 0 w 562577"/>
                  <a:gd name="connsiteY0" fmla="*/ 224171 h 448342"/>
                  <a:gd name="connsiteX1" fmla="*/ 281289 w 562577"/>
                  <a:gd name="connsiteY1" fmla="*/ 0 h 448342"/>
                  <a:gd name="connsiteX2" fmla="*/ 562577 w 562577"/>
                  <a:gd name="connsiteY2" fmla="*/ 224171 h 448342"/>
                  <a:gd name="connsiteX3" fmla="*/ 281289 w 562577"/>
                  <a:gd name="connsiteY3" fmla="*/ 448342 h 448342"/>
                  <a:gd name="connsiteX4" fmla="*/ 0 w 562577"/>
                  <a:gd name="connsiteY4" fmla="*/ 224171 h 448342"/>
                  <a:gd name="connsiteX0" fmla="*/ 0 w 654094"/>
                  <a:gd name="connsiteY0" fmla="*/ 224171 h 448342"/>
                  <a:gd name="connsiteX1" fmla="*/ 281289 w 654094"/>
                  <a:gd name="connsiteY1" fmla="*/ 0 h 448342"/>
                  <a:gd name="connsiteX2" fmla="*/ 654094 w 654094"/>
                  <a:gd name="connsiteY2" fmla="*/ 283560 h 448342"/>
                  <a:gd name="connsiteX3" fmla="*/ 281289 w 654094"/>
                  <a:gd name="connsiteY3" fmla="*/ 448342 h 448342"/>
                  <a:gd name="connsiteX4" fmla="*/ 0 w 654094"/>
                  <a:gd name="connsiteY4" fmla="*/ 224171 h 448342"/>
                  <a:gd name="connsiteX0" fmla="*/ 0 w 706853"/>
                  <a:gd name="connsiteY0" fmla="*/ 205855 h 448342"/>
                  <a:gd name="connsiteX1" fmla="*/ 334048 w 706853"/>
                  <a:gd name="connsiteY1" fmla="*/ 0 h 448342"/>
                  <a:gd name="connsiteX2" fmla="*/ 706853 w 706853"/>
                  <a:gd name="connsiteY2" fmla="*/ 283560 h 448342"/>
                  <a:gd name="connsiteX3" fmla="*/ 334048 w 706853"/>
                  <a:gd name="connsiteY3" fmla="*/ 448342 h 448342"/>
                  <a:gd name="connsiteX4" fmla="*/ 0 w 706853"/>
                  <a:gd name="connsiteY4" fmla="*/ 205855 h 448342"/>
                  <a:gd name="connsiteX0" fmla="*/ 0 w 706853"/>
                  <a:gd name="connsiteY0" fmla="*/ 128008 h 370495"/>
                  <a:gd name="connsiteX1" fmla="*/ 369468 w 706853"/>
                  <a:gd name="connsiteY1" fmla="*/ 0 h 370495"/>
                  <a:gd name="connsiteX2" fmla="*/ 706853 w 706853"/>
                  <a:gd name="connsiteY2" fmla="*/ 205713 h 370495"/>
                  <a:gd name="connsiteX3" fmla="*/ 334048 w 706853"/>
                  <a:gd name="connsiteY3" fmla="*/ 370495 h 370495"/>
                  <a:gd name="connsiteX4" fmla="*/ 0 w 706853"/>
                  <a:gd name="connsiteY4" fmla="*/ 128008 h 370495"/>
                  <a:gd name="connsiteX0" fmla="*/ 0 w 706853"/>
                  <a:gd name="connsiteY0" fmla="*/ 164782 h 407269"/>
                  <a:gd name="connsiteX1" fmla="*/ 372807 w 706853"/>
                  <a:gd name="connsiteY1" fmla="*/ 0 h 407269"/>
                  <a:gd name="connsiteX2" fmla="*/ 706853 w 706853"/>
                  <a:gd name="connsiteY2" fmla="*/ 242487 h 407269"/>
                  <a:gd name="connsiteX3" fmla="*/ 334048 w 706853"/>
                  <a:gd name="connsiteY3" fmla="*/ 407269 h 407269"/>
                  <a:gd name="connsiteX4" fmla="*/ 0 w 706853"/>
                  <a:gd name="connsiteY4" fmla="*/ 164782 h 407269"/>
                  <a:gd name="connsiteX0" fmla="*/ 0 w 714602"/>
                  <a:gd name="connsiteY0" fmla="*/ 164782 h 407269"/>
                  <a:gd name="connsiteX1" fmla="*/ 372807 w 714602"/>
                  <a:gd name="connsiteY1" fmla="*/ 0 h 407269"/>
                  <a:gd name="connsiteX2" fmla="*/ 714602 w 714602"/>
                  <a:gd name="connsiteY2" fmla="*/ 248282 h 407269"/>
                  <a:gd name="connsiteX3" fmla="*/ 334048 w 714602"/>
                  <a:gd name="connsiteY3" fmla="*/ 407269 h 407269"/>
                  <a:gd name="connsiteX4" fmla="*/ 0 w 714602"/>
                  <a:gd name="connsiteY4" fmla="*/ 164782 h 407269"/>
                  <a:gd name="connsiteX0" fmla="*/ 0 w 714602"/>
                  <a:gd name="connsiteY0" fmla="*/ 168657 h 411144"/>
                  <a:gd name="connsiteX1" fmla="*/ 375706 w 714602"/>
                  <a:gd name="connsiteY1" fmla="*/ 0 h 411144"/>
                  <a:gd name="connsiteX2" fmla="*/ 714602 w 714602"/>
                  <a:gd name="connsiteY2" fmla="*/ 252157 h 411144"/>
                  <a:gd name="connsiteX3" fmla="*/ 334048 w 714602"/>
                  <a:gd name="connsiteY3" fmla="*/ 411144 h 411144"/>
                  <a:gd name="connsiteX4" fmla="*/ 0 w 714602"/>
                  <a:gd name="connsiteY4" fmla="*/ 168657 h 411144"/>
                  <a:gd name="connsiteX0" fmla="*/ 0 w 714602"/>
                  <a:gd name="connsiteY0" fmla="*/ 168657 h 413081"/>
                  <a:gd name="connsiteX1" fmla="*/ 375706 w 714602"/>
                  <a:gd name="connsiteY1" fmla="*/ 0 h 413081"/>
                  <a:gd name="connsiteX2" fmla="*/ 714602 w 714602"/>
                  <a:gd name="connsiteY2" fmla="*/ 252157 h 413081"/>
                  <a:gd name="connsiteX3" fmla="*/ 332599 w 714602"/>
                  <a:gd name="connsiteY3" fmla="*/ 413081 h 413081"/>
                  <a:gd name="connsiteX4" fmla="*/ 0 w 714602"/>
                  <a:gd name="connsiteY4" fmla="*/ 168657 h 413081"/>
                  <a:gd name="connsiteX0" fmla="*/ 0 w 714602"/>
                  <a:gd name="connsiteY0" fmla="*/ 168657 h 416956"/>
                  <a:gd name="connsiteX1" fmla="*/ 375706 w 714602"/>
                  <a:gd name="connsiteY1" fmla="*/ 0 h 416956"/>
                  <a:gd name="connsiteX2" fmla="*/ 714602 w 714602"/>
                  <a:gd name="connsiteY2" fmla="*/ 252157 h 416956"/>
                  <a:gd name="connsiteX3" fmla="*/ 329702 w 714602"/>
                  <a:gd name="connsiteY3" fmla="*/ 416956 h 416956"/>
                  <a:gd name="connsiteX4" fmla="*/ 0 w 714602"/>
                  <a:gd name="connsiteY4" fmla="*/ 168657 h 416956"/>
                  <a:gd name="connsiteX0" fmla="*/ 0 w 720413"/>
                  <a:gd name="connsiteY0" fmla="*/ 164310 h 416956"/>
                  <a:gd name="connsiteX1" fmla="*/ 381517 w 720413"/>
                  <a:gd name="connsiteY1" fmla="*/ 0 h 416956"/>
                  <a:gd name="connsiteX2" fmla="*/ 720413 w 720413"/>
                  <a:gd name="connsiteY2" fmla="*/ 252157 h 416956"/>
                  <a:gd name="connsiteX3" fmla="*/ 335513 w 720413"/>
                  <a:gd name="connsiteY3" fmla="*/ 416956 h 416956"/>
                  <a:gd name="connsiteX4" fmla="*/ 0 w 720413"/>
                  <a:gd name="connsiteY4" fmla="*/ 164310 h 416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413" h="416956">
                    <a:moveTo>
                      <a:pt x="0" y="164310"/>
                    </a:moveTo>
                    <a:lnTo>
                      <a:pt x="381517" y="0"/>
                    </a:lnTo>
                    <a:lnTo>
                      <a:pt x="720413" y="252157"/>
                    </a:lnTo>
                    <a:lnTo>
                      <a:pt x="335513" y="416956"/>
                    </a:lnTo>
                    <a:lnTo>
                      <a:pt x="0" y="164310"/>
                    </a:lnTo>
                    <a:close/>
                  </a:path>
                </a:pathLst>
              </a:custGeom>
              <a:solidFill>
                <a:srgbClr val="F040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4" name="blue"/>
              <p:cNvSpPr/>
              <p:nvPr/>
            </p:nvSpPr>
            <p:spPr>
              <a:xfrm rot="18407690" flipV="1">
                <a:off x="2740370" y="3259853"/>
                <a:ext cx="720413" cy="416956"/>
              </a:xfrm>
              <a:custGeom>
                <a:avLst/>
                <a:gdLst>
                  <a:gd name="connsiteX0" fmla="*/ 0 w 562577"/>
                  <a:gd name="connsiteY0" fmla="*/ 224171 h 448342"/>
                  <a:gd name="connsiteX1" fmla="*/ 281289 w 562577"/>
                  <a:gd name="connsiteY1" fmla="*/ 0 h 448342"/>
                  <a:gd name="connsiteX2" fmla="*/ 562577 w 562577"/>
                  <a:gd name="connsiteY2" fmla="*/ 224171 h 448342"/>
                  <a:gd name="connsiteX3" fmla="*/ 281289 w 562577"/>
                  <a:gd name="connsiteY3" fmla="*/ 448342 h 448342"/>
                  <a:gd name="connsiteX4" fmla="*/ 0 w 562577"/>
                  <a:gd name="connsiteY4" fmla="*/ 224171 h 448342"/>
                  <a:gd name="connsiteX0" fmla="*/ 0 w 654094"/>
                  <a:gd name="connsiteY0" fmla="*/ 224171 h 448342"/>
                  <a:gd name="connsiteX1" fmla="*/ 281289 w 654094"/>
                  <a:gd name="connsiteY1" fmla="*/ 0 h 448342"/>
                  <a:gd name="connsiteX2" fmla="*/ 654094 w 654094"/>
                  <a:gd name="connsiteY2" fmla="*/ 283560 h 448342"/>
                  <a:gd name="connsiteX3" fmla="*/ 281289 w 654094"/>
                  <a:gd name="connsiteY3" fmla="*/ 448342 h 448342"/>
                  <a:gd name="connsiteX4" fmla="*/ 0 w 654094"/>
                  <a:gd name="connsiteY4" fmla="*/ 224171 h 448342"/>
                  <a:gd name="connsiteX0" fmla="*/ 0 w 706853"/>
                  <a:gd name="connsiteY0" fmla="*/ 205855 h 448342"/>
                  <a:gd name="connsiteX1" fmla="*/ 334048 w 706853"/>
                  <a:gd name="connsiteY1" fmla="*/ 0 h 448342"/>
                  <a:gd name="connsiteX2" fmla="*/ 706853 w 706853"/>
                  <a:gd name="connsiteY2" fmla="*/ 283560 h 448342"/>
                  <a:gd name="connsiteX3" fmla="*/ 334048 w 706853"/>
                  <a:gd name="connsiteY3" fmla="*/ 448342 h 448342"/>
                  <a:gd name="connsiteX4" fmla="*/ 0 w 706853"/>
                  <a:gd name="connsiteY4" fmla="*/ 205855 h 448342"/>
                  <a:gd name="connsiteX0" fmla="*/ 0 w 706853"/>
                  <a:gd name="connsiteY0" fmla="*/ 128008 h 370495"/>
                  <a:gd name="connsiteX1" fmla="*/ 369468 w 706853"/>
                  <a:gd name="connsiteY1" fmla="*/ 0 h 370495"/>
                  <a:gd name="connsiteX2" fmla="*/ 706853 w 706853"/>
                  <a:gd name="connsiteY2" fmla="*/ 205713 h 370495"/>
                  <a:gd name="connsiteX3" fmla="*/ 334048 w 706853"/>
                  <a:gd name="connsiteY3" fmla="*/ 370495 h 370495"/>
                  <a:gd name="connsiteX4" fmla="*/ 0 w 706853"/>
                  <a:gd name="connsiteY4" fmla="*/ 128008 h 370495"/>
                  <a:gd name="connsiteX0" fmla="*/ 0 w 706853"/>
                  <a:gd name="connsiteY0" fmla="*/ 164782 h 407269"/>
                  <a:gd name="connsiteX1" fmla="*/ 372807 w 706853"/>
                  <a:gd name="connsiteY1" fmla="*/ 0 h 407269"/>
                  <a:gd name="connsiteX2" fmla="*/ 706853 w 706853"/>
                  <a:gd name="connsiteY2" fmla="*/ 242487 h 407269"/>
                  <a:gd name="connsiteX3" fmla="*/ 334048 w 706853"/>
                  <a:gd name="connsiteY3" fmla="*/ 407269 h 407269"/>
                  <a:gd name="connsiteX4" fmla="*/ 0 w 706853"/>
                  <a:gd name="connsiteY4" fmla="*/ 164782 h 407269"/>
                  <a:gd name="connsiteX0" fmla="*/ 0 w 714602"/>
                  <a:gd name="connsiteY0" fmla="*/ 164782 h 407269"/>
                  <a:gd name="connsiteX1" fmla="*/ 372807 w 714602"/>
                  <a:gd name="connsiteY1" fmla="*/ 0 h 407269"/>
                  <a:gd name="connsiteX2" fmla="*/ 714602 w 714602"/>
                  <a:gd name="connsiteY2" fmla="*/ 248282 h 407269"/>
                  <a:gd name="connsiteX3" fmla="*/ 334048 w 714602"/>
                  <a:gd name="connsiteY3" fmla="*/ 407269 h 407269"/>
                  <a:gd name="connsiteX4" fmla="*/ 0 w 714602"/>
                  <a:gd name="connsiteY4" fmla="*/ 164782 h 407269"/>
                  <a:gd name="connsiteX0" fmla="*/ 0 w 714602"/>
                  <a:gd name="connsiteY0" fmla="*/ 168657 h 411144"/>
                  <a:gd name="connsiteX1" fmla="*/ 375706 w 714602"/>
                  <a:gd name="connsiteY1" fmla="*/ 0 h 411144"/>
                  <a:gd name="connsiteX2" fmla="*/ 714602 w 714602"/>
                  <a:gd name="connsiteY2" fmla="*/ 252157 h 411144"/>
                  <a:gd name="connsiteX3" fmla="*/ 334048 w 714602"/>
                  <a:gd name="connsiteY3" fmla="*/ 411144 h 411144"/>
                  <a:gd name="connsiteX4" fmla="*/ 0 w 714602"/>
                  <a:gd name="connsiteY4" fmla="*/ 168657 h 411144"/>
                  <a:gd name="connsiteX0" fmla="*/ 0 w 714602"/>
                  <a:gd name="connsiteY0" fmla="*/ 168657 h 413081"/>
                  <a:gd name="connsiteX1" fmla="*/ 375706 w 714602"/>
                  <a:gd name="connsiteY1" fmla="*/ 0 h 413081"/>
                  <a:gd name="connsiteX2" fmla="*/ 714602 w 714602"/>
                  <a:gd name="connsiteY2" fmla="*/ 252157 h 413081"/>
                  <a:gd name="connsiteX3" fmla="*/ 332599 w 714602"/>
                  <a:gd name="connsiteY3" fmla="*/ 413081 h 413081"/>
                  <a:gd name="connsiteX4" fmla="*/ 0 w 714602"/>
                  <a:gd name="connsiteY4" fmla="*/ 168657 h 413081"/>
                  <a:gd name="connsiteX0" fmla="*/ 0 w 714602"/>
                  <a:gd name="connsiteY0" fmla="*/ 168657 h 416956"/>
                  <a:gd name="connsiteX1" fmla="*/ 375706 w 714602"/>
                  <a:gd name="connsiteY1" fmla="*/ 0 h 416956"/>
                  <a:gd name="connsiteX2" fmla="*/ 714602 w 714602"/>
                  <a:gd name="connsiteY2" fmla="*/ 252157 h 416956"/>
                  <a:gd name="connsiteX3" fmla="*/ 329702 w 714602"/>
                  <a:gd name="connsiteY3" fmla="*/ 416956 h 416956"/>
                  <a:gd name="connsiteX4" fmla="*/ 0 w 714602"/>
                  <a:gd name="connsiteY4" fmla="*/ 168657 h 416956"/>
                  <a:gd name="connsiteX0" fmla="*/ 0 w 720413"/>
                  <a:gd name="connsiteY0" fmla="*/ 164310 h 416956"/>
                  <a:gd name="connsiteX1" fmla="*/ 381517 w 720413"/>
                  <a:gd name="connsiteY1" fmla="*/ 0 h 416956"/>
                  <a:gd name="connsiteX2" fmla="*/ 720413 w 720413"/>
                  <a:gd name="connsiteY2" fmla="*/ 252157 h 416956"/>
                  <a:gd name="connsiteX3" fmla="*/ 335513 w 720413"/>
                  <a:gd name="connsiteY3" fmla="*/ 416956 h 416956"/>
                  <a:gd name="connsiteX4" fmla="*/ 0 w 720413"/>
                  <a:gd name="connsiteY4" fmla="*/ 164310 h 416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413" h="416956">
                    <a:moveTo>
                      <a:pt x="0" y="164310"/>
                    </a:moveTo>
                    <a:lnTo>
                      <a:pt x="381517" y="0"/>
                    </a:lnTo>
                    <a:lnTo>
                      <a:pt x="720413" y="252157"/>
                    </a:lnTo>
                    <a:lnTo>
                      <a:pt x="335513" y="416956"/>
                    </a:lnTo>
                    <a:lnTo>
                      <a:pt x="0" y="164310"/>
                    </a:lnTo>
                    <a:close/>
                  </a:path>
                </a:pathLst>
              </a:custGeom>
              <a:solidFill>
                <a:srgbClr val="269B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5148371" y="2105184"/>
            <a:ext cx="449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solidFill>
                  <a:schemeClr val="bg1"/>
                </a:solidFill>
                <a:latin typeface="Neometric" pitchFamily="50" charset="0"/>
              </a:rPr>
              <a:t>p</a:t>
            </a:r>
            <a:endParaRPr lang="en-IN" sz="4400" dirty="0">
              <a:solidFill>
                <a:schemeClr val="bg1"/>
              </a:solidFill>
              <a:latin typeface="Neometric" pitchFamily="50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862730" y="2104107"/>
            <a:ext cx="449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solidFill>
                  <a:schemeClr val="bg1"/>
                </a:solidFill>
                <a:latin typeface="Neometric" pitchFamily="50" charset="0"/>
              </a:rPr>
              <a:t>o</a:t>
            </a:r>
            <a:endParaRPr lang="en-IN" sz="4400" dirty="0">
              <a:solidFill>
                <a:schemeClr val="bg1"/>
              </a:solidFill>
              <a:latin typeface="Neometric" pitchFamily="50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684456" y="2151534"/>
            <a:ext cx="449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solidFill>
                  <a:schemeClr val="bg1"/>
                </a:solidFill>
                <a:latin typeface="Neometric" pitchFamily="50" charset="0"/>
              </a:rPr>
              <a:t>l</a:t>
            </a:r>
            <a:endParaRPr lang="en-IN" sz="4400" dirty="0">
              <a:solidFill>
                <a:schemeClr val="bg1"/>
              </a:solidFill>
              <a:latin typeface="Neometric" pitchFamily="50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159901" y="2940039"/>
            <a:ext cx="449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solidFill>
                  <a:schemeClr val="bg1"/>
                </a:solidFill>
                <a:latin typeface="Neometric" pitchFamily="50" charset="0"/>
              </a:rPr>
              <a:t>a</a:t>
            </a:r>
            <a:endParaRPr lang="en-IN" sz="4400" dirty="0">
              <a:solidFill>
                <a:schemeClr val="bg1"/>
              </a:solidFill>
              <a:latin typeface="Neometric" pitchFamily="50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950849" y="2944822"/>
            <a:ext cx="449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solidFill>
                  <a:schemeClr val="bg1"/>
                </a:solidFill>
                <a:latin typeface="Neometric" pitchFamily="50" charset="0"/>
              </a:rPr>
              <a:t>r</a:t>
            </a:r>
            <a:endParaRPr lang="en-IN" sz="4400" dirty="0">
              <a:solidFill>
                <a:schemeClr val="bg1"/>
              </a:solidFill>
              <a:latin typeface="Neometric" pitchFamily="50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596014" y="2973708"/>
            <a:ext cx="449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solidFill>
                  <a:schemeClr val="bg1"/>
                </a:solidFill>
                <a:latin typeface="Neometric" pitchFamily="50" charset="0"/>
              </a:rPr>
              <a:t>h</a:t>
            </a:r>
            <a:endParaRPr lang="en-IN" sz="4400" dirty="0">
              <a:solidFill>
                <a:schemeClr val="bg1"/>
              </a:solidFill>
              <a:latin typeface="Neometric" pitchFamily="50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243434" y="3854999"/>
            <a:ext cx="449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err="1" smtClean="0">
                <a:solidFill>
                  <a:schemeClr val="bg1"/>
                </a:solidFill>
                <a:latin typeface="Neometric" pitchFamily="50" charset="0"/>
              </a:rPr>
              <a:t>i</a:t>
            </a:r>
            <a:endParaRPr lang="en-IN" sz="4400" dirty="0">
              <a:solidFill>
                <a:schemeClr val="bg1"/>
              </a:solidFill>
              <a:latin typeface="Neometric" pitchFamily="50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862729" y="3779354"/>
            <a:ext cx="449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solidFill>
                  <a:schemeClr val="bg1"/>
                </a:solidFill>
                <a:latin typeface="Neometric" pitchFamily="50" charset="0"/>
              </a:rPr>
              <a:t>v</a:t>
            </a:r>
            <a:endParaRPr lang="en-IN" sz="4400" dirty="0">
              <a:solidFill>
                <a:schemeClr val="bg1"/>
              </a:solidFill>
              <a:latin typeface="Neometric" pitchFamily="50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596015" y="3788031"/>
            <a:ext cx="449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solidFill>
                  <a:schemeClr val="bg1"/>
                </a:solidFill>
                <a:latin typeface="Neometric" pitchFamily="50" charset="0"/>
              </a:rPr>
              <a:t>e</a:t>
            </a:r>
            <a:endParaRPr lang="en-IN" sz="4400" dirty="0">
              <a:solidFill>
                <a:schemeClr val="bg1"/>
              </a:solidFill>
              <a:latin typeface="Neometric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705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4986314" y="2144030"/>
            <a:ext cx="2219372" cy="2569939"/>
            <a:chOff x="2110125" y="2678850"/>
            <a:chExt cx="2219372" cy="2569939"/>
          </a:xfrm>
        </p:grpSpPr>
        <p:grpSp>
          <p:nvGrpSpPr>
            <p:cNvPr id="28" name="onecube"/>
            <p:cNvGrpSpPr/>
            <p:nvPr/>
          </p:nvGrpSpPr>
          <p:grpSpPr>
            <a:xfrm>
              <a:off x="2110125" y="2691004"/>
              <a:ext cx="776528" cy="883615"/>
              <a:chOff x="2532527" y="2947301"/>
              <a:chExt cx="776528" cy="883615"/>
            </a:xfrm>
          </p:grpSpPr>
          <p:sp>
            <p:nvSpPr>
              <p:cNvPr id="10" name="yellow"/>
              <p:cNvSpPr/>
              <p:nvPr/>
            </p:nvSpPr>
            <p:spPr>
              <a:xfrm rot="3192310">
                <a:off x="2380798" y="3262232"/>
                <a:ext cx="720413" cy="416956"/>
              </a:xfrm>
              <a:custGeom>
                <a:avLst/>
                <a:gdLst>
                  <a:gd name="connsiteX0" fmla="*/ 0 w 562577"/>
                  <a:gd name="connsiteY0" fmla="*/ 224171 h 448342"/>
                  <a:gd name="connsiteX1" fmla="*/ 281289 w 562577"/>
                  <a:gd name="connsiteY1" fmla="*/ 0 h 448342"/>
                  <a:gd name="connsiteX2" fmla="*/ 562577 w 562577"/>
                  <a:gd name="connsiteY2" fmla="*/ 224171 h 448342"/>
                  <a:gd name="connsiteX3" fmla="*/ 281289 w 562577"/>
                  <a:gd name="connsiteY3" fmla="*/ 448342 h 448342"/>
                  <a:gd name="connsiteX4" fmla="*/ 0 w 562577"/>
                  <a:gd name="connsiteY4" fmla="*/ 224171 h 448342"/>
                  <a:gd name="connsiteX0" fmla="*/ 0 w 654094"/>
                  <a:gd name="connsiteY0" fmla="*/ 224171 h 448342"/>
                  <a:gd name="connsiteX1" fmla="*/ 281289 w 654094"/>
                  <a:gd name="connsiteY1" fmla="*/ 0 h 448342"/>
                  <a:gd name="connsiteX2" fmla="*/ 654094 w 654094"/>
                  <a:gd name="connsiteY2" fmla="*/ 283560 h 448342"/>
                  <a:gd name="connsiteX3" fmla="*/ 281289 w 654094"/>
                  <a:gd name="connsiteY3" fmla="*/ 448342 h 448342"/>
                  <a:gd name="connsiteX4" fmla="*/ 0 w 654094"/>
                  <a:gd name="connsiteY4" fmla="*/ 224171 h 448342"/>
                  <a:gd name="connsiteX0" fmla="*/ 0 w 706853"/>
                  <a:gd name="connsiteY0" fmla="*/ 205855 h 448342"/>
                  <a:gd name="connsiteX1" fmla="*/ 334048 w 706853"/>
                  <a:gd name="connsiteY1" fmla="*/ 0 h 448342"/>
                  <a:gd name="connsiteX2" fmla="*/ 706853 w 706853"/>
                  <a:gd name="connsiteY2" fmla="*/ 283560 h 448342"/>
                  <a:gd name="connsiteX3" fmla="*/ 334048 w 706853"/>
                  <a:gd name="connsiteY3" fmla="*/ 448342 h 448342"/>
                  <a:gd name="connsiteX4" fmla="*/ 0 w 706853"/>
                  <a:gd name="connsiteY4" fmla="*/ 205855 h 448342"/>
                  <a:gd name="connsiteX0" fmla="*/ 0 w 706853"/>
                  <a:gd name="connsiteY0" fmla="*/ 128008 h 370495"/>
                  <a:gd name="connsiteX1" fmla="*/ 369468 w 706853"/>
                  <a:gd name="connsiteY1" fmla="*/ 0 h 370495"/>
                  <a:gd name="connsiteX2" fmla="*/ 706853 w 706853"/>
                  <a:gd name="connsiteY2" fmla="*/ 205713 h 370495"/>
                  <a:gd name="connsiteX3" fmla="*/ 334048 w 706853"/>
                  <a:gd name="connsiteY3" fmla="*/ 370495 h 370495"/>
                  <a:gd name="connsiteX4" fmla="*/ 0 w 706853"/>
                  <a:gd name="connsiteY4" fmla="*/ 128008 h 370495"/>
                  <a:gd name="connsiteX0" fmla="*/ 0 w 706853"/>
                  <a:gd name="connsiteY0" fmla="*/ 164782 h 407269"/>
                  <a:gd name="connsiteX1" fmla="*/ 372807 w 706853"/>
                  <a:gd name="connsiteY1" fmla="*/ 0 h 407269"/>
                  <a:gd name="connsiteX2" fmla="*/ 706853 w 706853"/>
                  <a:gd name="connsiteY2" fmla="*/ 242487 h 407269"/>
                  <a:gd name="connsiteX3" fmla="*/ 334048 w 706853"/>
                  <a:gd name="connsiteY3" fmla="*/ 407269 h 407269"/>
                  <a:gd name="connsiteX4" fmla="*/ 0 w 706853"/>
                  <a:gd name="connsiteY4" fmla="*/ 164782 h 407269"/>
                  <a:gd name="connsiteX0" fmla="*/ 0 w 714602"/>
                  <a:gd name="connsiteY0" fmla="*/ 164782 h 407269"/>
                  <a:gd name="connsiteX1" fmla="*/ 372807 w 714602"/>
                  <a:gd name="connsiteY1" fmla="*/ 0 h 407269"/>
                  <a:gd name="connsiteX2" fmla="*/ 714602 w 714602"/>
                  <a:gd name="connsiteY2" fmla="*/ 248282 h 407269"/>
                  <a:gd name="connsiteX3" fmla="*/ 334048 w 714602"/>
                  <a:gd name="connsiteY3" fmla="*/ 407269 h 407269"/>
                  <a:gd name="connsiteX4" fmla="*/ 0 w 714602"/>
                  <a:gd name="connsiteY4" fmla="*/ 164782 h 407269"/>
                  <a:gd name="connsiteX0" fmla="*/ 0 w 714602"/>
                  <a:gd name="connsiteY0" fmla="*/ 168657 h 411144"/>
                  <a:gd name="connsiteX1" fmla="*/ 375706 w 714602"/>
                  <a:gd name="connsiteY1" fmla="*/ 0 h 411144"/>
                  <a:gd name="connsiteX2" fmla="*/ 714602 w 714602"/>
                  <a:gd name="connsiteY2" fmla="*/ 252157 h 411144"/>
                  <a:gd name="connsiteX3" fmla="*/ 334048 w 714602"/>
                  <a:gd name="connsiteY3" fmla="*/ 411144 h 411144"/>
                  <a:gd name="connsiteX4" fmla="*/ 0 w 714602"/>
                  <a:gd name="connsiteY4" fmla="*/ 168657 h 411144"/>
                  <a:gd name="connsiteX0" fmla="*/ 0 w 714602"/>
                  <a:gd name="connsiteY0" fmla="*/ 168657 h 413081"/>
                  <a:gd name="connsiteX1" fmla="*/ 375706 w 714602"/>
                  <a:gd name="connsiteY1" fmla="*/ 0 h 413081"/>
                  <a:gd name="connsiteX2" fmla="*/ 714602 w 714602"/>
                  <a:gd name="connsiteY2" fmla="*/ 252157 h 413081"/>
                  <a:gd name="connsiteX3" fmla="*/ 332599 w 714602"/>
                  <a:gd name="connsiteY3" fmla="*/ 413081 h 413081"/>
                  <a:gd name="connsiteX4" fmla="*/ 0 w 714602"/>
                  <a:gd name="connsiteY4" fmla="*/ 168657 h 413081"/>
                  <a:gd name="connsiteX0" fmla="*/ 0 w 714602"/>
                  <a:gd name="connsiteY0" fmla="*/ 168657 h 416956"/>
                  <a:gd name="connsiteX1" fmla="*/ 375706 w 714602"/>
                  <a:gd name="connsiteY1" fmla="*/ 0 h 416956"/>
                  <a:gd name="connsiteX2" fmla="*/ 714602 w 714602"/>
                  <a:gd name="connsiteY2" fmla="*/ 252157 h 416956"/>
                  <a:gd name="connsiteX3" fmla="*/ 329702 w 714602"/>
                  <a:gd name="connsiteY3" fmla="*/ 416956 h 416956"/>
                  <a:gd name="connsiteX4" fmla="*/ 0 w 714602"/>
                  <a:gd name="connsiteY4" fmla="*/ 168657 h 416956"/>
                  <a:gd name="connsiteX0" fmla="*/ 0 w 720413"/>
                  <a:gd name="connsiteY0" fmla="*/ 164310 h 416956"/>
                  <a:gd name="connsiteX1" fmla="*/ 381517 w 720413"/>
                  <a:gd name="connsiteY1" fmla="*/ 0 h 416956"/>
                  <a:gd name="connsiteX2" fmla="*/ 720413 w 720413"/>
                  <a:gd name="connsiteY2" fmla="*/ 252157 h 416956"/>
                  <a:gd name="connsiteX3" fmla="*/ 335513 w 720413"/>
                  <a:gd name="connsiteY3" fmla="*/ 416956 h 416956"/>
                  <a:gd name="connsiteX4" fmla="*/ 0 w 720413"/>
                  <a:gd name="connsiteY4" fmla="*/ 164310 h 416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413" h="416956">
                    <a:moveTo>
                      <a:pt x="0" y="164310"/>
                    </a:moveTo>
                    <a:lnTo>
                      <a:pt x="381517" y="0"/>
                    </a:lnTo>
                    <a:lnTo>
                      <a:pt x="720413" y="252157"/>
                    </a:lnTo>
                    <a:lnTo>
                      <a:pt x="335513" y="416956"/>
                    </a:lnTo>
                    <a:lnTo>
                      <a:pt x="0" y="164310"/>
                    </a:lnTo>
                    <a:close/>
                  </a:path>
                </a:pathLst>
              </a:custGeom>
              <a:solidFill>
                <a:srgbClr val="FEAD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6" name="red"/>
              <p:cNvSpPr/>
              <p:nvPr/>
            </p:nvSpPr>
            <p:spPr>
              <a:xfrm rot="21150044">
                <a:off x="2561774" y="2947301"/>
                <a:ext cx="720413" cy="416956"/>
              </a:xfrm>
              <a:custGeom>
                <a:avLst/>
                <a:gdLst>
                  <a:gd name="connsiteX0" fmla="*/ 0 w 562577"/>
                  <a:gd name="connsiteY0" fmla="*/ 224171 h 448342"/>
                  <a:gd name="connsiteX1" fmla="*/ 281289 w 562577"/>
                  <a:gd name="connsiteY1" fmla="*/ 0 h 448342"/>
                  <a:gd name="connsiteX2" fmla="*/ 562577 w 562577"/>
                  <a:gd name="connsiteY2" fmla="*/ 224171 h 448342"/>
                  <a:gd name="connsiteX3" fmla="*/ 281289 w 562577"/>
                  <a:gd name="connsiteY3" fmla="*/ 448342 h 448342"/>
                  <a:gd name="connsiteX4" fmla="*/ 0 w 562577"/>
                  <a:gd name="connsiteY4" fmla="*/ 224171 h 448342"/>
                  <a:gd name="connsiteX0" fmla="*/ 0 w 654094"/>
                  <a:gd name="connsiteY0" fmla="*/ 224171 h 448342"/>
                  <a:gd name="connsiteX1" fmla="*/ 281289 w 654094"/>
                  <a:gd name="connsiteY1" fmla="*/ 0 h 448342"/>
                  <a:gd name="connsiteX2" fmla="*/ 654094 w 654094"/>
                  <a:gd name="connsiteY2" fmla="*/ 283560 h 448342"/>
                  <a:gd name="connsiteX3" fmla="*/ 281289 w 654094"/>
                  <a:gd name="connsiteY3" fmla="*/ 448342 h 448342"/>
                  <a:gd name="connsiteX4" fmla="*/ 0 w 654094"/>
                  <a:gd name="connsiteY4" fmla="*/ 224171 h 448342"/>
                  <a:gd name="connsiteX0" fmla="*/ 0 w 706853"/>
                  <a:gd name="connsiteY0" fmla="*/ 205855 h 448342"/>
                  <a:gd name="connsiteX1" fmla="*/ 334048 w 706853"/>
                  <a:gd name="connsiteY1" fmla="*/ 0 h 448342"/>
                  <a:gd name="connsiteX2" fmla="*/ 706853 w 706853"/>
                  <a:gd name="connsiteY2" fmla="*/ 283560 h 448342"/>
                  <a:gd name="connsiteX3" fmla="*/ 334048 w 706853"/>
                  <a:gd name="connsiteY3" fmla="*/ 448342 h 448342"/>
                  <a:gd name="connsiteX4" fmla="*/ 0 w 706853"/>
                  <a:gd name="connsiteY4" fmla="*/ 205855 h 448342"/>
                  <a:gd name="connsiteX0" fmla="*/ 0 w 706853"/>
                  <a:gd name="connsiteY0" fmla="*/ 128008 h 370495"/>
                  <a:gd name="connsiteX1" fmla="*/ 369468 w 706853"/>
                  <a:gd name="connsiteY1" fmla="*/ 0 h 370495"/>
                  <a:gd name="connsiteX2" fmla="*/ 706853 w 706853"/>
                  <a:gd name="connsiteY2" fmla="*/ 205713 h 370495"/>
                  <a:gd name="connsiteX3" fmla="*/ 334048 w 706853"/>
                  <a:gd name="connsiteY3" fmla="*/ 370495 h 370495"/>
                  <a:gd name="connsiteX4" fmla="*/ 0 w 706853"/>
                  <a:gd name="connsiteY4" fmla="*/ 128008 h 370495"/>
                  <a:gd name="connsiteX0" fmla="*/ 0 w 706853"/>
                  <a:gd name="connsiteY0" fmla="*/ 164782 h 407269"/>
                  <a:gd name="connsiteX1" fmla="*/ 372807 w 706853"/>
                  <a:gd name="connsiteY1" fmla="*/ 0 h 407269"/>
                  <a:gd name="connsiteX2" fmla="*/ 706853 w 706853"/>
                  <a:gd name="connsiteY2" fmla="*/ 242487 h 407269"/>
                  <a:gd name="connsiteX3" fmla="*/ 334048 w 706853"/>
                  <a:gd name="connsiteY3" fmla="*/ 407269 h 407269"/>
                  <a:gd name="connsiteX4" fmla="*/ 0 w 706853"/>
                  <a:gd name="connsiteY4" fmla="*/ 164782 h 407269"/>
                  <a:gd name="connsiteX0" fmla="*/ 0 w 714602"/>
                  <a:gd name="connsiteY0" fmla="*/ 164782 h 407269"/>
                  <a:gd name="connsiteX1" fmla="*/ 372807 w 714602"/>
                  <a:gd name="connsiteY1" fmla="*/ 0 h 407269"/>
                  <a:gd name="connsiteX2" fmla="*/ 714602 w 714602"/>
                  <a:gd name="connsiteY2" fmla="*/ 248282 h 407269"/>
                  <a:gd name="connsiteX3" fmla="*/ 334048 w 714602"/>
                  <a:gd name="connsiteY3" fmla="*/ 407269 h 407269"/>
                  <a:gd name="connsiteX4" fmla="*/ 0 w 714602"/>
                  <a:gd name="connsiteY4" fmla="*/ 164782 h 407269"/>
                  <a:gd name="connsiteX0" fmla="*/ 0 w 714602"/>
                  <a:gd name="connsiteY0" fmla="*/ 168657 h 411144"/>
                  <a:gd name="connsiteX1" fmla="*/ 375706 w 714602"/>
                  <a:gd name="connsiteY1" fmla="*/ 0 h 411144"/>
                  <a:gd name="connsiteX2" fmla="*/ 714602 w 714602"/>
                  <a:gd name="connsiteY2" fmla="*/ 252157 h 411144"/>
                  <a:gd name="connsiteX3" fmla="*/ 334048 w 714602"/>
                  <a:gd name="connsiteY3" fmla="*/ 411144 h 411144"/>
                  <a:gd name="connsiteX4" fmla="*/ 0 w 714602"/>
                  <a:gd name="connsiteY4" fmla="*/ 168657 h 411144"/>
                  <a:gd name="connsiteX0" fmla="*/ 0 w 714602"/>
                  <a:gd name="connsiteY0" fmla="*/ 168657 h 413081"/>
                  <a:gd name="connsiteX1" fmla="*/ 375706 w 714602"/>
                  <a:gd name="connsiteY1" fmla="*/ 0 h 413081"/>
                  <a:gd name="connsiteX2" fmla="*/ 714602 w 714602"/>
                  <a:gd name="connsiteY2" fmla="*/ 252157 h 413081"/>
                  <a:gd name="connsiteX3" fmla="*/ 332599 w 714602"/>
                  <a:gd name="connsiteY3" fmla="*/ 413081 h 413081"/>
                  <a:gd name="connsiteX4" fmla="*/ 0 w 714602"/>
                  <a:gd name="connsiteY4" fmla="*/ 168657 h 413081"/>
                  <a:gd name="connsiteX0" fmla="*/ 0 w 714602"/>
                  <a:gd name="connsiteY0" fmla="*/ 168657 h 416956"/>
                  <a:gd name="connsiteX1" fmla="*/ 375706 w 714602"/>
                  <a:gd name="connsiteY1" fmla="*/ 0 h 416956"/>
                  <a:gd name="connsiteX2" fmla="*/ 714602 w 714602"/>
                  <a:gd name="connsiteY2" fmla="*/ 252157 h 416956"/>
                  <a:gd name="connsiteX3" fmla="*/ 329702 w 714602"/>
                  <a:gd name="connsiteY3" fmla="*/ 416956 h 416956"/>
                  <a:gd name="connsiteX4" fmla="*/ 0 w 714602"/>
                  <a:gd name="connsiteY4" fmla="*/ 168657 h 416956"/>
                  <a:gd name="connsiteX0" fmla="*/ 0 w 720413"/>
                  <a:gd name="connsiteY0" fmla="*/ 164310 h 416956"/>
                  <a:gd name="connsiteX1" fmla="*/ 381517 w 720413"/>
                  <a:gd name="connsiteY1" fmla="*/ 0 h 416956"/>
                  <a:gd name="connsiteX2" fmla="*/ 720413 w 720413"/>
                  <a:gd name="connsiteY2" fmla="*/ 252157 h 416956"/>
                  <a:gd name="connsiteX3" fmla="*/ 335513 w 720413"/>
                  <a:gd name="connsiteY3" fmla="*/ 416956 h 416956"/>
                  <a:gd name="connsiteX4" fmla="*/ 0 w 720413"/>
                  <a:gd name="connsiteY4" fmla="*/ 164310 h 416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413" h="416956">
                    <a:moveTo>
                      <a:pt x="0" y="164310"/>
                    </a:moveTo>
                    <a:lnTo>
                      <a:pt x="381517" y="0"/>
                    </a:lnTo>
                    <a:lnTo>
                      <a:pt x="720413" y="252157"/>
                    </a:lnTo>
                    <a:lnTo>
                      <a:pt x="335513" y="416956"/>
                    </a:lnTo>
                    <a:lnTo>
                      <a:pt x="0" y="164310"/>
                    </a:lnTo>
                    <a:close/>
                  </a:path>
                </a:pathLst>
              </a:custGeom>
              <a:solidFill>
                <a:srgbClr val="F040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" name="blue"/>
              <p:cNvSpPr/>
              <p:nvPr/>
            </p:nvSpPr>
            <p:spPr>
              <a:xfrm rot="18407690" flipV="1">
                <a:off x="2740370" y="3259853"/>
                <a:ext cx="720413" cy="416956"/>
              </a:xfrm>
              <a:custGeom>
                <a:avLst/>
                <a:gdLst>
                  <a:gd name="connsiteX0" fmla="*/ 0 w 562577"/>
                  <a:gd name="connsiteY0" fmla="*/ 224171 h 448342"/>
                  <a:gd name="connsiteX1" fmla="*/ 281289 w 562577"/>
                  <a:gd name="connsiteY1" fmla="*/ 0 h 448342"/>
                  <a:gd name="connsiteX2" fmla="*/ 562577 w 562577"/>
                  <a:gd name="connsiteY2" fmla="*/ 224171 h 448342"/>
                  <a:gd name="connsiteX3" fmla="*/ 281289 w 562577"/>
                  <a:gd name="connsiteY3" fmla="*/ 448342 h 448342"/>
                  <a:gd name="connsiteX4" fmla="*/ 0 w 562577"/>
                  <a:gd name="connsiteY4" fmla="*/ 224171 h 448342"/>
                  <a:gd name="connsiteX0" fmla="*/ 0 w 654094"/>
                  <a:gd name="connsiteY0" fmla="*/ 224171 h 448342"/>
                  <a:gd name="connsiteX1" fmla="*/ 281289 w 654094"/>
                  <a:gd name="connsiteY1" fmla="*/ 0 h 448342"/>
                  <a:gd name="connsiteX2" fmla="*/ 654094 w 654094"/>
                  <a:gd name="connsiteY2" fmla="*/ 283560 h 448342"/>
                  <a:gd name="connsiteX3" fmla="*/ 281289 w 654094"/>
                  <a:gd name="connsiteY3" fmla="*/ 448342 h 448342"/>
                  <a:gd name="connsiteX4" fmla="*/ 0 w 654094"/>
                  <a:gd name="connsiteY4" fmla="*/ 224171 h 448342"/>
                  <a:gd name="connsiteX0" fmla="*/ 0 w 706853"/>
                  <a:gd name="connsiteY0" fmla="*/ 205855 h 448342"/>
                  <a:gd name="connsiteX1" fmla="*/ 334048 w 706853"/>
                  <a:gd name="connsiteY1" fmla="*/ 0 h 448342"/>
                  <a:gd name="connsiteX2" fmla="*/ 706853 w 706853"/>
                  <a:gd name="connsiteY2" fmla="*/ 283560 h 448342"/>
                  <a:gd name="connsiteX3" fmla="*/ 334048 w 706853"/>
                  <a:gd name="connsiteY3" fmla="*/ 448342 h 448342"/>
                  <a:gd name="connsiteX4" fmla="*/ 0 w 706853"/>
                  <a:gd name="connsiteY4" fmla="*/ 205855 h 448342"/>
                  <a:gd name="connsiteX0" fmla="*/ 0 w 706853"/>
                  <a:gd name="connsiteY0" fmla="*/ 128008 h 370495"/>
                  <a:gd name="connsiteX1" fmla="*/ 369468 w 706853"/>
                  <a:gd name="connsiteY1" fmla="*/ 0 h 370495"/>
                  <a:gd name="connsiteX2" fmla="*/ 706853 w 706853"/>
                  <a:gd name="connsiteY2" fmla="*/ 205713 h 370495"/>
                  <a:gd name="connsiteX3" fmla="*/ 334048 w 706853"/>
                  <a:gd name="connsiteY3" fmla="*/ 370495 h 370495"/>
                  <a:gd name="connsiteX4" fmla="*/ 0 w 706853"/>
                  <a:gd name="connsiteY4" fmla="*/ 128008 h 370495"/>
                  <a:gd name="connsiteX0" fmla="*/ 0 w 706853"/>
                  <a:gd name="connsiteY0" fmla="*/ 164782 h 407269"/>
                  <a:gd name="connsiteX1" fmla="*/ 372807 w 706853"/>
                  <a:gd name="connsiteY1" fmla="*/ 0 h 407269"/>
                  <a:gd name="connsiteX2" fmla="*/ 706853 w 706853"/>
                  <a:gd name="connsiteY2" fmla="*/ 242487 h 407269"/>
                  <a:gd name="connsiteX3" fmla="*/ 334048 w 706853"/>
                  <a:gd name="connsiteY3" fmla="*/ 407269 h 407269"/>
                  <a:gd name="connsiteX4" fmla="*/ 0 w 706853"/>
                  <a:gd name="connsiteY4" fmla="*/ 164782 h 407269"/>
                  <a:gd name="connsiteX0" fmla="*/ 0 w 714602"/>
                  <a:gd name="connsiteY0" fmla="*/ 164782 h 407269"/>
                  <a:gd name="connsiteX1" fmla="*/ 372807 w 714602"/>
                  <a:gd name="connsiteY1" fmla="*/ 0 h 407269"/>
                  <a:gd name="connsiteX2" fmla="*/ 714602 w 714602"/>
                  <a:gd name="connsiteY2" fmla="*/ 248282 h 407269"/>
                  <a:gd name="connsiteX3" fmla="*/ 334048 w 714602"/>
                  <a:gd name="connsiteY3" fmla="*/ 407269 h 407269"/>
                  <a:gd name="connsiteX4" fmla="*/ 0 w 714602"/>
                  <a:gd name="connsiteY4" fmla="*/ 164782 h 407269"/>
                  <a:gd name="connsiteX0" fmla="*/ 0 w 714602"/>
                  <a:gd name="connsiteY0" fmla="*/ 168657 h 411144"/>
                  <a:gd name="connsiteX1" fmla="*/ 375706 w 714602"/>
                  <a:gd name="connsiteY1" fmla="*/ 0 h 411144"/>
                  <a:gd name="connsiteX2" fmla="*/ 714602 w 714602"/>
                  <a:gd name="connsiteY2" fmla="*/ 252157 h 411144"/>
                  <a:gd name="connsiteX3" fmla="*/ 334048 w 714602"/>
                  <a:gd name="connsiteY3" fmla="*/ 411144 h 411144"/>
                  <a:gd name="connsiteX4" fmla="*/ 0 w 714602"/>
                  <a:gd name="connsiteY4" fmla="*/ 168657 h 411144"/>
                  <a:gd name="connsiteX0" fmla="*/ 0 w 714602"/>
                  <a:gd name="connsiteY0" fmla="*/ 168657 h 413081"/>
                  <a:gd name="connsiteX1" fmla="*/ 375706 w 714602"/>
                  <a:gd name="connsiteY1" fmla="*/ 0 h 413081"/>
                  <a:gd name="connsiteX2" fmla="*/ 714602 w 714602"/>
                  <a:gd name="connsiteY2" fmla="*/ 252157 h 413081"/>
                  <a:gd name="connsiteX3" fmla="*/ 332599 w 714602"/>
                  <a:gd name="connsiteY3" fmla="*/ 413081 h 413081"/>
                  <a:gd name="connsiteX4" fmla="*/ 0 w 714602"/>
                  <a:gd name="connsiteY4" fmla="*/ 168657 h 413081"/>
                  <a:gd name="connsiteX0" fmla="*/ 0 w 714602"/>
                  <a:gd name="connsiteY0" fmla="*/ 168657 h 416956"/>
                  <a:gd name="connsiteX1" fmla="*/ 375706 w 714602"/>
                  <a:gd name="connsiteY1" fmla="*/ 0 h 416956"/>
                  <a:gd name="connsiteX2" fmla="*/ 714602 w 714602"/>
                  <a:gd name="connsiteY2" fmla="*/ 252157 h 416956"/>
                  <a:gd name="connsiteX3" fmla="*/ 329702 w 714602"/>
                  <a:gd name="connsiteY3" fmla="*/ 416956 h 416956"/>
                  <a:gd name="connsiteX4" fmla="*/ 0 w 714602"/>
                  <a:gd name="connsiteY4" fmla="*/ 168657 h 416956"/>
                  <a:gd name="connsiteX0" fmla="*/ 0 w 720413"/>
                  <a:gd name="connsiteY0" fmla="*/ 164310 h 416956"/>
                  <a:gd name="connsiteX1" fmla="*/ 381517 w 720413"/>
                  <a:gd name="connsiteY1" fmla="*/ 0 h 416956"/>
                  <a:gd name="connsiteX2" fmla="*/ 720413 w 720413"/>
                  <a:gd name="connsiteY2" fmla="*/ 252157 h 416956"/>
                  <a:gd name="connsiteX3" fmla="*/ 335513 w 720413"/>
                  <a:gd name="connsiteY3" fmla="*/ 416956 h 416956"/>
                  <a:gd name="connsiteX4" fmla="*/ 0 w 720413"/>
                  <a:gd name="connsiteY4" fmla="*/ 164310 h 416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413" h="416956">
                    <a:moveTo>
                      <a:pt x="0" y="164310"/>
                    </a:moveTo>
                    <a:lnTo>
                      <a:pt x="381517" y="0"/>
                    </a:lnTo>
                    <a:lnTo>
                      <a:pt x="720413" y="252157"/>
                    </a:lnTo>
                    <a:lnTo>
                      <a:pt x="335513" y="416956"/>
                    </a:lnTo>
                    <a:lnTo>
                      <a:pt x="0" y="164310"/>
                    </a:lnTo>
                    <a:close/>
                  </a:path>
                </a:pathLst>
              </a:custGeom>
              <a:solidFill>
                <a:srgbClr val="269B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3" name="onecube"/>
            <p:cNvGrpSpPr/>
            <p:nvPr/>
          </p:nvGrpSpPr>
          <p:grpSpPr>
            <a:xfrm>
              <a:off x="2827758" y="2685233"/>
              <a:ext cx="776528" cy="883615"/>
              <a:chOff x="2532527" y="2947301"/>
              <a:chExt cx="776528" cy="883615"/>
            </a:xfrm>
          </p:grpSpPr>
          <p:sp>
            <p:nvSpPr>
              <p:cNvPr id="34" name="yellow"/>
              <p:cNvSpPr/>
              <p:nvPr/>
            </p:nvSpPr>
            <p:spPr>
              <a:xfrm rot="3192310">
                <a:off x="2380798" y="3262232"/>
                <a:ext cx="720413" cy="416956"/>
              </a:xfrm>
              <a:custGeom>
                <a:avLst/>
                <a:gdLst>
                  <a:gd name="connsiteX0" fmla="*/ 0 w 562577"/>
                  <a:gd name="connsiteY0" fmla="*/ 224171 h 448342"/>
                  <a:gd name="connsiteX1" fmla="*/ 281289 w 562577"/>
                  <a:gd name="connsiteY1" fmla="*/ 0 h 448342"/>
                  <a:gd name="connsiteX2" fmla="*/ 562577 w 562577"/>
                  <a:gd name="connsiteY2" fmla="*/ 224171 h 448342"/>
                  <a:gd name="connsiteX3" fmla="*/ 281289 w 562577"/>
                  <a:gd name="connsiteY3" fmla="*/ 448342 h 448342"/>
                  <a:gd name="connsiteX4" fmla="*/ 0 w 562577"/>
                  <a:gd name="connsiteY4" fmla="*/ 224171 h 448342"/>
                  <a:gd name="connsiteX0" fmla="*/ 0 w 654094"/>
                  <a:gd name="connsiteY0" fmla="*/ 224171 h 448342"/>
                  <a:gd name="connsiteX1" fmla="*/ 281289 w 654094"/>
                  <a:gd name="connsiteY1" fmla="*/ 0 h 448342"/>
                  <a:gd name="connsiteX2" fmla="*/ 654094 w 654094"/>
                  <a:gd name="connsiteY2" fmla="*/ 283560 h 448342"/>
                  <a:gd name="connsiteX3" fmla="*/ 281289 w 654094"/>
                  <a:gd name="connsiteY3" fmla="*/ 448342 h 448342"/>
                  <a:gd name="connsiteX4" fmla="*/ 0 w 654094"/>
                  <a:gd name="connsiteY4" fmla="*/ 224171 h 448342"/>
                  <a:gd name="connsiteX0" fmla="*/ 0 w 706853"/>
                  <a:gd name="connsiteY0" fmla="*/ 205855 h 448342"/>
                  <a:gd name="connsiteX1" fmla="*/ 334048 w 706853"/>
                  <a:gd name="connsiteY1" fmla="*/ 0 h 448342"/>
                  <a:gd name="connsiteX2" fmla="*/ 706853 w 706853"/>
                  <a:gd name="connsiteY2" fmla="*/ 283560 h 448342"/>
                  <a:gd name="connsiteX3" fmla="*/ 334048 w 706853"/>
                  <a:gd name="connsiteY3" fmla="*/ 448342 h 448342"/>
                  <a:gd name="connsiteX4" fmla="*/ 0 w 706853"/>
                  <a:gd name="connsiteY4" fmla="*/ 205855 h 448342"/>
                  <a:gd name="connsiteX0" fmla="*/ 0 w 706853"/>
                  <a:gd name="connsiteY0" fmla="*/ 128008 h 370495"/>
                  <a:gd name="connsiteX1" fmla="*/ 369468 w 706853"/>
                  <a:gd name="connsiteY1" fmla="*/ 0 h 370495"/>
                  <a:gd name="connsiteX2" fmla="*/ 706853 w 706853"/>
                  <a:gd name="connsiteY2" fmla="*/ 205713 h 370495"/>
                  <a:gd name="connsiteX3" fmla="*/ 334048 w 706853"/>
                  <a:gd name="connsiteY3" fmla="*/ 370495 h 370495"/>
                  <a:gd name="connsiteX4" fmla="*/ 0 w 706853"/>
                  <a:gd name="connsiteY4" fmla="*/ 128008 h 370495"/>
                  <a:gd name="connsiteX0" fmla="*/ 0 w 706853"/>
                  <a:gd name="connsiteY0" fmla="*/ 164782 h 407269"/>
                  <a:gd name="connsiteX1" fmla="*/ 372807 w 706853"/>
                  <a:gd name="connsiteY1" fmla="*/ 0 h 407269"/>
                  <a:gd name="connsiteX2" fmla="*/ 706853 w 706853"/>
                  <a:gd name="connsiteY2" fmla="*/ 242487 h 407269"/>
                  <a:gd name="connsiteX3" fmla="*/ 334048 w 706853"/>
                  <a:gd name="connsiteY3" fmla="*/ 407269 h 407269"/>
                  <a:gd name="connsiteX4" fmla="*/ 0 w 706853"/>
                  <a:gd name="connsiteY4" fmla="*/ 164782 h 407269"/>
                  <a:gd name="connsiteX0" fmla="*/ 0 w 714602"/>
                  <a:gd name="connsiteY0" fmla="*/ 164782 h 407269"/>
                  <a:gd name="connsiteX1" fmla="*/ 372807 w 714602"/>
                  <a:gd name="connsiteY1" fmla="*/ 0 h 407269"/>
                  <a:gd name="connsiteX2" fmla="*/ 714602 w 714602"/>
                  <a:gd name="connsiteY2" fmla="*/ 248282 h 407269"/>
                  <a:gd name="connsiteX3" fmla="*/ 334048 w 714602"/>
                  <a:gd name="connsiteY3" fmla="*/ 407269 h 407269"/>
                  <a:gd name="connsiteX4" fmla="*/ 0 w 714602"/>
                  <a:gd name="connsiteY4" fmla="*/ 164782 h 407269"/>
                  <a:gd name="connsiteX0" fmla="*/ 0 w 714602"/>
                  <a:gd name="connsiteY0" fmla="*/ 168657 h 411144"/>
                  <a:gd name="connsiteX1" fmla="*/ 375706 w 714602"/>
                  <a:gd name="connsiteY1" fmla="*/ 0 h 411144"/>
                  <a:gd name="connsiteX2" fmla="*/ 714602 w 714602"/>
                  <a:gd name="connsiteY2" fmla="*/ 252157 h 411144"/>
                  <a:gd name="connsiteX3" fmla="*/ 334048 w 714602"/>
                  <a:gd name="connsiteY3" fmla="*/ 411144 h 411144"/>
                  <a:gd name="connsiteX4" fmla="*/ 0 w 714602"/>
                  <a:gd name="connsiteY4" fmla="*/ 168657 h 411144"/>
                  <a:gd name="connsiteX0" fmla="*/ 0 w 714602"/>
                  <a:gd name="connsiteY0" fmla="*/ 168657 h 413081"/>
                  <a:gd name="connsiteX1" fmla="*/ 375706 w 714602"/>
                  <a:gd name="connsiteY1" fmla="*/ 0 h 413081"/>
                  <a:gd name="connsiteX2" fmla="*/ 714602 w 714602"/>
                  <a:gd name="connsiteY2" fmla="*/ 252157 h 413081"/>
                  <a:gd name="connsiteX3" fmla="*/ 332599 w 714602"/>
                  <a:gd name="connsiteY3" fmla="*/ 413081 h 413081"/>
                  <a:gd name="connsiteX4" fmla="*/ 0 w 714602"/>
                  <a:gd name="connsiteY4" fmla="*/ 168657 h 413081"/>
                  <a:gd name="connsiteX0" fmla="*/ 0 w 714602"/>
                  <a:gd name="connsiteY0" fmla="*/ 168657 h 416956"/>
                  <a:gd name="connsiteX1" fmla="*/ 375706 w 714602"/>
                  <a:gd name="connsiteY1" fmla="*/ 0 h 416956"/>
                  <a:gd name="connsiteX2" fmla="*/ 714602 w 714602"/>
                  <a:gd name="connsiteY2" fmla="*/ 252157 h 416956"/>
                  <a:gd name="connsiteX3" fmla="*/ 329702 w 714602"/>
                  <a:gd name="connsiteY3" fmla="*/ 416956 h 416956"/>
                  <a:gd name="connsiteX4" fmla="*/ 0 w 714602"/>
                  <a:gd name="connsiteY4" fmla="*/ 168657 h 416956"/>
                  <a:gd name="connsiteX0" fmla="*/ 0 w 720413"/>
                  <a:gd name="connsiteY0" fmla="*/ 164310 h 416956"/>
                  <a:gd name="connsiteX1" fmla="*/ 381517 w 720413"/>
                  <a:gd name="connsiteY1" fmla="*/ 0 h 416956"/>
                  <a:gd name="connsiteX2" fmla="*/ 720413 w 720413"/>
                  <a:gd name="connsiteY2" fmla="*/ 252157 h 416956"/>
                  <a:gd name="connsiteX3" fmla="*/ 335513 w 720413"/>
                  <a:gd name="connsiteY3" fmla="*/ 416956 h 416956"/>
                  <a:gd name="connsiteX4" fmla="*/ 0 w 720413"/>
                  <a:gd name="connsiteY4" fmla="*/ 164310 h 416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413" h="416956">
                    <a:moveTo>
                      <a:pt x="0" y="164310"/>
                    </a:moveTo>
                    <a:lnTo>
                      <a:pt x="381517" y="0"/>
                    </a:lnTo>
                    <a:lnTo>
                      <a:pt x="720413" y="252157"/>
                    </a:lnTo>
                    <a:lnTo>
                      <a:pt x="335513" y="416956"/>
                    </a:lnTo>
                    <a:lnTo>
                      <a:pt x="0" y="164310"/>
                    </a:lnTo>
                    <a:close/>
                  </a:path>
                </a:pathLst>
              </a:custGeom>
              <a:solidFill>
                <a:srgbClr val="FEAD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" name="red"/>
              <p:cNvSpPr/>
              <p:nvPr/>
            </p:nvSpPr>
            <p:spPr>
              <a:xfrm rot="21150044">
                <a:off x="2561774" y="2947301"/>
                <a:ext cx="720413" cy="416956"/>
              </a:xfrm>
              <a:custGeom>
                <a:avLst/>
                <a:gdLst>
                  <a:gd name="connsiteX0" fmla="*/ 0 w 562577"/>
                  <a:gd name="connsiteY0" fmla="*/ 224171 h 448342"/>
                  <a:gd name="connsiteX1" fmla="*/ 281289 w 562577"/>
                  <a:gd name="connsiteY1" fmla="*/ 0 h 448342"/>
                  <a:gd name="connsiteX2" fmla="*/ 562577 w 562577"/>
                  <a:gd name="connsiteY2" fmla="*/ 224171 h 448342"/>
                  <a:gd name="connsiteX3" fmla="*/ 281289 w 562577"/>
                  <a:gd name="connsiteY3" fmla="*/ 448342 h 448342"/>
                  <a:gd name="connsiteX4" fmla="*/ 0 w 562577"/>
                  <a:gd name="connsiteY4" fmla="*/ 224171 h 448342"/>
                  <a:gd name="connsiteX0" fmla="*/ 0 w 654094"/>
                  <a:gd name="connsiteY0" fmla="*/ 224171 h 448342"/>
                  <a:gd name="connsiteX1" fmla="*/ 281289 w 654094"/>
                  <a:gd name="connsiteY1" fmla="*/ 0 h 448342"/>
                  <a:gd name="connsiteX2" fmla="*/ 654094 w 654094"/>
                  <a:gd name="connsiteY2" fmla="*/ 283560 h 448342"/>
                  <a:gd name="connsiteX3" fmla="*/ 281289 w 654094"/>
                  <a:gd name="connsiteY3" fmla="*/ 448342 h 448342"/>
                  <a:gd name="connsiteX4" fmla="*/ 0 w 654094"/>
                  <a:gd name="connsiteY4" fmla="*/ 224171 h 448342"/>
                  <a:gd name="connsiteX0" fmla="*/ 0 w 706853"/>
                  <a:gd name="connsiteY0" fmla="*/ 205855 h 448342"/>
                  <a:gd name="connsiteX1" fmla="*/ 334048 w 706853"/>
                  <a:gd name="connsiteY1" fmla="*/ 0 h 448342"/>
                  <a:gd name="connsiteX2" fmla="*/ 706853 w 706853"/>
                  <a:gd name="connsiteY2" fmla="*/ 283560 h 448342"/>
                  <a:gd name="connsiteX3" fmla="*/ 334048 w 706853"/>
                  <a:gd name="connsiteY3" fmla="*/ 448342 h 448342"/>
                  <a:gd name="connsiteX4" fmla="*/ 0 w 706853"/>
                  <a:gd name="connsiteY4" fmla="*/ 205855 h 448342"/>
                  <a:gd name="connsiteX0" fmla="*/ 0 w 706853"/>
                  <a:gd name="connsiteY0" fmla="*/ 128008 h 370495"/>
                  <a:gd name="connsiteX1" fmla="*/ 369468 w 706853"/>
                  <a:gd name="connsiteY1" fmla="*/ 0 h 370495"/>
                  <a:gd name="connsiteX2" fmla="*/ 706853 w 706853"/>
                  <a:gd name="connsiteY2" fmla="*/ 205713 h 370495"/>
                  <a:gd name="connsiteX3" fmla="*/ 334048 w 706853"/>
                  <a:gd name="connsiteY3" fmla="*/ 370495 h 370495"/>
                  <a:gd name="connsiteX4" fmla="*/ 0 w 706853"/>
                  <a:gd name="connsiteY4" fmla="*/ 128008 h 370495"/>
                  <a:gd name="connsiteX0" fmla="*/ 0 w 706853"/>
                  <a:gd name="connsiteY0" fmla="*/ 164782 h 407269"/>
                  <a:gd name="connsiteX1" fmla="*/ 372807 w 706853"/>
                  <a:gd name="connsiteY1" fmla="*/ 0 h 407269"/>
                  <a:gd name="connsiteX2" fmla="*/ 706853 w 706853"/>
                  <a:gd name="connsiteY2" fmla="*/ 242487 h 407269"/>
                  <a:gd name="connsiteX3" fmla="*/ 334048 w 706853"/>
                  <a:gd name="connsiteY3" fmla="*/ 407269 h 407269"/>
                  <a:gd name="connsiteX4" fmla="*/ 0 w 706853"/>
                  <a:gd name="connsiteY4" fmla="*/ 164782 h 407269"/>
                  <a:gd name="connsiteX0" fmla="*/ 0 w 714602"/>
                  <a:gd name="connsiteY0" fmla="*/ 164782 h 407269"/>
                  <a:gd name="connsiteX1" fmla="*/ 372807 w 714602"/>
                  <a:gd name="connsiteY1" fmla="*/ 0 h 407269"/>
                  <a:gd name="connsiteX2" fmla="*/ 714602 w 714602"/>
                  <a:gd name="connsiteY2" fmla="*/ 248282 h 407269"/>
                  <a:gd name="connsiteX3" fmla="*/ 334048 w 714602"/>
                  <a:gd name="connsiteY3" fmla="*/ 407269 h 407269"/>
                  <a:gd name="connsiteX4" fmla="*/ 0 w 714602"/>
                  <a:gd name="connsiteY4" fmla="*/ 164782 h 407269"/>
                  <a:gd name="connsiteX0" fmla="*/ 0 w 714602"/>
                  <a:gd name="connsiteY0" fmla="*/ 168657 h 411144"/>
                  <a:gd name="connsiteX1" fmla="*/ 375706 w 714602"/>
                  <a:gd name="connsiteY1" fmla="*/ 0 h 411144"/>
                  <a:gd name="connsiteX2" fmla="*/ 714602 w 714602"/>
                  <a:gd name="connsiteY2" fmla="*/ 252157 h 411144"/>
                  <a:gd name="connsiteX3" fmla="*/ 334048 w 714602"/>
                  <a:gd name="connsiteY3" fmla="*/ 411144 h 411144"/>
                  <a:gd name="connsiteX4" fmla="*/ 0 w 714602"/>
                  <a:gd name="connsiteY4" fmla="*/ 168657 h 411144"/>
                  <a:gd name="connsiteX0" fmla="*/ 0 w 714602"/>
                  <a:gd name="connsiteY0" fmla="*/ 168657 h 413081"/>
                  <a:gd name="connsiteX1" fmla="*/ 375706 w 714602"/>
                  <a:gd name="connsiteY1" fmla="*/ 0 h 413081"/>
                  <a:gd name="connsiteX2" fmla="*/ 714602 w 714602"/>
                  <a:gd name="connsiteY2" fmla="*/ 252157 h 413081"/>
                  <a:gd name="connsiteX3" fmla="*/ 332599 w 714602"/>
                  <a:gd name="connsiteY3" fmla="*/ 413081 h 413081"/>
                  <a:gd name="connsiteX4" fmla="*/ 0 w 714602"/>
                  <a:gd name="connsiteY4" fmla="*/ 168657 h 413081"/>
                  <a:gd name="connsiteX0" fmla="*/ 0 w 714602"/>
                  <a:gd name="connsiteY0" fmla="*/ 168657 h 416956"/>
                  <a:gd name="connsiteX1" fmla="*/ 375706 w 714602"/>
                  <a:gd name="connsiteY1" fmla="*/ 0 h 416956"/>
                  <a:gd name="connsiteX2" fmla="*/ 714602 w 714602"/>
                  <a:gd name="connsiteY2" fmla="*/ 252157 h 416956"/>
                  <a:gd name="connsiteX3" fmla="*/ 329702 w 714602"/>
                  <a:gd name="connsiteY3" fmla="*/ 416956 h 416956"/>
                  <a:gd name="connsiteX4" fmla="*/ 0 w 714602"/>
                  <a:gd name="connsiteY4" fmla="*/ 168657 h 416956"/>
                  <a:gd name="connsiteX0" fmla="*/ 0 w 720413"/>
                  <a:gd name="connsiteY0" fmla="*/ 164310 h 416956"/>
                  <a:gd name="connsiteX1" fmla="*/ 381517 w 720413"/>
                  <a:gd name="connsiteY1" fmla="*/ 0 h 416956"/>
                  <a:gd name="connsiteX2" fmla="*/ 720413 w 720413"/>
                  <a:gd name="connsiteY2" fmla="*/ 252157 h 416956"/>
                  <a:gd name="connsiteX3" fmla="*/ 335513 w 720413"/>
                  <a:gd name="connsiteY3" fmla="*/ 416956 h 416956"/>
                  <a:gd name="connsiteX4" fmla="*/ 0 w 720413"/>
                  <a:gd name="connsiteY4" fmla="*/ 164310 h 416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413" h="416956">
                    <a:moveTo>
                      <a:pt x="0" y="164310"/>
                    </a:moveTo>
                    <a:lnTo>
                      <a:pt x="381517" y="0"/>
                    </a:lnTo>
                    <a:lnTo>
                      <a:pt x="720413" y="252157"/>
                    </a:lnTo>
                    <a:lnTo>
                      <a:pt x="335513" y="416956"/>
                    </a:lnTo>
                    <a:lnTo>
                      <a:pt x="0" y="164310"/>
                    </a:lnTo>
                    <a:close/>
                  </a:path>
                </a:pathLst>
              </a:custGeom>
              <a:solidFill>
                <a:srgbClr val="F040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" name="blue"/>
              <p:cNvSpPr/>
              <p:nvPr/>
            </p:nvSpPr>
            <p:spPr>
              <a:xfrm rot="18407690" flipV="1">
                <a:off x="2740370" y="3259853"/>
                <a:ext cx="720413" cy="416956"/>
              </a:xfrm>
              <a:custGeom>
                <a:avLst/>
                <a:gdLst>
                  <a:gd name="connsiteX0" fmla="*/ 0 w 562577"/>
                  <a:gd name="connsiteY0" fmla="*/ 224171 h 448342"/>
                  <a:gd name="connsiteX1" fmla="*/ 281289 w 562577"/>
                  <a:gd name="connsiteY1" fmla="*/ 0 h 448342"/>
                  <a:gd name="connsiteX2" fmla="*/ 562577 w 562577"/>
                  <a:gd name="connsiteY2" fmla="*/ 224171 h 448342"/>
                  <a:gd name="connsiteX3" fmla="*/ 281289 w 562577"/>
                  <a:gd name="connsiteY3" fmla="*/ 448342 h 448342"/>
                  <a:gd name="connsiteX4" fmla="*/ 0 w 562577"/>
                  <a:gd name="connsiteY4" fmla="*/ 224171 h 448342"/>
                  <a:gd name="connsiteX0" fmla="*/ 0 w 654094"/>
                  <a:gd name="connsiteY0" fmla="*/ 224171 h 448342"/>
                  <a:gd name="connsiteX1" fmla="*/ 281289 w 654094"/>
                  <a:gd name="connsiteY1" fmla="*/ 0 h 448342"/>
                  <a:gd name="connsiteX2" fmla="*/ 654094 w 654094"/>
                  <a:gd name="connsiteY2" fmla="*/ 283560 h 448342"/>
                  <a:gd name="connsiteX3" fmla="*/ 281289 w 654094"/>
                  <a:gd name="connsiteY3" fmla="*/ 448342 h 448342"/>
                  <a:gd name="connsiteX4" fmla="*/ 0 w 654094"/>
                  <a:gd name="connsiteY4" fmla="*/ 224171 h 448342"/>
                  <a:gd name="connsiteX0" fmla="*/ 0 w 706853"/>
                  <a:gd name="connsiteY0" fmla="*/ 205855 h 448342"/>
                  <a:gd name="connsiteX1" fmla="*/ 334048 w 706853"/>
                  <a:gd name="connsiteY1" fmla="*/ 0 h 448342"/>
                  <a:gd name="connsiteX2" fmla="*/ 706853 w 706853"/>
                  <a:gd name="connsiteY2" fmla="*/ 283560 h 448342"/>
                  <a:gd name="connsiteX3" fmla="*/ 334048 w 706853"/>
                  <a:gd name="connsiteY3" fmla="*/ 448342 h 448342"/>
                  <a:gd name="connsiteX4" fmla="*/ 0 w 706853"/>
                  <a:gd name="connsiteY4" fmla="*/ 205855 h 448342"/>
                  <a:gd name="connsiteX0" fmla="*/ 0 w 706853"/>
                  <a:gd name="connsiteY0" fmla="*/ 128008 h 370495"/>
                  <a:gd name="connsiteX1" fmla="*/ 369468 w 706853"/>
                  <a:gd name="connsiteY1" fmla="*/ 0 h 370495"/>
                  <a:gd name="connsiteX2" fmla="*/ 706853 w 706853"/>
                  <a:gd name="connsiteY2" fmla="*/ 205713 h 370495"/>
                  <a:gd name="connsiteX3" fmla="*/ 334048 w 706853"/>
                  <a:gd name="connsiteY3" fmla="*/ 370495 h 370495"/>
                  <a:gd name="connsiteX4" fmla="*/ 0 w 706853"/>
                  <a:gd name="connsiteY4" fmla="*/ 128008 h 370495"/>
                  <a:gd name="connsiteX0" fmla="*/ 0 w 706853"/>
                  <a:gd name="connsiteY0" fmla="*/ 164782 h 407269"/>
                  <a:gd name="connsiteX1" fmla="*/ 372807 w 706853"/>
                  <a:gd name="connsiteY1" fmla="*/ 0 h 407269"/>
                  <a:gd name="connsiteX2" fmla="*/ 706853 w 706853"/>
                  <a:gd name="connsiteY2" fmla="*/ 242487 h 407269"/>
                  <a:gd name="connsiteX3" fmla="*/ 334048 w 706853"/>
                  <a:gd name="connsiteY3" fmla="*/ 407269 h 407269"/>
                  <a:gd name="connsiteX4" fmla="*/ 0 w 706853"/>
                  <a:gd name="connsiteY4" fmla="*/ 164782 h 407269"/>
                  <a:gd name="connsiteX0" fmla="*/ 0 w 714602"/>
                  <a:gd name="connsiteY0" fmla="*/ 164782 h 407269"/>
                  <a:gd name="connsiteX1" fmla="*/ 372807 w 714602"/>
                  <a:gd name="connsiteY1" fmla="*/ 0 h 407269"/>
                  <a:gd name="connsiteX2" fmla="*/ 714602 w 714602"/>
                  <a:gd name="connsiteY2" fmla="*/ 248282 h 407269"/>
                  <a:gd name="connsiteX3" fmla="*/ 334048 w 714602"/>
                  <a:gd name="connsiteY3" fmla="*/ 407269 h 407269"/>
                  <a:gd name="connsiteX4" fmla="*/ 0 w 714602"/>
                  <a:gd name="connsiteY4" fmla="*/ 164782 h 407269"/>
                  <a:gd name="connsiteX0" fmla="*/ 0 w 714602"/>
                  <a:gd name="connsiteY0" fmla="*/ 168657 h 411144"/>
                  <a:gd name="connsiteX1" fmla="*/ 375706 w 714602"/>
                  <a:gd name="connsiteY1" fmla="*/ 0 h 411144"/>
                  <a:gd name="connsiteX2" fmla="*/ 714602 w 714602"/>
                  <a:gd name="connsiteY2" fmla="*/ 252157 h 411144"/>
                  <a:gd name="connsiteX3" fmla="*/ 334048 w 714602"/>
                  <a:gd name="connsiteY3" fmla="*/ 411144 h 411144"/>
                  <a:gd name="connsiteX4" fmla="*/ 0 w 714602"/>
                  <a:gd name="connsiteY4" fmla="*/ 168657 h 411144"/>
                  <a:gd name="connsiteX0" fmla="*/ 0 w 714602"/>
                  <a:gd name="connsiteY0" fmla="*/ 168657 h 413081"/>
                  <a:gd name="connsiteX1" fmla="*/ 375706 w 714602"/>
                  <a:gd name="connsiteY1" fmla="*/ 0 h 413081"/>
                  <a:gd name="connsiteX2" fmla="*/ 714602 w 714602"/>
                  <a:gd name="connsiteY2" fmla="*/ 252157 h 413081"/>
                  <a:gd name="connsiteX3" fmla="*/ 332599 w 714602"/>
                  <a:gd name="connsiteY3" fmla="*/ 413081 h 413081"/>
                  <a:gd name="connsiteX4" fmla="*/ 0 w 714602"/>
                  <a:gd name="connsiteY4" fmla="*/ 168657 h 413081"/>
                  <a:gd name="connsiteX0" fmla="*/ 0 w 714602"/>
                  <a:gd name="connsiteY0" fmla="*/ 168657 h 416956"/>
                  <a:gd name="connsiteX1" fmla="*/ 375706 w 714602"/>
                  <a:gd name="connsiteY1" fmla="*/ 0 h 416956"/>
                  <a:gd name="connsiteX2" fmla="*/ 714602 w 714602"/>
                  <a:gd name="connsiteY2" fmla="*/ 252157 h 416956"/>
                  <a:gd name="connsiteX3" fmla="*/ 329702 w 714602"/>
                  <a:gd name="connsiteY3" fmla="*/ 416956 h 416956"/>
                  <a:gd name="connsiteX4" fmla="*/ 0 w 714602"/>
                  <a:gd name="connsiteY4" fmla="*/ 168657 h 416956"/>
                  <a:gd name="connsiteX0" fmla="*/ 0 w 720413"/>
                  <a:gd name="connsiteY0" fmla="*/ 164310 h 416956"/>
                  <a:gd name="connsiteX1" fmla="*/ 381517 w 720413"/>
                  <a:gd name="connsiteY1" fmla="*/ 0 h 416956"/>
                  <a:gd name="connsiteX2" fmla="*/ 720413 w 720413"/>
                  <a:gd name="connsiteY2" fmla="*/ 252157 h 416956"/>
                  <a:gd name="connsiteX3" fmla="*/ 335513 w 720413"/>
                  <a:gd name="connsiteY3" fmla="*/ 416956 h 416956"/>
                  <a:gd name="connsiteX4" fmla="*/ 0 w 720413"/>
                  <a:gd name="connsiteY4" fmla="*/ 164310 h 416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413" h="416956">
                    <a:moveTo>
                      <a:pt x="0" y="164310"/>
                    </a:moveTo>
                    <a:lnTo>
                      <a:pt x="381517" y="0"/>
                    </a:lnTo>
                    <a:lnTo>
                      <a:pt x="720413" y="252157"/>
                    </a:lnTo>
                    <a:lnTo>
                      <a:pt x="335513" y="416956"/>
                    </a:lnTo>
                    <a:lnTo>
                      <a:pt x="0" y="164310"/>
                    </a:lnTo>
                    <a:close/>
                  </a:path>
                </a:pathLst>
              </a:custGeom>
              <a:solidFill>
                <a:srgbClr val="269B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7" name="onecube"/>
            <p:cNvGrpSpPr/>
            <p:nvPr/>
          </p:nvGrpSpPr>
          <p:grpSpPr>
            <a:xfrm>
              <a:off x="3547851" y="2678850"/>
              <a:ext cx="776528" cy="883615"/>
              <a:chOff x="2532527" y="2947301"/>
              <a:chExt cx="776528" cy="883615"/>
            </a:xfrm>
          </p:grpSpPr>
          <p:sp>
            <p:nvSpPr>
              <p:cNvPr id="38" name="yellow"/>
              <p:cNvSpPr/>
              <p:nvPr/>
            </p:nvSpPr>
            <p:spPr>
              <a:xfrm rot="3192310">
                <a:off x="2380798" y="3262232"/>
                <a:ext cx="720413" cy="416956"/>
              </a:xfrm>
              <a:custGeom>
                <a:avLst/>
                <a:gdLst>
                  <a:gd name="connsiteX0" fmla="*/ 0 w 562577"/>
                  <a:gd name="connsiteY0" fmla="*/ 224171 h 448342"/>
                  <a:gd name="connsiteX1" fmla="*/ 281289 w 562577"/>
                  <a:gd name="connsiteY1" fmla="*/ 0 h 448342"/>
                  <a:gd name="connsiteX2" fmla="*/ 562577 w 562577"/>
                  <a:gd name="connsiteY2" fmla="*/ 224171 h 448342"/>
                  <a:gd name="connsiteX3" fmla="*/ 281289 w 562577"/>
                  <a:gd name="connsiteY3" fmla="*/ 448342 h 448342"/>
                  <a:gd name="connsiteX4" fmla="*/ 0 w 562577"/>
                  <a:gd name="connsiteY4" fmla="*/ 224171 h 448342"/>
                  <a:gd name="connsiteX0" fmla="*/ 0 w 654094"/>
                  <a:gd name="connsiteY0" fmla="*/ 224171 h 448342"/>
                  <a:gd name="connsiteX1" fmla="*/ 281289 w 654094"/>
                  <a:gd name="connsiteY1" fmla="*/ 0 h 448342"/>
                  <a:gd name="connsiteX2" fmla="*/ 654094 w 654094"/>
                  <a:gd name="connsiteY2" fmla="*/ 283560 h 448342"/>
                  <a:gd name="connsiteX3" fmla="*/ 281289 w 654094"/>
                  <a:gd name="connsiteY3" fmla="*/ 448342 h 448342"/>
                  <a:gd name="connsiteX4" fmla="*/ 0 w 654094"/>
                  <a:gd name="connsiteY4" fmla="*/ 224171 h 448342"/>
                  <a:gd name="connsiteX0" fmla="*/ 0 w 706853"/>
                  <a:gd name="connsiteY0" fmla="*/ 205855 h 448342"/>
                  <a:gd name="connsiteX1" fmla="*/ 334048 w 706853"/>
                  <a:gd name="connsiteY1" fmla="*/ 0 h 448342"/>
                  <a:gd name="connsiteX2" fmla="*/ 706853 w 706853"/>
                  <a:gd name="connsiteY2" fmla="*/ 283560 h 448342"/>
                  <a:gd name="connsiteX3" fmla="*/ 334048 w 706853"/>
                  <a:gd name="connsiteY3" fmla="*/ 448342 h 448342"/>
                  <a:gd name="connsiteX4" fmla="*/ 0 w 706853"/>
                  <a:gd name="connsiteY4" fmla="*/ 205855 h 448342"/>
                  <a:gd name="connsiteX0" fmla="*/ 0 w 706853"/>
                  <a:gd name="connsiteY0" fmla="*/ 128008 h 370495"/>
                  <a:gd name="connsiteX1" fmla="*/ 369468 w 706853"/>
                  <a:gd name="connsiteY1" fmla="*/ 0 h 370495"/>
                  <a:gd name="connsiteX2" fmla="*/ 706853 w 706853"/>
                  <a:gd name="connsiteY2" fmla="*/ 205713 h 370495"/>
                  <a:gd name="connsiteX3" fmla="*/ 334048 w 706853"/>
                  <a:gd name="connsiteY3" fmla="*/ 370495 h 370495"/>
                  <a:gd name="connsiteX4" fmla="*/ 0 w 706853"/>
                  <a:gd name="connsiteY4" fmla="*/ 128008 h 370495"/>
                  <a:gd name="connsiteX0" fmla="*/ 0 w 706853"/>
                  <a:gd name="connsiteY0" fmla="*/ 164782 h 407269"/>
                  <a:gd name="connsiteX1" fmla="*/ 372807 w 706853"/>
                  <a:gd name="connsiteY1" fmla="*/ 0 h 407269"/>
                  <a:gd name="connsiteX2" fmla="*/ 706853 w 706853"/>
                  <a:gd name="connsiteY2" fmla="*/ 242487 h 407269"/>
                  <a:gd name="connsiteX3" fmla="*/ 334048 w 706853"/>
                  <a:gd name="connsiteY3" fmla="*/ 407269 h 407269"/>
                  <a:gd name="connsiteX4" fmla="*/ 0 w 706853"/>
                  <a:gd name="connsiteY4" fmla="*/ 164782 h 407269"/>
                  <a:gd name="connsiteX0" fmla="*/ 0 w 714602"/>
                  <a:gd name="connsiteY0" fmla="*/ 164782 h 407269"/>
                  <a:gd name="connsiteX1" fmla="*/ 372807 w 714602"/>
                  <a:gd name="connsiteY1" fmla="*/ 0 h 407269"/>
                  <a:gd name="connsiteX2" fmla="*/ 714602 w 714602"/>
                  <a:gd name="connsiteY2" fmla="*/ 248282 h 407269"/>
                  <a:gd name="connsiteX3" fmla="*/ 334048 w 714602"/>
                  <a:gd name="connsiteY3" fmla="*/ 407269 h 407269"/>
                  <a:gd name="connsiteX4" fmla="*/ 0 w 714602"/>
                  <a:gd name="connsiteY4" fmla="*/ 164782 h 407269"/>
                  <a:gd name="connsiteX0" fmla="*/ 0 w 714602"/>
                  <a:gd name="connsiteY0" fmla="*/ 168657 h 411144"/>
                  <a:gd name="connsiteX1" fmla="*/ 375706 w 714602"/>
                  <a:gd name="connsiteY1" fmla="*/ 0 h 411144"/>
                  <a:gd name="connsiteX2" fmla="*/ 714602 w 714602"/>
                  <a:gd name="connsiteY2" fmla="*/ 252157 h 411144"/>
                  <a:gd name="connsiteX3" fmla="*/ 334048 w 714602"/>
                  <a:gd name="connsiteY3" fmla="*/ 411144 h 411144"/>
                  <a:gd name="connsiteX4" fmla="*/ 0 w 714602"/>
                  <a:gd name="connsiteY4" fmla="*/ 168657 h 411144"/>
                  <a:gd name="connsiteX0" fmla="*/ 0 w 714602"/>
                  <a:gd name="connsiteY0" fmla="*/ 168657 h 413081"/>
                  <a:gd name="connsiteX1" fmla="*/ 375706 w 714602"/>
                  <a:gd name="connsiteY1" fmla="*/ 0 h 413081"/>
                  <a:gd name="connsiteX2" fmla="*/ 714602 w 714602"/>
                  <a:gd name="connsiteY2" fmla="*/ 252157 h 413081"/>
                  <a:gd name="connsiteX3" fmla="*/ 332599 w 714602"/>
                  <a:gd name="connsiteY3" fmla="*/ 413081 h 413081"/>
                  <a:gd name="connsiteX4" fmla="*/ 0 w 714602"/>
                  <a:gd name="connsiteY4" fmla="*/ 168657 h 413081"/>
                  <a:gd name="connsiteX0" fmla="*/ 0 w 714602"/>
                  <a:gd name="connsiteY0" fmla="*/ 168657 h 416956"/>
                  <a:gd name="connsiteX1" fmla="*/ 375706 w 714602"/>
                  <a:gd name="connsiteY1" fmla="*/ 0 h 416956"/>
                  <a:gd name="connsiteX2" fmla="*/ 714602 w 714602"/>
                  <a:gd name="connsiteY2" fmla="*/ 252157 h 416956"/>
                  <a:gd name="connsiteX3" fmla="*/ 329702 w 714602"/>
                  <a:gd name="connsiteY3" fmla="*/ 416956 h 416956"/>
                  <a:gd name="connsiteX4" fmla="*/ 0 w 714602"/>
                  <a:gd name="connsiteY4" fmla="*/ 168657 h 416956"/>
                  <a:gd name="connsiteX0" fmla="*/ 0 w 720413"/>
                  <a:gd name="connsiteY0" fmla="*/ 164310 h 416956"/>
                  <a:gd name="connsiteX1" fmla="*/ 381517 w 720413"/>
                  <a:gd name="connsiteY1" fmla="*/ 0 h 416956"/>
                  <a:gd name="connsiteX2" fmla="*/ 720413 w 720413"/>
                  <a:gd name="connsiteY2" fmla="*/ 252157 h 416956"/>
                  <a:gd name="connsiteX3" fmla="*/ 335513 w 720413"/>
                  <a:gd name="connsiteY3" fmla="*/ 416956 h 416956"/>
                  <a:gd name="connsiteX4" fmla="*/ 0 w 720413"/>
                  <a:gd name="connsiteY4" fmla="*/ 164310 h 416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413" h="416956">
                    <a:moveTo>
                      <a:pt x="0" y="164310"/>
                    </a:moveTo>
                    <a:lnTo>
                      <a:pt x="381517" y="0"/>
                    </a:lnTo>
                    <a:lnTo>
                      <a:pt x="720413" y="252157"/>
                    </a:lnTo>
                    <a:lnTo>
                      <a:pt x="335513" y="416956"/>
                    </a:lnTo>
                    <a:lnTo>
                      <a:pt x="0" y="164310"/>
                    </a:lnTo>
                    <a:close/>
                  </a:path>
                </a:pathLst>
              </a:custGeom>
              <a:solidFill>
                <a:srgbClr val="FEAD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9" name="red"/>
              <p:cNvSpPr/>
              <p:nvPr/>
            </p:nvSpPr>
            <p:spPr>
              <a:xfrm rot="21150044">
                <a:off x="2561774" y="2947301"/>
                <a:ext cx="720413" cy="416956"/>
              </a:xfrm>
              <a:custGeom>
                <a:avLst/>
                <a:gdLst>
                  <a:gd name="connsiteX0" fmla="*/ 0 w 562577"/>
                  <a:gd name="connsiteY0" fmla="*/ 224171 h 448342"/>
                  <a:gd name="connsiteX1" fmla="*/ 281289 w 562577"/>
                  <a:gd name="connsiteY1" fmla="*/ 0 h 448342"/>
                  <a:gd name="connsiteX2" fmla="*/ 562577 w 562577"/>
                  <a:gd name="connsiteY2" fmla="*/ 224171 h 448342"/>
                  <a:gd name="connsiteX3" fmla="*/ 281289 w 562577"/>
                  <a:gd name="connsiteY3" fmla="*/ 448342 h 448342"/>
                  <a:gd name="connsiteX4" fmla="*/ 0 w 562577"/>
                  <a:gd name="connsiteY4" fmla="*/ 224171 h 448342"/>
                  <a:gd name="connsiteX0" fmla="*/ 0 w 654094"/>
                  <a:gd name="connsiteY0" fmla="*/ 224171 h 448342"/>
                  <a:gd name="connsiteX1" fmla="*/ 281289 w 654094"/>
                  <a:gd name="connsiteY1" fmla="*/ 0 h 448342"/>
                  <a:gd name="connsiteX2" fmla="*/ 654094 w 654094"/>
                  <a:gd name="connsiteY2" fmla="*/ 283560 h 448342"/>
                  <a:gd name="connsiteX3" fmla="*/ 281289 w 654094"/>
                  <a:gd name="connsiteY3" fmla="*/ 448342 h 448342"/>
                  <a:gd name="connsiteX4" fmla="*/ 0 w 654094"/>
                  <a:gd name="connsiteY4" fmla="*/ 224171 h 448342"/>
                  <a:gd name="connsiteX0" fmla="*/ 0 w 706853"/>
                  <a:gd name="connsiteY0" fmla="*/ 205855 h 448342"/>
                  <a:gd name="connsiteX1" fmla="*/ 334048 w 706853"/>
                  <a:gd name="connsiteY1" fmla="*/ 0 h 448342"/>
                  <a:gd name="connsiteX2" fmla="*/ 706853 w 706853"/>
                  <a:gd name="connsiteY2" fmla="*/ 283560 h 448342"/>
                  <a:gd name="connsiteX3" fmla="*/ 334048 w 706853"/>
                  <a:gd name="connsiteY3" fmla="*/ 448342 h 448342"/>
                  <a:gd name="connsiteX4" fmla="*/ 0 w 706853"/>
                  <a:gd name="connsiteY4" fmla="*/ 205855 h 448342"/>
                  <a:gd name="connsiteX0" fmla="*/ 0 w 706853"/>
                  <a:gd name="connsiteY0" fmla="*/ 128008 h 370495"/>
                  <a:gd name="connsiteX1" fmla="*/ 369468 w 706853"/>
                  <a:gd name="connsiteY1" fmla="*/ 0 h 370495"/>
                  <a:gd name="connsiteX2" fmla="*/ 706853 w 706853"/>
                  <a:gd name="connsiteY2" fmla="*/ 205713 h 370495"/>
                  <a:gd name="connsiteX3" fmla="*/ 334048 w 706853"/>
                  <a:gd name="connsiteY3" fmla="*/ 370495 h 370495"/>
                  <a:gd name="connsiteX4" fmla="*/ 0 w 706853"/>
                  <a:gd name="connsiteY4" fmla="*/ 128008 h 370495"/>
                  <a:gd name="connsiteX0" fmla="*/ 0 w 706853"/>
                  <a:gd name="connsiteY0" fmla="*/ 164782 h 407269"/>
                  <a:gd name="connsiteX1" fmla="*/ 372807 w 706853"/>
                  <a:gd name="connsiteY1" fmla="*/ 0 h 407269"/>
                  <a:gd name="connsiteX2" fmla="*/ 706853 w 706853"/>
                  <a:gd name="connsiteY2" fmla="*/ 242487 h 407269"/>
                  <a:gd name="connsiteX3" fmla="*/ 334048 w 706853"/>
                  <a:gd name="connsiteY3" fmla="*/ 407269 h 407269"/>
                  <a:gd name="connsiteX4" fmla="*/ 0 w 706853"/>
                  <a:gd name="connsiteY4" fmla="*/ 164782 h 407269"/>
                  <a:gd name="connsiteX0" fmla="*/ 0 w 714602"/>
                  <a:gd name="connsiteY0" fmla="*/ 164782 h 407269"/>
                  <a:gd name="connsiteX1" fmla="*/ 372807 w 714602"/>
                  <a:gd name="connsiteY1" fmla="*/ 0 h 407269"/>
                  <a:gd name="connsiteX2" fmla="*/ 714602 w 714602"/>
                  <a:gd name="connsiteY2" fmla="*/ 248282 h 407269"/>
                  <a:gd name="connsiteX3" fmla="*/ 334048 w 714602"/>
                  <a:gd name="connsiteY3" fmla="*/ 407269 h 407269"/>
                  <a:gd name="connsiteX4" fmla="*/ 0 w 714602"/>
                  <a:gd name="connsiteY4" fmla="*/ 164782 h 407269"/>
                  <a:gd name="connsiteX0" fmla="*/ 0 w 714602"/>
                  <a:gd name="connsiteY0" fmla="*/ 168657 h 411144"/>
                  <a:gd name="connsiteX1" fmla="*/ 375706 w 714602"/>
                  <a:gd name="connsiteY1" fmla="*/ 0 h 411144"/>
                  <a:gd name="connsiteX2" fmla="*/ 714602 w 714602"/>
                  <a:gd name="connsiteY2" fmla="*/ 252157 h 411144"/>
                  <a:gd name="connsiteX3" fmla="*/ 334048 w 714602"/>
                  <a:gd name="connsiteY3" fmla="*/ 411144 h 411144"/>
                  <a:gd name="connsiteX4" fmla="*/ 0 w 714602"/>
                  <a:gd name="connsiteY4" fmla="*/ 168657 h 411144"/>
                  <a:gd name="connsiteX0" fmla="*/ 0 w 714602"/>
                  <a:gd name="connsiteY0" fmla="*/ 168657 h 413081"/>
                  <a:gd name="connsiteX1" fmla="*/ 375706 w 714602"/>
                  <a:gd name="connsiteY1" fmla="*/ 0 h 413081"/>
                  <a:gd name="connsiteX2" fmla="*/ 714602 w 714602"/>
                  <a:gd name="connsiteY2" fmla="*/ 252157 h 413081"/>
                  <a:gd name="connsiteX3" fmla="*/ 332599 w 714602"/>
                  <a:gd name="connsiteY3" fmla="*/ 413081 h 413081"/>
                  <a:gd name="connsiteX4" fmla="*/ 0 w 714602"/>
                  <a:gd name="connsiteY4" fmla="*/ 168657 h 413081"/>
                  <a:gd name="connsiteX0" fmla="*/ 0 w 714602"/>
                  <a:gd name="connsiteY0" fmla="*/ 168657 h 416956"/>
                  <a:gd name="connsiteX1" fmla="*/ 375706 w 714602"/>
                  <a:gd name="connsiteY1" fmla="*/ 0 h 416956"/>
                  <a:gd name="connsiteX2" fmla="*/ 714602 w 714602"/>
                  <a:gd name="connsiteY2" fmla="*/ 252157 h 416956"/>
                  <a:gd name="connsiteX3" fmla="*/ 329702 w 714602"/>
                  <a:gd name="connsiteY3" fmla="*/ 416956 h 416956"/>
                  <a:gd name="connsiteX4" fmla="*/ 0 w 714602"/>
                  <a:gd name="connsiteY4" fmla="*/ 168657 h 416956"/>
                  <a:gd name="connsiteX0" fmla="*/ 0 w 720413"/>
                  <a:gd name="connsiteY0" fmla="*/ 164310 h 416956"/>
                  <a:gd name="connsiteX1" fmla="*/ 381517 w 720413"/>
                  <a:gd name="connsiteY1" fmla="*/ 0 h 416956"/>
                  <a:gd name="connsiteX2" fmla="*/ 720413 w 720413"/>
                  <a:gd name="connsiteY2" fmla="*/ 252157 h 416956"/>
                  <a:gd name="connsiteX3" fmla="*/ 335513 w 720413"/>
                  <a:gd name="connsiteY3" fmla="*/ 416956 h 416956"/>
                  <a:gd name="connsiteX4" fmla="*/ 0 w 720413"/>
                  <a:gd name="connsiteY4" fmla="*/ 164310 h 416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413" h="416956">
                    <a:moveTo>
                      <a:pt x="0" y="164310"/>
                    </a:moveTo>
                    <a:lnTo>
                      <a:pt x="381517" y="0"/>
                    </a:lnTo>
                    <a:lnTo>
                      <a:pt x="720413" y="252157"/>
                    </a:lnTo>
                    <a:lnTo>
                      <a:pt x="335513" y="416956"/>
                    </a:lnTo>
                    <a:lnTo>
                      <a:pt x="0" y="164310"/>
                    </a:lnTo>
                    <a:close/>
                  </a:path>
                </a:pathLst>
              </a:custGeom>
              <a:solidFill>
                <a:srgbClr val="F040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0" name="blue"/>
              <p:cNvSpPr/>
              <p:nvPr/>
            </p:nvSpPr>
            <p:spPr>
              <a:xfrm rot="18407690" flipV="1">
                <a:off x="2740370" y="3259853"/>
                <a:ext cx="720413" cy="416956"/>
              </a:xfrm>
              <a:custGeom>
                <a:avLst/>
                <a:gdLst>
                  <a:gd name="connsiteX0" fmla="*/ 0 w 562577"/>
                  <a:gd name="connsiteY0" fmla="*/ 224171 h 448342"/>
                  <a:gd name="connsiteX1" fmla="*/ 281289 w 562577"/>
                  <a:gd name="connsiteY1" fmla="*/ 0 h 448342"/>
                  <a:gd name="connsiteX2" fmla="*/ 562577 w 562577"/>
                  <a:gd name="connsiteY2" fmla="*/ 224171 h 448342"/>
                  <a:gd name="connsiteX3" fmla="*/ 281289 w 562577"/>
                  <a:gd name="connsiteY3" fmla="*/ 448342 h 448342"/>
                  <a:gd name="connsiteX4" fmla="*/ 0 w 562577"/>
                  <a:gd name="connsiteY4" fmla="*/ 224171 h 448342"/>
                  <a:gd name="connsiteX0" fmla="*/ 0 w 654094"/>
                  <a:gd name="connsiteY0" fmla="*/ 224171 h 448342"/>
                  <a:gd name="connsiteX1" fmla="*/ 281289 w 654094"/>
                  <a:gd name="connsiteY1" fmla="*/ 0 h 448342"/>
                  <a:gd name="connsiteX2" fmla="*/ 654094 w 654094"/>
                  <a:gd name="connsiteY2" fmla="*/ 283560 h 448342"/>
                  <a:gd name="connsiteX3" fmla="*/ 281289 w 654094"/>
                  <a:gd name="connsiteY3" fmla="*/ 448342 h 448342"/>
                  <a:gd name="connsiteX4" fmla="*/ 0 w 654094"/>
                  <a:gd name="connsiteY4" fmla="*/ 224171 h 448342"/>
                  <a:gd name="connsiteX0" fmla="*/ 0 w 706853"/>
                  <a:gd name="connsiteY0" fmla="*/ 205855 h 448342"/>
                  <a:gd name="connsiteX1" fmla="*/ 334048 w 706853"/>
                  <a:gd name="connsiteY1" fmla="*/ 0 h 448342"/>
                  <a:gd name="connsiteX2" fmla="*/ 706853 w 706853"/>
                  <a:gd name="connsiteY2" fmla="*/ 283560 h 448342"/>
                  <a:gd name="connsiteX3" fmla="*/ 334048 w 706853"/>
                  <a:gd name="connsiteY3" fmla="*/ 448342 h 448342"/>
                  <a:gd name="connsiteX4" fmla="*/ 0 w 706853"/>
                  <a:gd name="connsiteY4" fmla="*/ 205855 h 448342"/>
                  <a:gd name="connsiteX0" fmla="*/ 0 w 706853"/>
                  <a:gd name="connsiteY0" fmla="*/ 128008 h 370495"/>
                  <a:gd name="connsiteX1" fmla="*/ 369468 w 706853"/>
                  <a:gd name="connsiteY1" fmla="*/ 0 h 370495"/>
                  <a:gd name="connsiteX2" fmla="*/ 706853 w 706853"/>
                  <a:gd name="connsiteY2" fmla="*/ 205713 h 370495"/>
                  <a:gd name="connsiteX3" fmla="*/ 334048 w 706853"/>
                  <a:gd name="connsiteY3" fmla="*/ 370495 h 370495"/>
                  <a:gd name="connsiteX4" fmla="*/ 0 w 706853"/>
                  <a:gd name="connsiteY4" fmla="*/ 128008 h 370495"/>
                  <a:gd name="connsiteX0" fmla="*/ 0 w 706853"/>
                  <a:gd name="connsiteY0" fmla="*/ 164782 h 407269"/>
                  <a:gd name="connsiteX1" fmla="*/ 372807 w 706853"/>
                  <a:gd name="connsiteY1" fmla="*/ 0 h 407269"/>
                  <a:gd name="connsiteX2" fmla="*/ 706853 w 706853"/>
                  <a:gd name="connsiteY2" fmla="*/ 242487 h 407269"/>
                  <a:gd name="connsiteX3" fmla="*/ 334048 w 706853"/>
                  <a:gd name="connsiteY3" fmla="*/ 407269 h 407269"/>
                  <a:gd name="connsiteX4" fmla="*/ 0 w 706853"/>
                  <a:gd name="connsiteY4" fmla="*/ 164782 h 407269"/>
                  <a:gd name="connsiteX0" fmla="*/ 0 w 714602"/>
                  <a:gd name="connsiteY0" fmla="*/ 164782 h 407269"/>
                  <a:gd name="connsiteX1" fmla="*/ 372807 w 714602"/>
                  <a:gd name="connsiteY1" fmla="*/ 0 h 407269"/>
                  <a:gd name="connsiteX2" fmla="*/ 714602 w 714602"/>
                  <a:gd name="connsiteY2" fmla="*/ 248282 h 407269"/>
                  <a:gd name="connsiteX3" fmla="*/ 334048 w 714602"/>
                  <a:gd name="connsiteY3" fmla="*/ 407269 h 407269"/>
                  <a:gd name="connsiteX4" fmla="*/ 0 w 714602"/>
                  <a:gd name="connsiteY4" fmla="*/ 164782 h 407269"/>
                  <a:gd name="connsiteX0" fmla="*/ 0 w 714602"/>
                  <a:gd name="connsiteY0" fmla="*/ 168657 h 411144"/>
                  <a:gd name="connsiteX1" fmla="*/ 375706 w 714602"/>
                  <a:gd name="connsiteY1" fmla="*/ 0 h 411144"/>
                  <a:gd name="connsiteX2" fmla="*/ 714602 w 714602"/>
                  <a:gd name="connsiteY2" fmla="*/ 252157 h 411144"/>
                  <a:gd name="connsiteX3" fmla="*/ 334048 w 714602"/>
                  <a:gd name="connsiteY3" fmla="*/ 411144 h 411144"/>
                  <a:gd name="connsiteX4" fmla="*/ 0 w 714602"/>
                  <a:gd name="connsiteY4" fmla="*/ 168657 h 411144"/>
                  <a:gd name="connsiteX0" fmla="*/ 0 w 714602"/>
                  <a:gd name="connsiteY0" fmla="*/ 168657 h 413081"/>
                  <a:gd name="connsiteX1" fmla="*/ 375706 w 714602"/>
                  <a:gd name="connsiteY1" fmla="*/ 0 h 413081"/>
                  <a:gd name="connsiteX2" fmla="*/ 714602 w 714602"/>
                  <a:gd name="connsiteY2" fmla="*/ 252157 h 413081"/>
                  <a:gd name="connsiteX3" fmla="*/ 332599 w 714602"/>
                  <a:gd name="connsiteY3" fmla="*/ 413081 h 413081"/>
                  <a:gd name="connsiteX4" fmla="*/ 0 w 714602"/>
                  <a:gd name="connsiteY4" fmla="*/ 168657 h 413081"/>
                  <a:gd name="connsiteX0" fmla="*/ 0 w 714602"/>
                  <a:gd name="connsiteY0" fmla="*/ 168657 h 416956"/>
                  <a:gd name="connsiteX1" fmla="*/ 375706 w 714602"/>
                  <a:gd name="connsiteY1" fmla="*/ 0 h 416956"/>
                  <a:gd name="connsiteX2" fmla="*/ 714602 w 714602"/>
                  <a:gd name="connsiteY2" fmla="*/ 252157 h 416956"/>
                  <a:gd name="connsiteX3" fmla="*/ 329702 w 714602"/>
                  <a:gd name="connsiteY3" fmla="*/ 416956 h 416956"/>
                  <a:gd name="connsiteX4" fmla="*/ 0 w 714602"/>
                  <a:gd name="connsiteY4" fmla="*/ 168657 h 416956"/>
                  <a:gd name="connsiteX0" fmla="*/ 0 w 720413"/>
                  <a:gd name="connsiteY0" fmla="*/ 164310 h 416956"/>
                  <a:gd name="connsiteX1" fmla="*/ 381517 w 720413"/>
                  <a:gd name="connsiteY1" fmla="*/ 0 h 416956"/>
                  <a:gd name="connsiteX2" fmla="*/ 720413 w 720413"/>
                  <a:gd name="connsiteY2" fmla="*/ 252157 h 416956"/>
                  <a:gd name="connsiteX3" fmla="*/ 335513 w 720413"/>
                  <a:gd name="connsiteY3" fmla="*/ 416956 h 416956"/>
                  <a:gd name="connsiteX4" fmla="*/ 0 w 720413"/>
                  <a:gd name="connsiteY4" fmla="*/ 164310 h 416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413" h="416956">
                    <a:moveTo>
                      <a:pt x="0" y="164310"/>
                    </a:moveTo>
                    <a:lnTo>
                      <a:pt x="381517" y="0"/>
                    </a:lnTo>
                    <a:lnTo>
                      <a:pt x="720413" y="252157"/>
                    </a:lnTo>
                    <a:lnTo>
                      <a:pt x="335513" y="416956"/>
                    </a:lnTo>
                    <a:lnTo>
                      <a:pt x="0" y="164310"/>
                    </a:lnTo>
                    <a:close/>
                  </a:path>
                </a:pathLst>
              </a:custGeom>
              <a:solidFill>
                <a:srgbClr val="269B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41" name="onecube"/>
            <p:cNvGrpSpPr/>
            <p:nvPr/>
          </p:nvGrpSpPr>
          <p:grpSpPr>
            <a:xfrm>
              <a:off x="2115243" y="3525859"/>
              <a:ext cx="776528" cy="883615"/>
              <a:chOff x="2532527" y="2947301"/>
              <a:chExt cx="776528" cy="883615"/>
            </a:xfrm>
          </p:grpSpPr>
          <p:sp>
            <p:nvSpPr>
              <p:cNvPr id="42" name="yellow"/>
              <p:cNvSpPr/>
              <p:nvPr/>
            </p:nvSpPr>
            <p:spPr>
              <a:xfrm rot="3192310">
                <a:off x="2380798" y="3262232"/>
                <a:ext cx="720413" cy="416956"/>
              </a:xfrm>
              <a:custGeom>
                <a:avLst/>
                <a:gdLst>
                  <a:gd name="connsiteX0" fmla="*/ 0 w 562577"/>
                  <a:gd name="connsiteY0" fmla="*/ 224171 h 448342"/>
                  <a:gd name="connsiteX1" fmla="*/ 281289 w 562577"/>
                  <a:gd name="connsiteY1" fmla="*/ 0 h 448342"/>
                  <a:gd name="connsiteX2" fmla="*/ 562577 w 562577"/>
                  <a:gd name="connsiteY2" fmla="*/ 224171 h 448342"/>
                  <a:gd name="connsiteX3" fmla="*/ 281289 w 562577"/>
                  <a:gd name="connsiteY3" fmla="*/ 448342 h 448342"/>
                  <a:gd name="connsiteX4" fmla="*/ 0 w 562577"/>
                  <a:gd name="connsiteY4" fmla="*/ 224171 h 448342"/>
                  <a:gd name="connsiteX0" fmla="*/ 0 w 654094"/>
                  <a:gd name="connsiteY0" fmla="*/ 224171 h 448342"/>
                  <a:gd name="connsiteX1" fmla="*/ 281289 w 654094"/>
                  <a:gd name="connsiteY1" fmla="*/ 0 h 448342"/>
                  <a:gd name="connsiteX2" fmla="*/ 654094 w 654094"/>
                  <a:gd name="connsiteY2" fmla="*/ 283560 h 448342"/>
                  <a:gd name="connsiteX3" fmla="*/ 281289 w 654094"/>
                  <a:gd name="connsiteY3" fmla="*/ 448342 h 448342"/>
                  <a:gd name="connsiteX4" fmla="*/ 0 w 654094"/>
                  <a:gd name="connsiteY4" fmla="*/ 224171 h 448342"/>
                  <a:gd name="connsiteX0" fmla="*/ 0 w 706853"/>
                  <a:gd name="connsiteY0" fmla="*/ 205855 h 448342"/>
                  <a:gd name="connsiteX1" fmla="*/ 334048 w 706853"/>
                  <a:gd name="connsiteY1" fmla="*/ 0 h 448342"/>
                  <a:gd name="connsiteX2" fmla="*/ 706853 w 706853"/>
                  <a:gd name="connsiteY2" fmla="*/ 283560 h 448342"/>
                  <a:gd name="connsiteX3" fmla="*/ 334048 w 706853"/>
                  <a:gd name="connsiteY3" fmla="*/ 448342 h 448342"/>
                  <a:gd name="connsiteX4" fmla="*/ 0 w 706853"/>
                  <a:gd name="connsiteY4" fmla="*/ 205855 h 448342"/>
                  <a:gd name="connsiteX0" fmla="*/ 0 w 706853"/>
                  <a:gd name="connsiteY0" fmla="*/ 128008 h 370495"/>
                  <a:gd name="connsiteX1" fmla="*/ 369468 w 706853"/>
                  <a:gd name="connsiteY1" fmla="*/ 0 h 370495"/>
                  <a:gd name="connsiteX2" fmla="*/ 706853 w 706853"/>
                  <a:gd name="connsiteY2" fmla="*/ 205713 h 370495"/>
                  <a:gd name="connsiteX3" fmla="*/ 334048 w 706853"/>
                  <a:gd name="connsiteY3" fmla="*/ 370495 h 370495"/>
                  <a:gd name="connsiteX4" fmla="*/ 0 w 706853"/>
                  <a:gd name="connsiteY4" fmla="*/ 128008 h 370495"/>
                  <a:gd name="connsiteX0" fmla="*/ 0 w 706853"/>
                  <a:gd name="connsiteY0" fmla="*/ 164782 h 407269"/>
                  <a:gd name="connsiteX1" fmla="*/ 372807 w 706853"/>
                  <a:gd name="connsiteY1" fmla="*/ 0 h 407269"/>
                  <a:gd name="connsiteX2" fmla="*/ 706853 w 706853"/>
                  <a:gd name="connsiteY2" fmla="*/ 242487 h 407269"/>
                  <a:gd name="connsiteX3" fmla="*/ 334048 w 706853"/>
                  <a:gd name="connsiteY3" fmla="*/ 407269 h 407269"/>
                  <a:gd name="connsiteX4" fmla="*/ 0 w 706853"/>
                  <a:gd name="connsiteY4" fmla="*/ 164782 h 407269"/>
                  <a:gd name="connsiteX0" fmla="*/ 0 w 714602"/>
                  <a:gd name="connsiteY0" fmla="*/ 164782 h 407269"/>
                  <a:gd name="connsiteX1" fmla="*/ 372807 w 714602"/>
                  <a:gd name="connsiteY1" fmla="*/ 0 h 407269"/>
                  <a:gd name="connsiteX2" fmla="*/ 714602 w 714602"/>
                  <a:gd name="connsiteY2" fmla="*/ 248282 h 407269"/>
                  <a:gd name="connsiteX3" fmla="*/ 334048 w 714602"/>
                  <a:gd name="connsiteY3" fmla="*/ 407269 h 407269"/>
                  <a:gd name="connsiteX4" fmla="*/ 0 w 714602"/>
                  <a:gd name="connsiteY4" fmla="*/ 164782 h 407269"/>
                  <a:gd name="connsiteX0" fmla="*/ 0 w 714602"/>
                  <a:gd name="connsiteY0" fmla="*/ 168657 h 411144"/>
                  <a:gd name="connsiteX1" fmla="*/ 375706 w 714602"/>
                  <a:gd name="connsiteY1" fmla="*/ 0 h 411144"/>
                  <a:gd name="connsiteX2" fmla="*/ 714602 w 714602"/>
                  <a:gd name="connsiteY2" fmla="*/ 252157 h 411144"/>
                  <a:gd name="connsiteX3" fmla="*/ 334048 w 714602"/>
                  <a:gd name="connsiteY3" fmla="*/ 411144 h 411144"/>
                  <a:gd name="connsiteX4" fmla="*/ 0 w 714602"/>
                  <a:gd name="connsiteY4" fmla="*/ 168657 h 411144"/>
                  <a:gd name="connsiteX0" fmla="*/ 0 w 714602"/>
                  <a:gd name="connsiteY0" fmla="*/ 168657 h 413081"/>
                  <a:gd name="connsiteX1" fmla="*/ 375706 w 714602"/>
                  <a:gd name="connsiteY1" fmla="*/ 0 h 413081"/>
                  <a:gd name="connsiteX2" fmla="*/ 714602 w 714602"/>
                  <a:gd name="connsiteY2" fmla="*/ 252157 h 413081"/>
                  <a:gd name="connsiteX3" fmla="*/ 332599 w 714602"/>
                  <a:gd name="connsiteY3" fmla="*/ 413081 h 413081"/>
                  <a:gd name="connsiteX4" fmla="*/ 0 w 714602"/>
                  <a:gd name="connsiteY4" fmla="*/ 168657 h 413081"/>
                  <a:gd name="connsiteX0" fmla="*/ 0 w 714602"/>
                  <a:gd name="connsiteY0" fmla="*/ 168657 h 416956"/>
                  <a:gd name="connsiteX1" fmla="*/ 375706 w 714602"/>
                  <a:gd name="connsiteY1" fmla="*/ 0 h 416956"/>
                  <a:gd name="connsiteX2" fmla="*/ 714602 w 714602"/>
                  <a:gd name="connsiteY2" fmla="*/ 252157 h 416956"/>
                  <a:gd name="connsiteX3" fmla="*/ 329702 w 714602"/>
                  <a:gd name="connsiteY3" fmla="*/ 416956 h 416956"/>
                  <a:gd name="connsiteX4" fmla="*/ 0 w 714602"/>
                  <a:gd name="connsiteY4" fmla="*/ 168657 h 416956"/>
                  <a:gd name="connsiteX0" fmla="*/ 0 w 720413"/>
                  <a:gd name="connsiteY0" fmla="*/ 164310 h 416956"/>
                  <a:gd name="connsiteX1" fmla="*/ 381517 w 720413"/>
                  <a:gd name="connsiteY1" fmla="*/ 0 h 416956"/>
                  <a:gd name="connsiteX2" fmla="*/ 720413 w 720413"/>
                  <a:gd name="connsiteY2" fmla="*/ 252157 h 416956"/>
                  <a:gd name="connsiteX3" fmla="*/ 335513 w 720413"/>
                  <a:gd name="connsiteY3" fmla="*/ 416956 h 416956"/>
                  <a:gd name="connsiteX4" fmla="*/ 0 w 720413"/>
                  <a:gd name="connsiteY4" fmla="*/ 164310 h 416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413" h="416956">
                    <a:moveTo>
                      <a:pt x="0" y="164310"/>
                    </a:moveTo>
                    <a:lnTo>
                      <a:pt x="381517" y="0"/>
                    </a:lnTo>
                    <a:lnTo>
                      <a:pt x="720413" y="252157"/>
                    </a:lnTo>
                    <a:lnTo>
                      <a:pt x="335513" y="416956"/>
                    </a:lnTo>
                    <a:lnTo>
                      <a:pt x="0" y="164310"/>
                    </a:lnTo>
                    <a:close/>
                  </a:path>
                </a:pathLst>
              </a:custGeom>
              <a:solidFill>
                <a:srgbClr val="FEAD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3" name="red"/>
              <p:cNvSpPr/>
              <p:nvPr/>
            </p:nvSpPr>
            <p:spPr>
              <a:xfrm rot="21150044">
                <a:off x="2561774" y="2947301"/>
                <a:ext cx="720413" cy="416956"/>
              </a:xfrm>
              <a:custGeom>
                <a:avLst/>
                <a:gdLst>
                  <a:gd name="connsiteX0" fmla="*/ 0 w 562577"/>
                  <a:gd name="connsiteY0" fmla="*/ 224171 h 448342"/>
                  <a:gd name="connsiteX1" fmla="*/ 281289 w 562577"/>
                  <a:gd name="connsiteY1" fmla="*/ 0 h 448342"/>
                  <a:gd name="connsiteX2" fmla="*/ 562577 w 562577"/>
                  <a:gd name="connsiteY2" fmla="*/ 224171 h 448342"/>
                  <a:gd name="connsiteX3" fmla="*/ 281289 w 562577"/>
                  <a:gd name="connsiteY3" fmla="*/ 448342 h 448342"/>
                  <a:gd name="connsiteX4" fmla="*/ 0 w 562577"/>
                  <a:gd name="connsiteY4" fmla="*/ 224171 h 448342"/>
                  <a:gd name="connsiteX0" fmla="*/ 0 w 654094"/>
                  <a:gd name="connsiteY0" fmla="*/ 224171 h 448342"/>
                  <a:gd name="connsiteX1" fmla="*/ 281289 w 654094"/>
                  <a:gd name="connsiteY1" fmla="*/ 0 h 448342"/>
                  <a:gd name="connsiteX2" fmla="*/ 654094 w 654094"/>
                  <a:gd name="connsiteY2" fmla="*/ 283560 h 448342"/>
                  <a:gd name="connsiteX3" fmla="*/ 281289 w 654094"/>
                  <a:gd name="connsiteY3" fmla="*/ 448342 h 448342"/>
                  <a:gd name="connsiteX4" fmla="*/ 0 w 654094"/>
                  <a:gd name="connsiteY4" fmla="*/ 224171 h 448342"/>
                  <a:gd name="connsiteX0" fmla="*/ 0 w 706853"/>
                  <a:gd name="connsiteY0" fmla="*/ 205855 h 448342"/>
                  <a:gd name="connsiteX1" fmla="*/ 334048 w 706853"/>
                  <a:gd name="connsiteY1" fmla="*/ 0 h 448342"/>
                  <a:gd name="connsiteX2" fmla="*/ 706853 w 706853"/>
                  <a:gd name="connsiteY2" fmla="*/ 283560 h 448342"/>
                  <a:gd name="connsiteX3" fmla="*/ 334048 w 706853"/>
                  <a:gd name="connsiteY3" fmla="*/ 448342 h 448342"/>
                  <a:gd name="connsiteX4" fmla="*/ 0 w 706853"/>
                  <a:gd name="connsiteY4" fmla="*/ 205855 h 448342"/>
                  <a:gd name="connsiteX0" fmla="*/ 0 w 706853"/>
                  <a:gd name="connsiteY0" fmla="*/ 128008 h 370495"/>
                  <a:gd name="connsiteX1" fmla="*/ 369468 w 706853"/>
                  <a:gd name="connsiteY1" fmla="*/ 0 h 370495"/>
                  <a:gd name="connsiteX2" fmla="*/ 706853 w 706853"/>
                  <a:gd name="connsiteY2" fmla="*/ 205713 h 370495"/>
                  <a:gd name="connsiteX3" fmla="*/ 334048 w 706853"/>
                  <a:gd name="connsiteY3" fmla="*/ 370495 h 370495"/>
                  <a:gd name="connsiteX4" fmla="*/ 0 w 706853"/>
                  <a:gd name="connsiteY4" fmla="*/ 128008 h 370495"/>
                  <a:gd name="connsiteX0" fmla="*/ 0 w 706853"/>
                  <a:gd name="connsiteY0" fmla="*/ 164782 h 407269"/>
                  <a:gd name="connsiteX1" fmla="*/ 372807 w 706853"/>
                  <a:gd name="connsiteY1" fmla="*/ 0 h 407269"/>
                  <a:gd name="connsiteX2" fmla="*/ 706853 w 706853"/>
                  <a:gd name="connsiteY2" fmla="*/ 242487 h 407269"/>
                  <a:gd name="connsiteX3" fmla="*/ 334048 w 706853"/>
                  <a:gd name="connsiteY3" fmla="*/ 407269 h 407269"/>
                  <a:gd name="connsiteX4" fmla="*/ 0 w 706853"/>
                  <a:gd name="connsiteY4" fmla="*/ 164782 h 407269"/>
                  <a:gd name="connsiteX0" fmla="*/ 0 w 714602"/>
                  <a:gd name="connsiteY0" fmla="*/ 164782 h 407269"/>
                  <a:gd name="connsiteX1" fmla="*/ 372807 w 714602"/>
                  <a:gd name="connsiteY1" fmla="*/ 0 h 407269"/>
                  <a:gd name="connsiteX2" fmla="*/ 714602 w 714602"/>
                  <a:gd name="connsiteY2" fmla="*/ 248282 h 407269"/>
                  <a:gd name="connsiteX3" fmla="*/ 334048 w 714602"/>
                  <a:gd name="connsiteY3" fmla="*/ 407269 h 407269"/>
                  <a:gd name="connsiteX4" fmla="*/ 0 w 714602"/>
                  <a:gd name="connsiteY4" fmla="*/ 164782 h 407269"/>
                  <a:gd name="connsiteX0" fmla="*/ 0 w 714602"/>
                  <a:gd name="connsiteY0" fmla="*/ 168657 h 411144"/>
                  <a:gd name="connsiteX1" fmla="*/ 375706 w 714602"/>
                  <a:gd name="connsiteY1" fmla="*/ 0 h 411144"/>
                  <a:gd name="connsiteX2" fmla="*/ 714602 w 714602"/>
                  <a:gd name="connsiteY2" fmla="*/ 252157 h 411144"/>
                  <a:gd name="connsiteX3" fmla="*/ 334048 w 714602"/>
                  <a:gd name="connsiteY3" fmla="*/ 411144 h 411144"/>
                  <a:gd name="connsiteX4" fmla="*/ 0 w 714602"/>
                  <a:gd name="connsiteY4" fmla="*/ 168657 h 411144"/>
                  <a:gd name="connsiteX0" fmla="*/ 0 w 714602"/>
                  <a:gd name="connsiteY0" fmla="*/ 168657 h 413081"/>
                  <a:gd name="connsiteX1" fmla="*/ 375706 w 714602"/>
                  <a:gd name="connsiteY1" fmla="*/ 0 h 413081"/>
                  <a:gd name="connsiteX2" fmla="*/ 714602 w 714602"/>
                  <a:gd name="connsiteY2" fmla="*/ 252157 h 413081"/>
                  <a:gd name="connsiteX3" fmla="*/ 332599 w 714602"/>
                  <a:gd name="connsiteY3" fmla="*/ 413081 h 413081"/>
                  <a:gd name="connsiteX4" fmla="*/ 0 w 714602"/>
                  <a:gd name="connsiteY4" fmla="*/ 168657 h 413081"/>
                  <a:gd name="connsiteX0" fmla="*/ 0 w 714602"/>
                  <a:gd name="connsiteY0" fmla="*/ 168657 h 416956"/>
                  <a:gd name="connsiteX1" fmla="*/ 375706 w 714602"/>
                  <a:gd name="connsiteY1" fmla="*/ 0 h 416956"/>
                  <a:gd name="connsiteX2" fmla="*/ 714602 w 714602"/>
                  <a:gd name="connsiteY2" fmla="*/ 252157 h 416956"/>
                  <a:gd name="connsiteX3" fmla="*/ 329702 w 714602"/>
                  <a:gd name="connsiteY3" fmla="*/ 416956 h 416956"/>
                  <a:gd name="connsiteX4" fmla="*/ 0 w 714602"/>
                  <a:gd name="connsiteY4" fmla="*/ 168657 h 416956"/>
                  <a:gd name="connsiteX0" fmla="*/ 0 w 720413"/>
                  <a:gd name="connsiteY0" fmla="*/ 164310 h 416956"/>
                  <a:gd name="connsiteX1" fmla="*/ 381517 w 720413"/>
                  <a:gd name="connsiteY1" fmla="*/ 0 h 416956"/>
                  <a:gd name="connsiteX2" fmla="*/ 720413 w 720413"/>
                  <a:gd name="connsiteY2" fmla="*/ 252157 h 416956"/>
                  <a:gd name="connsiteX3" fmla="*/ 335513 w 720413"/>
                  <a:gd name="connsiteY3" fmla="*/ 416956 h 416956"/>
                  <a:gd name="connsiteX4" fmla="*/ 0 w 720413"/>
                  <a:gd name="connsiteY4" fmla="*/ 164310 h 416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413" h="416956">
                    <a:moveTo>
                      <a:pt x="0" y="164310"/>
                    </a:moveTo>
                    <a:lnTo>
                      <a:pt x="381517" y="0"/>
                    </a:lnTo>
                    <a:lnTo>
                      <a:pt x="720413" y="252157"/>
                    </a:lnTo>
                    <a:lnTo>
                      <a:pt x="335513" y="416956"/>
                    </a:lnTo>
                    <a:lnTo>
                      <a:pt x="0" y="164310"/>
                    </a:lnTo>
                    <a:close/>
                  </a:path>
                </a:pathLst>
              </a:custGeom>
              <a:solidFill>
                <a:srgbClr val="F040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4" name="blue"/>
              <p:cNvSpPr/>
              <p:nvPr/>
            </p:nvSpPr>
            <p:spPr>
              <a:xfrm rot="18407690" flipV="1">
                <a:off x="2740370" y="3259853"/>
                <a:ext cx="720413" cy="416956"/>
              </a:xfrm>
              <a:custGeom>
                <a:avLst/>
                <a:gdLst>
                  <a:gd name="connsiteX0" fmla="*/ 0 w 562577"/>
                  <a:gd name="connsiteY0" fmla="*/ 224171 h 448342"/>
                  <a:gd name="connsiteX1" fmla="*/ 281289 w 562577"/>
                  <a:gd name="connsiteY1" fmla="*/ 0 h 448342"/>
                  <a:gd name="connsiteX2" fmla="*/ 562577 w 562577"/>
                  <a:gd name="connsiteY2" fmla="*/ 224171 h 448342"/>
                  <a:gd name="connsiteX3" fmla="*/ 281289 w 562577"/>
                  <a:gd name="connsiteY3" fmla="*/ 448342 h 448342"/>
                  <a:gd name="connsiteX4" fmla="*/ 0 w 562577"/>
                  <a:gd name="connsiteY4" fmla="*/ 224171 h 448342"/>
                  <a:gd name="connsiteX0" fmla="*/ 0 w 654094"/>
                  <a:gd name="connsiteY0" fmla="*/ 224171 h 448342"/>
                  <a:gd name="connsiteX1" fmla="*/ 281289 w 654094"/>
                  <a:gd name="connsiteY1" fmla="*/ 0 h 448342"/>
                  <a:gd name="connsiteX2" fmla="*/ 654094 w 654094"/>
                  <a:gd name="connsiteY2" fmla="*/ 283560 h 448342"/>
                  <a:gd name="connsiteX3" fmla="*/ 281289 w 654094"/>
                  <a:gd name="connsiteY3" fmla="*/ 448342 h 448342"/>
                  <a:gd name="connsiteX4" fmla="*/ 0 w 654094"/>
                  <a:gd name="connsiteY4" fmla="*/ 224171 h 448342"/>
                  <a:gd name="connsiteX0" fmla="*/ 0 w 706853"/>
                  <a:gd name="connsiteY0" fmla="*/ 205855 h 448342"/>
                  <a:gd name="connsiteX1" fmla="*/ 334048 w 706853"/>
                  <a:gd name="connsiteY1" fmla="*/ 0 h 448342"/>
                  <a:gd name="connsiteX2" fmla="*/ 706853 w 706853"/>
                  <a:gd name="connsiteY2" fmla="*/ 283560 h 448342"/>
                  <a:gd name="connsiteX3" fmla="*/ 334048 w 706853"/>
                  <a:gd name="connsiteY3" fmla="*/ 448342 h 448342"/>
                  <a:gd name="connsiteX4" fmla="*/ 0 w 706853"/>
                  <a:gd name="connsiteY4" fmla="*/ 205855 h 448342"/>
                  <a:gd name="connsiteX0" fmla="*/ 0 w 706853"/>
                  <a:gd name="connsiteY0" fmla="*/ 128008 h 370495"/>
                  <a:gd name="connsiteX1" fmla="*/ 369468 w 706853"/>
                  <a:gd name="connsiteY1" fmla="*/ 0 h 370495"/>
                  <a:gd name="connsiteX2" fmla="*/ 706853 w 706853"/>
                  <a:gd name="connsiteY2" fmla="*/ 205713 h 370495"/>
                  <a:gd name="connsiteX3" fmla="*/ 334048 w 706853"/>
                  <a:gd name="connsiteY3" fmla="*/ 370495 h 370495"/>
                  <a:gd name="connsiteX4" fmla="*/ 0 w 706853"/>
                  <a:gd name="connsiteY4" fmla="*/ 128008 h 370495"/>
                  <a:gd name="connsiteX0" fmla="*/ 0 w 706853"/>
                  <a:gd name="connsiteY0" fmla="*/ 164782 h 407269"/>
                  <a:gd name="connsiteX1" fmla="*/ 372807 w 706853"/>
                  <a:gd name="connsiteY1" fmla="*/ 0 h 407269"/>
                  <a:gd name="connsiteX2" fmla="*/ 706853 w 706853"/>
                  <a:gd name="connsiteY2" fmla="*/ 242487 h 407269"/>
                  <a:gd name="connsiteX3" fmla="*/ 334048 w 706853"/>
                  <a:gd name="connsiteY3" fmla="*/ 407269 h 407269"/>
                  <a:gd name="connsiteX4" fmla="*/ 0 w 706853"/>
                  <a:gd name="connsiteY4" fmla="*/ 164782 h 407269"/>
                  <a:gd name="connsiteX0" fmla="*/ 0 w 714602"/>
                  <a:gd name="connsiteY0" fmla="*/ 164782 h 407269"/>
                  <a:gd name="connsiteX1" fmla="*/ 372807 w 714602"/>
                  <a:gd name="connsiteY1" fmla="*/ 0 h 407269"/>
                  <a:gd name="connsiteX2" fmla="*/ 714602 w 714602"/>
                  <a:gd name="connsiteY2" fmla="*/ 248282 h 407269"/>
                  <a:gd name="connsiteX3" fmla="*/ 334048 w 714602"/>
                  <a:gd name="connsiteY3" fmla="*/ 407269 h 407269"/>
                  <a:gd name="connsiteX4" fmla="*/ 0 w 714602"/>
                  <a:gd name="connsiteY4" fmla="*/ 164782 h 407269"/>
                  <a:gd name="connsiteX0" fmla="*/ 0 w 714602"/>
                  <a:gd name="connsiteY0" fmla="*/ 168657 h 411144"/>
                  <a:gd name="connsiteX1" fmla="*/ 375706 w 714602"/>
                  <a:gd name="connsiteY1" fmla="*/ 0 h 411144"/>
                  <a:gd name="connsiteX2" fmla="*/ 714602 w 714602"/>
                  <a:gd name="connsiteY2" fmla="*/ 252157 h 411144"/>
                  <a:gd name="connsiteX3" fmla="*/ 334048 w 714602"/>
                  <a:gd name="connsiteY3" fmla="*/ 411144 h 411144"/>
                  <a:gd name="connsiteX4" fmla="*/ 0 w 714602"/>
                  <a:gd name="connsiteY4" fmla="*/ 168657 h 411144"/>
                  <a:gd name="connsiteX0" fmla="*/ 0 w 714602"/>
                  <a:gd name="connsiteY0" fmla="*/ 168657 h 413081"/>
                  <a:gd name="connsiteX1" fmla="*/ 375706 w 714602"/>
                  <a:gd name="connsiteY1" fmla="*/ 0 h 413081"/>
                  <a:gd name="connsiteX2" fmla="*/ 714602 w 714602"/>
                  <a:gd name="connsiteY2" fmla="*/ 252157 h 413081"/>
                  <a:gd name="connsiteX3" fmla="*/ 332599 w 714602"/>
                  <a:gd name="connsiteY3" fmla="*/ 413081 h 413081"/>
                  <a:gd name="connsiteX4" fmla="*/ 0 w 714602"/>
                  <a:gd name="connsiteY4" fmla="*/ 168657 h 413081"/>
                  <a:gd name="connsiteX0" fmla="*/ 0 w 714602"/>
                  <a:gd name="connsiteY0" fmla="*/ 168657 h 416956"/>
                  <a:gd name="connsiteX1" fmla="*/ 375706 w 714602"/>
                  <a:gd name="connsiteY1" fmla="*/ 0 h 416956"/>
                  <a:gd name="connsiteX2" fmla="*/ 714602 w 714602"/>
                  <a:gd name="connsiteY2" fmla="*/ 252157 h 416956"/>
                  <a:gd name="connsiteX3" fmla="*/ 329702 w 714602"/>
                  <a:gd name="connsiteY3" fmla="*/ 416956 h 416956"/>
                  <a:gd name="connsiteX4" fmla="*/ 0 w 714602"/>
                  <a:gd name="connsiteY4" fmla="*/ 168657 h 416956"/>
                  <a:gd name="connsiteX0" fmla="*/ 0 w 720413"/>
                  <a:gd name="connsiteY0" fmla="*/ 164310 h 416956"/>
                  <a:gd name="connsiteX1" fmla="*/ 381517 w 720413"/>
                  <a:gd name="connsiteY1" fmla="*/ 0 h 416956"/>
                  <a:gd name="connsiteX2" fmla="*/ 720413 w 720413"/>
                  <a:gd name="connsiteY2" fmla="*/ 252157 h 416956"/>
                  <a:gd name="connsiteX3" fmla="*/ 335513 w 720413"/>
                  <a:gd name="connsiteY3" fmla="*/ 416956 h 416956"/>
                  <a:gd name="connsiteX4" fmla="*/ 0 w 720413"/>
                  <a:gd name="connsiteY4" fmla="*/ 164310 h 416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413" h="416956">
                    <a:moveTo>
                      <a:pt x="0" y="164310"/>
                    </a:moveTo>
                    <a:lnTo>
                      <a:pt x="381517" y="0"/>
                    </a:lnTo>
                    <a:lnTo>
                      <a:pt x="720413" y="252157"/>
                    </a:lnTo>
                    <a:lnTo>
                      <a:pt x="335513" y="416956"/>
                    </a:lnTo>
                    <a:lnTo>
                      <a:pt x="0" y="164310"/>
                    </a:lnTo>
                    <a:close/>
                  </a:path>
                </a:pathLst>
              </a:custGeom>
              <a:solidFill>
                <a:srgbClr val="269B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45" name="onecube"/>
            <p:cNvGrpSpPr/>
            <p:nvPr/>
          </p:nvGrpSpPr>
          <p:grpSpPr>
            <a:xfrm>
              <a:off x="2832876" y="3520088"/>
              <a:ext cx="776528" cy="883615"/>
              <a:chOff x="2532527" y="2947301"/>
              <a:chExt cx="776528" cy="883615"/>
            </a:xfrm>
          </p:grpSpPr>
          <p:sp>
            <p:nvSpPr>
              <p:cNvPr id="46" name="yellow"/>
              <p:cNvSpPr/>
              <p:nvPr/>
            </p:nvSpPr>
            <p:spPr>
              <a:xfrm rot="3192310">
                <a:off x="2380798" y="3262232"/>
                <a:ext cx="720413" cy="416956"/>
              </a:xfrm>
              <a:custGeom>
                <a:avLst/>
                <a:gdLst>
                  <a:gd name="connsiteX0" fmla="*/ 0 w 562577"/>
                  <a:gd name="connsiteY0" fmla="*/ 224171 h 448342"/>
                  <a:gd name="connsiteX1" fmla="*/ 281289 w 562577"/>
                  <a:gd name="connsiteY1" fmla="*/ 0 h 448342"/>
                  <a:gd name="connsiteX2" fmla="*/ 562577 w 562577"/>
                  <a:gd name="connsiteY2" fmla="*/ 224171 h 448342"/>
                  <a:gd name="connsiteX3" fmla="*/ 281289 w 562577"/>
                  <a:gd name="connsiteY3" fmla="*/ 448342 h 448342"/>
                  <a:gd name="connsiteX4" fmla="*/ 0 w 562577"/>
                  <a:gd name="connsiteY4" fmla="*/ 224171 h 448342"/>
                  <a:gd name="connsiteX0" fmla="*/ 0 w 654094"/>
                  <a:gd name="connsiteY0" fmla="*/ 224171 h 448342"/>
                  <a:gd name="connsiteX1" fmla="*/ 281289 w 654094"/>
                  <a:gd name="connsiteY1" fmla="*/ 0 h 448342"/>
                  <a:gd name="connsiteX2" fmla="*/ 654094 w 654094"/>
                  <a:gd name="connsiteY2" fmla="*/ 283560 h 448342"/>
                  <a:gd name="connsiteX3" fmla="*/ 281289 w 654094"/>
                  <a:gd name="connsiteY3" fmla="*/ 448342 h 448342"/>
                  <a:gd name="connsiteX4" fmla="*/ 0 w 654094"/>
                  <a:gd name="connsiteY4" fmla="*/ 224171 h 448342"/>
                  <a:gd name="connsiteX0" fmla="*/ 0 w 706853"/>
                  <a:gd name="connsiteY0" fmla="*/ 205855 h 448342"/>
                  <a:gd name="connsiteX1" fmla="*/ 334048 w 706853"/>
                  <a:gd name="connsiteY1" fmla="*/ 0 h 448342"/>
                  <a:gd name="connsiteX2" fmla="*/ 706853 w 706853"/>
                  <a:gd name="connsiteY2" fmla="*/ 283560 h 448342"/>
                  <a:gd name="connsiteX3" fmla="*/ 334048 w 706853"/>
                  <a:gd name="connsiteY3" fmla="*/ 448342 h 448342"/>
                  <a:gd name="connsiteX4" fmla="*/ 0 w 706853"/>
                  <a:gd name="connsiteY4" fmla="*/ 205855 h 448342"/>
                  <a:gd name="connsiteX0" fmla="*/ 0 w 706853"/>
                  <a:gd name="connsiteY0" fmla="*/ 128008 h 370495"/>
                  <a:gd name="connsiteX1" fmla="*/ 369468 w 706853"/>
                  <a:gd name="connsiteY1" fmla="*/ 0 h 370495"/>
                  <a:gd name="connsiteX2" fmla="*/ 706853 w 706853"/>
                  <a:gd name="connsiteY2" fmla="*/ 205713 h 370495"/>
                  <a:gd name="connsiteX3" fmla="*/ 334048 w 706853"/>
                  <a:gd name="connsiteY3" fmla="*/ 370495 h 370495"/>
                  <a:gd name="connsiteX4" fmla="*/ 0 w 706853"/>
                  <a:gd name="connsiteY4" fmla="*/ 128008 h 370495"/>
                  <a:gd name="connsiteX0" fmla="*/ 0 w 706853"/>
                  <a:gd name="connsiteY0" fmla="*/ 164782 h 407269"/>
                  <a:gd name="connsiteX1" fmla="*/ 372807 w 706853"/>
                  <a:gd name="connsiteY1" fmla="*/ 0 h 407269"/>
                  <a:gd name="connsiteX2" fmla="*/ 706853 w 706853"/>
                  <a:gd name="connsiteY2" fmla="*/ 242487 h 407269"/>
                  <a:gd name="connsiteX3" fmla="*/ 334048 w 706853"/>
                  <a:gd name="connsiteY3" fmla="*/ 407269 h 407269"/>
                  <a:gd name="connsiteX4" fmla="*/ 0 w 706853"/>
                  <a:gd name="connsiteY4" fmla="*/ 164782 h 407269"/>
                  <a:gd name="connsiteX0" fmla="*/ 0 w 714602"/>
                  <a:gd name="connsiteY0" fmla="*/ 164782 h 407269"/>
                  <a:gd name="connsiteX1" fmla="*/ 372807 w 714602"/>
                  <a:gd name="connsiteY1" fmla="*/ 0 h 407269"/>
                  <a:gd name="connsiteX2" fmla="*/ 714602 w 714602"/>
                  <a:gd name="connsiteY2" fmla="*/ 248282 h 407269"/>
                  <a:gd name="connsiteX3" fmla="*/ 334048 w 714602"/>
                  <a:gd name="connsiteY3" fmla="*/ 407269 h 407269"/>
                  <a:gd name="connsiteX4" fmla="*/ 0 w 714602"/>
                  <a:gd name="connsiteY4" fmla="*/ 164782 h 407269"/>
                  <a:gd name="connsiteX0" fmla="*/ 0 w 714602"/>
                  <a:gd name="connsiteY0" fmla="*/ 168657 h 411144"/>
                  <a:gd name="connsiteX1" fmla="*/ 375706 w 714602"/>
                  <a:gd name="connsiteY1" fmla="*/ 0 h 411144"/>
                  <a:gd name="connsiteX2" fmla="*/ 714602 w 714602"/>
                  <a:gd name="connsiteY2" fmla="*/ 252157 h 411144"/>
                  <a:gd name="connsiteX3" fmla="*/ 334048 w 714602"/>
                  <a:gd name="connsiteY3" fmla="*/ 411144 h 411144"/>
                  <a:gd name="connsiteX4" fmla="*/ 0 w 714602"/>
                  <a:gd name="connsiteY4" fmla="*/ 168657 h 411144"/>
                  <a:gd name="connsiteX0" fmla="*/ 0 w 714602"/>
                  <a:gd name="connsiteY0" fmla="*/ 168657 h 413081"/>
                  <a:gd name="connsiteX1" fmla="*/ 375706 w 714602"/>
                  <a:gd name="connsiteY1" fmla="*/ 0 h 413081"/>
                  <a:gd name="connsiteX2" fmla="*/ 714602 w 714602"/>
                  <a:gd name="connsiteY2" fmla="*/ 252157 h 413081"/>
                  <a:gd name="connsiteX3" fmla="*/ 332599 w 714602"/>
                  <a:gd name="connsiteY3" fmla="*/ 413081 h 413081"/>
                  <a:gd name="connsiteX4" fmla="*/ 0 w 714602"/>
                  <a:gd name="connsiteY4" fmla="*/ 168657 h 413081"/>
                  <a:gd name="connsiteX0" fmla="*/ 0 w 714602"/>
                  <a:gd name="connsiteY0" fmla="*/ 168657 h 416956"/>
                  <a:gd name="connsiteX1" fmla="*/ 375706 w 714602"/>
                  <a:gd name="connsiteY1" fmla="*/ 0 h 416956"/>
                  <a:gd name="connsiteX2" fmla="*/ 714602 w 714602"/>
                  <a:gd name="connsiteY2" fmla="*/ 252157 h 416956"/>
                  <a:gd name="connsiteX3" fmla="*/ 329702 w 714602"/>
                  <a:gd name="connsiteY3" fmla="*/ 416956 h 416956"/>
                  <a:gd name="connsiteX4" fmla="*/ 0 w 714602"/>
                  <a:gd name="connsiteY4" fmla="*/ 168657 h 416956"/>
                  <a:gd name="connsiteX0" fmla="*/ 0 w 720413"/>
                  <a:gd name="connsiteY0" fmla="*/ 164310 h 416956"/>
                  <a:gd name="connsiteX1" fmla="*/ 381517 w 720413"/>
                  <a:gd name="connsiteY1" fmla="*/ 0 h 416956"/>
                  <a:gd name="connsiteX2" fmla="*/ 720413 w 720413"/>
                  <a:gd name="connsiteY2" fmla="*/ 252157 h 416956"/>
                  <a:gd name="connsiteX3" fmla="*/ 335513 w 720413"/>
                  <a:gd name="connsiteY3" fmla="*/ 416956 h 416956"/>
                  <a:gd name="connsiteX4" fmla="*/ 0 w 720413"/>
                  <a:gd name="connsiteY4" fmla="*/ 164310 h 416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413" h="416956">
                    <a:moveTo>
                      <a:pt x="0" y="164310"/>
                    </a:moveTo>
                    <a:lnTo>
                      <a:pt x="381517" y="0"/>
                    </a:lnTo>
                    <a:lnTo>
                      <a:pt x="720413" y="252157"/>
                    </a:lnTo>
                    <a:lnTo>
                      <a:pt x="335513" y="416956"/>
                    </a:lnTo>
                    <a:lnTo>
                      <a:pt x="0" y="164310"/>
                    </a:lnTo>
                    <a:close/>
                  </a:path>
                </a:pathLst>
              </a:custGeom>
              <a:solidFill>
                <a:srgbClr val="FEAD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7" name="red"/>
              <p:cNvSpPr/>
              <p:nvPr/>
            </p:nvSpPr>
            <p:spPr>
              <a:xfrm rot="21150044">
                <a:off x="2561774" y="2947301"/>
                <a:ext cx="720413" cy="416956"/>
              </a:xfrm>
              <a:custGeom>
                <a:avLst/>
                <a:gdLst>
                  <a:gd name="connsiteX0" fmla="*/ 0 w 562577"/>
                  <a:gd name="connsiteY0" fmla="*/ 224171 h 448342"/>
                  <a:gd name="connsiteX1" fmla="*/ 281289 w 562577"/>
                  <a:gd name="connsiteY1" fmla="*/ 0 h 448342"/>
                  <a:gd name="connsiteX2" fmla="*/ 562577 w 562577"/>
                  <a:gd name="connsiteY2" fmla="*/ 224171 h 448342"/>
                  <a:gd name="connsiteX3" fmla="*/ 281289 w 562577"/>
                  <a:gd name="connsiteY3" fmla="*/ 448342 h 448342"/>
                  <a:gd name="connsiteX4" fmla="*/ 0 w 562577"/>
                  <a:gd name="connsiteY4" fmla="*/ 224171 h 448342"/>
                  <a:gd name="connsiteX0" fmla="*/ 0 w 654094"/>
                  <a:gd name="connsiteY0" fmla="*/ 224171 h 448342"/>
                  <a:gd name="connsiteX1" fmla="*/ 281289 w 654094"/>
                  <a:gd name="connsiteY1" fmla="*/ 0 h 448342"/>
                  <a:gd name="connsiteX2" fmla="*/ 654094 w 654094"/>
                  <a:gd name="connsiteY2" fmla="*/ 283560 h 448342"/>
                  <a:gd name="connsiteX3" fmla="*/ 281289 w 654094"/>
                  <a:gd name="connsiteY3" fmla="*/ 448342 h 448342"/>
                  <a:gd name="connsiteX4" fmla="*/ 0 w 654094"/>
                  <a:gd name="connsiteY4" fmla="*/ 224171 h 448342"/>
                  <a:gd name="connsiteX0" fmla="*/ 0 w 706853"/>
                  <a:gd name="connsiteY0" fmla="*/ 205855 h 448342"/>
                  <a:gd name="connsiteX1" fmla="*/ 334048 w 706853"/>
                  <a:gd name="connsiteY1" fmla="*/ 0 h 448342"/>
                  <a:gd name="connsiteX2" fmla="*/ 706853 w 706853"/>
                  <a:gd name="connsiteY2" fmla="*/ 283560 h 448342"/>
                  <a:gd name="connsiteX3" fmla="*/ 334048 w 706853"/>
                  <a:gd name="connsiteY3" fmla="*/ 448342 h 448342"/>
                  <a:gd name="connsiteX4" fmla="*/ 0 w 706853"/>
                  <a:gd name="connsiteY4" fmla="*/ 205855 h 448342"/>
                  <a:gd name="connsiteX0" fmla="*/ 0 w 706853"/>
                  <a:gd name="connsiteY0" fmla="*/ 128008 h 370495"/>
                  <a:gd name="connsiteX1" fmla="*/ 369468 w 706853"/>
                  <a:gd name="connsiteY1" fmla="*/ 0 h 370495"/>
                  <a:gd name="connsiteX2" fmla="*/ 706853 w 706853"/>
                  <a:gd name="connsiteY2" fmla="*/ 205713 h 370495"/>
                  <a:gd name="connsiteX3" fmla="*/ 334048 w 706853"/>
                  <a:gd name="connsiteY3" fmla="*/ 370495 h 370495"/>
                  <a:gd name="connsiteX4" fmla="*/ 0 w 706853"/>
                  <a:gd name="connsiteY4" fmla="*/ 128008 h 370495"/>
                  <a:gd name="connsiteX0" fmla="*/ 0 w 706853"/>
                  <a:gd name="connsiteY0" fmla="*/ 164782 h 407269"/>
                  <a:gd name="connsiteX1" fmla="*/ 372807 w 706853"/>
                  <a:gd name="connsiteY1" fmla="*/ 0 h 407269"/>
                  <a:gd name="connsiteX2" fmla="*/ 706853 w 706853"/>
                  <a:gd name="connsiteY2" fmla="*/ 242487 h 407269"/>
                  <a:gd name="connsiteX3" fmla="*/ 334048 w 706853"/>
                  <a:gd name="connsiteY3" fmla="*/ 407269 h 407269"/>
                  <a:gd name="connsiteX4" fmla="*/ 0 w 706853"/>
                  <a:gd name="connsiteY4" fmla="*/ 164782 h 407269"/>
                  <a:gd name="connsiteX0" fmla="*/ 0 w 714602"/>
                  <a:gd name="connsiteY0" fmla="*/ 164782 h 407269"/>
                  <a:gd name="connsiteX1" fmla="*/ 372807 w 714602"/>
                  <a:gd name="connsiteY1" fmla="*/ 0 h 407269"/>
                  <a:gd name="connsiteX2" fmla="*/ 714602 w 714602"/>
                  <a:gd name="connsiteY2" fmla="*/ 248282 h 407269"/>
                  <a:gd name="connsiteX3" fmla="*/ 334048 w 714602"/>
                  <a:gd name="connsiteY3" fmla="*/ 407269 h 407269"/>
                  <a:gd name="connsiteX4" fmla="*/ 0 w 714602"/>
                  <a:gd name="connsiteY4" fmla="*/ 164782 h 407269"/>
                  <a:gd name="connsiteX0" fmla="*/ 0 w 714602"/>
                  <a:gd name="connsiteY0" fmla="*/ 168657 h 411144"/>
                  <a:gd name="connsiteX1" fmla="*/ 375706 w 714602"/>
                  <a:gd name="connsiteY1" fmla="*/ 0 h 411144"/>
                  <a:gd name="connsiteX2" fmla="*/ 714602 w 714602"/>
                  <a:gd name="connsiteY2" fmla="*/ 252157 h 411144"/>
                  <a:gd name="connsiteX3" fmla="*/ 334048 w 714602"/>
                  <a:gd name="connsiteY3" fmla="*/ 411144 h 411144"/>
                  <a:gd name="connsiteX4" fmla="*/ 0 w 714602"/>
                  <a:gd name="connsiteY4" fmla="*/ 168657 h 411144"/>
                  <a:gd name="connsiteX0" fmla="*/ 0 w 714602"/>
                  <a:gd name="connsiteY0" fmla="*/ 168657 h 413081"/>
                  <a:gd name="connsiteX1" fmla="*/ 375706 w 714602"/>
                  <a:gd name="connsiteY1" fmla="*/ 0 h 413081"/>
                  <a:gd name="connsiteX2" fmla="*/ 714602 w 714602"/>
                  <a:gd name="connsiteY2" fmla="*/ 252157 h 413081"/>
                  <a:gd name="connsiteX3" fmla="*/ 332599 w 714602"/>
                  <a:gd name="connsiteY3" fmla="*/ 413081 h 413081"/>
                  <a:gd name="connsiteX4" fmla="*/ 0 w 714602"/>
                  <a:gd name="connsiteY4" fmla="*/ 168657 h 413081"/>
                  <a:gd name="connsiteX0" fmla="*/ 0 w 714602"/>
                  <a:gd name="connsiteY0" fmla="*/ 168657 h 416956"/>
                  <a:gd name="connsiteX1" fmla="*/ 375706 w 714602"/>
                  <a:gd name="connsiteY1" fmla="*/ 0 h 416956"/>
                  <a:gd name="connsiteX2" fmla="*/ 714602 w 714602"/>
                  <a:gd name="connsiteY2" fmla="*/ 252157 h 416956"/>
                  <a:gd name="connsiteX3" fmla="*/ 329702 w 714602"/>
                  <a:gd name="connsiteY3" fmla="*/ 416956 h 416956"/>
                  <a:gd name="connsiteX4" fmla="*/ 0 w 714602"/>
                  <a:gd name="connsiteY4" fmla="*/ 168657 h 416956"/>
                  <a:gd name="connsiteX0" fmla="*/ 0 w 720413"/>
                  <a:gd name="connsiteY0" fmla="*/ 164310 h 416956"/>
                  <a:gd name="connsiteX1" fmla="*/ 381517 w 720413"/>
                  <a:gd name="connsiteY1" fmla="*/ 0 h 416956"/>
                  <a:gd name="connsiteX2" fmla="*/ 720413 w 720413"/>
                  <a:gd name="connsiteY2" fmla="*/ 252157 h 416956"/>
                  <a:gd name="connsiteX3" fmla="*/ 335513 w 720413"/>
                  <a:gd name="connsiteY3" fmla="*/ 416956 h 416956"/>
                  <a:gd name="connsiteX4" fmla="*/ 0 w 720413"/>
                  <a:gd name="connsiteY4" fmla="*/ 164310 h 416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413" h="416956">
                    <a:moveTo>
                      <a:pt x="0" y="164310"/>
                    </a:moveTo>
                    <a:lnTo>
                      <a:pt x="381517" y="0"/>
                    </a:lnTo>
                    <a:lnTo>
                      <a:pt x="720413" y="252157"/>
                    </a:lnTo>
                    <a:lnTo>
                      <a:pt x="335513" y="416956"/>
                    </a:lnTo>
                    <a:lnTo>
                      <a:pt x="0" y="164310"/>
                    </a:lnTo>
                    <a:close/>
                  </a:path>
                </a:pathLst>
              </a:custGeom>
              <a:solidFill>
                <a:srgbClr val="F040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8" name="blue"/>
              <p:cNvSpPr/>
              <p:nvPr/>
            </p:nvSpPr>
            <p:spPr>
              <a:xfrm rot="18407690" flipV="1">
                <a:off x="2740370" y="3259853"/>
                <a:ext cx="720413" cy="416956"/>
              </a:xfrm>
              <a:custGeom>
                <a:avLst/>
                <a:gdLst>
                  <a:gd name="connsiteX0" fmla="*/ 0 w 562577"/>
                  <a:gd name="connsiteY0" fmla="*/ 224171 h 448342"/>
                  <a:gd name="connsiteX1" fmla="*/ 281289 w 562577"/>
                  <a:gd name="connsiteY1" fmla="*/ 0 h 448342"/>
                  <a:gd name="connsiteX2" fmla="*/ 562577 w 562577"/>
                  <a:gd name="connsiteY2" fmla="*/ 224171 h 448342"/>
                  <a:gd name="connsiteX3" fmla="*/ 281289 w 562577"/>
                  <a:gd name="connsiteY3" fmla="*/ 448342 h 448342"/>
                  <a:gd name="connsiteX4" fmla="*/ 0 w 562577"/>
                  <a:gd name="connsiteY4" fmla="*/ 224171 h 448342"/>
                  <a:gd name="connsiteX0" fmla="*/ 0 w 654094"/>
                  <a:gd name="connsiteY0" fmla="*/ 224171 h 448342"/>
                  <a:gd name="connsiteX1" fmla="*/ 281289 w 654094"/>
                  <a:gd name="connsiteY1" fmla="*/ 0 h 448342"/>
                  <a:gd name="connsiteX2" fmla="*/ 654094 w 654094"/>
                  <a:gd name="connsiteY2" fmla="*/ 283560 h 448342"/>
                  <a:gd name="connsiteX3" fmla="*/ 281289 w 654094"/>
                  <a:gd name="connsiteY3" fmla="*/ 448342 h 448342"/>
                  <a:gd name="connsiteX4" fmla="*/ 0 w 654094"/>
                  <a:gd name="connsiteY4" fmla="*/ 224171 h 448342"/>
                  <a:gd name="connsiteX0" fmla="*/ 0 w 706853"/>
                  <a:gd name="connsiteY0" fmla="*/ 205855 h 448342"/>
                  <a:gd name="connsiteX1" fmla="*/ 334048 w 706853"/>
                  <a:gd name="connsiteY1" fmla="*/ 0 h 448342"/>
                  <a:gd name="connsiteX2" fmla="*/ 706853 w 706853"/>
                  <a:gd name="connsiteY2" fmla="*/ 283560 h 448342"/>
                  <a:gd name="connsiteX3" fmla="*/ 334048 w 706853"/>
                  <a:gd name="connsiteY3" fmla="*/ 448342 h 448342"/>
                  <a:gd name="connsiteX4" fmla="*/ 0 w 706853"/>
                  <a:gd name="connsiteY4" fmla="*/ 205855 h 448342"/>
                  <a:gd name="connsiteX0" fmla="*/ 0 w 706853"/>
                  <a:gd name="connsiteY0" fmla="*/ 128008 h 370495"/>
                  <a:gd name="connsiteX1" fmla="*/ 369468 w 706853"/>
                  <a:gd name="connsiteY1" fmla="*/ 0 h 370495"/>
                  <a:gd name="connsiteX2" fmla="*/ 706853 w 706853"/>
                  <a:gd name="connsiteY2" fmla="*/ 205713 h 370495"/>
                  <a:gd name="connsiteX3" fmla="*/ 334048 w 706853"/>
                  <a:gd name="connsiteY3" fmla="*/ 370495 h 370495"/>
                  <a:gd name="connsiteX4" fmla="*/ 0 w 706853"/>
                  <a:gd name="connsiteY4" fmla="*/ 128008 h 370495"/>
                  <a:gd name="connsiteX0" fmla="*/ 0 w 706853"/>
                  <a:gd name="connsiteY0" fmla="*/ 164782 h 407269"/>
                  <a:gd name="connsiteX1" fmla="*/ 372807 w 706853"/>
                  <a:gd name="connsiteY1" fmla="*/ 0 h 407269"/>
                  <a:gd name="connsiteX2" fmla="*/ 706853 w 706853"/>
                  <a:gd name="connsiteY2" fmla="*/ 242487 h 407269"/>
                  <a:gd name="connsiteX3" fmla="*/ 334048 w 706853"/>
                  <a:gd name="connsiteY3" fmla="*/ 407269 h 407269"/>
                  <a:gd name="connsiteX4" fmla="*/ 0 w 706853"/>
                  <a:gd name="connsiteY4" fmla="*/ 164782 h 407269"/>
                  <a:gd name="connsiteX0" fmla="*/ 0 w 714602"/>
                  <a:gd name="connsiteY0" fmla="*/ 164782 h 407269"/>
                  <a:gd name="connsiteX1" fmla="*/ 372807 w 714602"/>
                  <a:gd name="connsiteY1" fmla="*/ 0 h 407269"/>
                  <a:gd name="connsiteX2" fmla="*/ 714602 w 714602"/>
                  <a:gd name="connsiteY2" fmla="*/ 248282 h 407269"/>
                  <a:gd name="connsiteX3" fmla="*/ 334048 w 714602"/>
                  <a:gd name="connsiteY3" fmla="*/ 407269 h 407269"/>
                  <a:gd name="connsiteX4" fmla="*/ 0 w 714602"/>
                  <a:gd name="connsiteY4" fmla="*/ 164782 h 407269"/>
                  <a:gd name="connsiteX0" fmla="*/ 0 w 714602"/>
                  <a:gd name="connsiteY0" fmla="*/ 168657 h 411144"/>
                  <a:gd name="connsiteX1" fmla="*/ 375706 w 714602"/>
                  <a:gd name="connsiteY1" fmla="*/ 0 h 411144"/>
                  <a:gd name="connsiteX2" fmla="*/ 714602 w 714602"/>
                  <a:gd name="connsiteY2" fmla="*/ 252157 h 411144"/>
                  <a:gd name="connsiteX3" fmla="*/ 334048 w 714602"/>
                  <a:gd name="connsiteY3" fmla="*/ 411144 h 411144"/>
                  <a:gd name="connsiteX4" fmla="*/ 0 w 714602"/>
                  <a:gd name="connsiteY4" fmla="*/ 168657 h 411144"/>
                  <a:gd name="connsiteX0" fmla="*/ 0 w 714602"/>
                  <a:gd name="connsiteY0" fmla="*/ 168657 h 413081"/>
                  <a:gd name="connsiteX1" fmla="*/ 375706 w 714602"/>
                  <a:gd name="connsiteY1" fmla="*/ 0 h 413081"/>
                  <a:gd name="connsiteX2" fmla="*/ 714602 w 714602"/>
                  <a:gd name="connsiteY2" fmla="*/ 252157 h 413081"/>
                  <a:gd name="connsiteX3" fmla="*/ 332599 w 714602"/>
                  <a:gd name="connsiteY3" fmla="*/ 413081 h 413081"/>
                  <a:gd name="connsiteX4" fmla="*/ 0 w 714602"/>
                  <a:gd name="connsiteY4" fmla="*/ 168657 h 413081"/>
                  <a:gd name="connsiteX0" fmla="*/ 0 w 714602"/>
                  <a:gd name="connsiteY0" fmla="*/ 168657 h 416956"/>
                  <a:gd name="connsiteX1" fmla="*/ 375706 w 714602"/>
                  <a:gd name="connsiteY1" fmla="*/ 0 h 416956"/>
                  <a:gd name="connsiteX2" fmla="*/ 714602 w 714602"/>
                  <a:gd name="connsiteY2" fmla="*/ 252157 h 416956"/>
                  <a:gd name="connsiteX3" fmla="*/ 329702 w 714602"/>
                  <a:gd name="connsiteY3" fmla="*/ 416956 h 416956"/>
                  <a:gd name="connsiteX4" fmla="*/ 0 w 714602"/>
                  <a:gd name="connsiteY4" fmla="*/ 168657 h 416956"/>
                  <a:gd name="connsiteX0" fmla="*/ 0 w 720413"/>
                  <a:gd name="connsiteY0" fmla="*/ 164310 h 416956"/>
                  <a:gd name="connsiteX1" fmla="*/ 381517 w 720413"/>
                  <a:gd name="connsiteY1" fmla="*/ 0 h 416956"/>
                  <a:gd name="connsiteX2" fmla="*/ 720413 w 720413"/>
                  <a:gd name="connsiteY2" fmla="*/ 252157 h 416956"/>
                  <a:gd name="connsiteX3" fmla="*/ 335513 w 720413"/>
                  <a:gd name="connsiteY3" fmla="*/ 416956 h 416956"/>
                  <a:gd name="connsiteX4" fmla="*/ 0 w 720413"/>
                  <a:gd name="connsiteY4" fmla="*/ 164310 h 416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413" h="416956">
                    <a:moveTo>
                      <a:pt x="0" y="164310"/>
                    </a:moveTo>
                    <a:lnTo>
                      <a:pt x="381517" y="0"/>
                    </a:lnTo>
                    <a:lnTo>
                      <a:pt x="720413" y="252157"/>
                    </a:lnTo>
                    <a:lnTo>
                      <a:pt x="335513" y="416956"/>
                    </a:lnTo>
                    <a:lnTo>
                      <a:pt x="0" y="164310"/>
                    </a:lnTo>
                    <a:close/>
                  </a:path>
                </a:pathLst>
              </a:custGeom>
              <a:solidFill>
                <a:srgbClr val="269B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49" name="onecube"/>
            <p:cNvGrpSpPr/>
            <p:nvPr/>
          </p:nvGrpSpPr>
          <p:grpSpPr>
            <a:xfrm>
              <a:off x="3552969" y="3513705"/>
              <a:ext cx="776528" cy="883615"/>
              <a:chOff x="2532527" y="2947301"/>
              <a:chExt cx="776528" cy="883615"/>
            </a:xfrm>
          </p:grpSpPr>
          <p:sp>
            <p:nvSpPr>
              <p:cNvPr id="50" name="yellow"/>
              <p:cNvSpPr/>
              <p:nvPr/>
            </p:nvSpPr>
            <p:spPr>
              <a:xfrm rot="3192310">
                <a:off x="2380798" y="3262232"/>
                <a:ext cx="720413" cy="416956"/>
              </a:xfrm>
              <a:custGeom>
                <a:avLst/>
                <a:gdLst>
                  <a:gd name="connsiteX0" fmla="*/ 0 w 562577"/>
                  <a:gd name="connsiteY0" fmla="*/ 224171 h 448342"/>
                  <a:gd name="connsiteX1" fmla="*/ 281289 w 562577"/>
                  <a:gd name="connsiteY1" fmla="*/ 0 h 448342"/>
                  <a:gd name="connsiteX2" fmla="*/ 562577 w 562577"/>
                  <a:gd name="connsiteY2" fmla="*/ 224171 h 448342"/>
                  <a:gd name="connsiteX3" fmla="*/ 281289 w 562577"/>
                  <a:gd name="connsiteY3" fmla="*/ 448342 h 448342"/>
                  <a:gd name="connsiteX4" fmla="*/ 0 w 562577"/>
                  <a:gd name="connsiteY4" fmla="*/ 224171 h 448342"/>
                  <a:gd name="connsiteX0" fmla="*/ 0 w 654094"/>
                  <a:gd name="connsiteY0" fmla="*/ 224171 h 448342"/>
                  <a:gd name="connsiteX1" fmla="*/ 281289 w 654094"/>
                  <a:gd name="connsiteY1" fmla="*/ 0 h 448342"/>
                  <a:gd name="connsiteX2" fmla="*/ 654094 w 654094"/>
                  <a:gd name="connsiteY2" fmla="*/ 283560 h 448342"/>
                  <a:gd name="connsiteX3" fmla="*/ 281289 w 654094"/>
                  <a:gd name="connsiteY3" fmla="*/ 448342 h 448342"/>
                  <a:gd name="connsiteX4" fmla="*/ 0 w 654094"/>
                  <a:gd name="connsiteY4" fmla="*/ 224171 h 448342"/>
                  <a:gd name="connsiteX0" fmla="*/ 0 w 706853"/>
                  <a:gd name="connsiteY0" fmla="*/ 205855 h 448342"/>
                  <a:gd name="connsiteX1" fmla="*/ 334048 w 706853"/>
                  <a:gd name="connsiteY1" fmla="*/ 0 h 448342"/>
                  <a:gd name="connsiteX2" fmla="*/ 706853 w 706853"/>
                  <a:gd name="connsiteY2" fmla="*/ 283560 h 448342"/>
                  <a:gd name="connsiteX3" fmla="*/ 334048 w 706853"/>
                  <a:gd name="connsiteY3" fmla="*/ 448342 h 448342"/>
                  <a:gd name="connsiteX4" fmla="*/ 0 w 706853"/>
                  <a:gd name="connsiteY4" fmla="*/ 205855 h 448342"/>
                  <a:gd name="connsiteX0" fmla="*/ 0 w 706853"/>
                  <a:gd name="connsiteY0" fmla="*/ 128008 h 370495"/>
                  <a:gd name="connsiteX1" fmla="*/ 369468 w 706853"/>
                  <a:gd name="connsiteY1" fmla="*/ 0 h 370495"/>
                  <a:gd name="connsiteX2" fmla="*/ 706853 w 706853"/>
                  <a:gd name="connsiteY2" fmla="*/ 205713 h 370495"/>
                  <a:gd name="connsiteX3" fmla="*/ 334048 w 706853"/>
                  <a:gd name="connsiteY3" fmla="*/ 370495 h 370495"/>
                  <a:gd name="connsiteX4" fmla="*/ 0 w 706853"/>
                  <a:gd name="connsiteY4" fmla="*/ 128008 h 370495"/>
                  <a:gd name="connsiteX0" fmla="*/ 0 w 706853"/>
                  <a:gd name="connsiteY0" fmla="*/ 164782 h 407269"/>
                  <a:gd name="connsiteX1" fmla="*/ 372807 w 706853"/>
                  <a:gd name="connsiteY1" fmla="*/ 0 h 407269"/>
                  <a:gd name="connsiteX2" fmla="*/ 706853 w 706853"/>
                  <a:gd name="connsiteY2" fmla="*/ 242487 h 407269"/>
                  <a:gd name="connsiteX3" fmla="*/ 334048 w 706853"/>
                  <a:gd name="connsiteY3" fmla="*/ 407269 h 407269"/>
                  <a:gd name="connsiteX4" fmla="*/ 0 w 706853"/>
                  <a:gd name="connsiteY4" fmla="*/ 164782 h 407269"/>
                  <a:gd name="connsiteX0" fmla="*/ 0 w 714602"/>
                  <a:gd name="connsiteY0" fmla="*/ 164782 h 407269"/>
                  <a:gd name="connsiteX1" fmla="*/ 372807 w 714602"/>
                  <a:gd name="connsiteY1" fmla="*/ 0 h 407269"/>
                  <a:gd name="connsiteX2" fmla="*/ 714602 w 714602"/>
                  <a:gd name="connsiteY2" fmla="*/ 248282 h 407269"/>
                  <a:gd name="connsiteX3" fmla="*/ 334048 w 714602"/>
                  <a:gd name="connsiteY3" fmla="*/ 407269 h 407269"/>
                  <a:gd name="connsiteX4" fmla="*/ 0 w 714602"/>
                  <a:gd name="connsiteY4" fmla="*/ 164782 h 407269"/>
                  <a:gd name="connsiteX0" fmla="*/ 0 w 714602"/>
                  <a:gd name="connsiteY0" fmla="*/ 168657 h 411144"/>
                  <a:gd name="connsiteX1" fmla="*/ 375706 w 714602"/>
                  <a:gd name="connsiteY1" fmla="*/ 0 h 411144"/>
                  <a:gd name="connsiteX2" fmla="*/ 714602 w 714602"/>
                  <a:gd name="connsiteY2" fmla="*/ 252157 h 411144"/>
                  <a:gd name="connsiteX3" fmla="*/ 334048 w 714602"/>
                  <a:gd name="connsiteY3" fmla="*/ 411144 h 411144"/>
                  <a:gd name="connsiteX4" fmla="*/ 0 w 714602"/>
                  <a:gd name="connsiteY4" fmla="*/ 168657 h 411144"/>
                  <a:gd name="connsiteX0" fmla="*/ 0 w 714602"/>
                  <a:gd name="connsiteY0" fmla="*/ 168657 h 413081"/>
                  <a:gd name="connsiteX1" fmla="*/ 375706 w 714602"/>
                  <a:gd name="connsiteY1" fmla="*/ 0 h 413081"/>
                  <a:gd name="connsiteX2" fmla="*/ 714602 w 714602"/>
                  <a:gd name="connsiteY2" fmla="*/ 252157 h 413081"/>
                  <a:gd name="connsiteX3" fmla="*/ 332599 w 714602"/>
                  <a:gd name="connsiteY3" fmla="*/ 413081 h 413081"/>
                  <a:gd name="connsiteX4" fmla="*/ 0 w 714602"/>
                  <a:gd name="connsiteY4" fmla="*/ 168657 h 413081"/>
                  <a:gd name="connsiteX0" fmla="*/ 0 w 714602"/>
                  <a:gd name="connsiteY0" fmla="*/ 168657 h 416956"/>
                  <a:gd name="connsiteX1" fmla="*/ 375706 w 714602"/>
                  <a:gd name="connsiteY1" fmla="*/ 0 h 416956"/>
                  <a:gd name="connsiteX2" fmla="*/ 714602 w 714602"/>
                  <a:gd name="connsiteY2" fmla="*/ 252157 h 416956"/>
                  <a:gd name="connsiteX3" fmla="*/ 329702 w 714602"/>
                  <a:gd name="connsiteY3" fmla="*/ 416956 h 416956"/>
                  <a:gd name="connsiteX4" fmla="*/ 0 w 714602"/>
                  <a:gd name="connsiteY4" fmla="*/ 168657 h 416956"/>
                  <a:gd name="connsiteX0" fmla="*/ 0 w 720413"/>
                  <a:gd name="connsiteY0" fmla="*/ 164310 h 416956"/>
                  <a:gd name="connsiteX1" fmla="*/ 381517 w 720413"/>
                  <a:gd name="connsiteY1" fmla="*/ 0 h 416956"/>
                  <a:gd name="connsiteX2" fmla="*/ 720413 w 720413"/>
                  <a:gd name="connsiteY2" fmla="*/ 252157 h 416956"/>
                  <a:gd name="connsiteX3" fmla="*/ 335513 w 720413"/>
                  <a:gd name="connsiteY3" fmla="*/ 416956 h 416956"/>
                  <a:gd name="connsiteX4" fmla="*/ 0 w 720413"/>
                  <a:gd name="connsiteY4" fmla="*/ 164310 h 416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413" h="416956">
                    <a:moveTo>
                      <a:pt x="0" y="164310"/>
                    </a:moveTo>
                    <a:lnTo>
                      <a:pt x="381517" y="0"/>
                    </a:lnTo>
                    <a:lnTo>
                      <a:pt x="720413" y="252157"/>
                    </a:lnTo>
                    <a:lnTo>
                      <a:pt x="335513" y="416956"/>
                    </a:lnTo>
                    <a:lnTo>
                      <a:pt x="0" y="164310"/>
                    </a:lnTo>
                    <a:close/>
                  </a:path>
                </a:pathLst>
              </a:custGeom>
              <a:solidFill>
                <a:srgbClr val="FEAD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" name="red"/>
              <p:cNvSpPr/>
              <p:nvPr/>
            </p:nvSpPr>
            <p:spPr>
              <a:xfrm rot="21150044">
                <a:off x="2561774" y="2947301"/>
                <a:ext cx="720413" cy="416956"/>
              </a:xfrm>
              <a:custGeom>
                <a:avLst/>
                <a:gdLst>
                  <a:gd name="connsiteX0" fmla="*/ 0 w 562577"/>
                  <a:gd name="connsiteY0" fmla="*/ 224171 h 448342"/>
                  <a:gd name="connsiteX1" fmla="*/ 281289 w 562577"/>
                  <a:gd name="connsiteY1" fmla="*/ 0 h 448342"/>
                  <a:gd name="connsiteX2" fmla="*/ 562577 w 562577"/>
                  <a:gd name="connsiteY2" fmla="*/ 224171 h 448342"/>
                  <a:gd name="connsiteX3" fmla="*/ 281289 w 562577"/>
                  <a:gd name="connsiteY3" fmla="*/ 448342 h 448342"/>
                  <a:gd name="connsiteX4" fmla="*/ 0 w 562577"/>
                  <a:gd name="connsiteY4" fmla="*/ 224171 h 448342"/>
                  <a:gd name="connsiteX0" fmla="*/ 0 w 654094"/>
                  <a:gd name="connsiteY0" fmla="*/ 224171 h 448342"/>
                  <a:gd name="connsiteX1" fmla="*/ 281289 w 654094"/>
                  <a:gd name="connsiteY1" fmla="*/ 0 h 448342"/>
                  <a:gd name="connsiteX2" fmla="*/ 654094 w 654094"/>
                  <a:gd name="connsiteY2" fmla="*/ 283560 h 448342"/>
                  <a:gd name="connsiteX3" fmla="*/ 281289 w 654094"/>
                  <a:gd name="connsiteY3" fmla="*/ 448342 h 448342"/>
                  <a:gd name="connsiteX4" fmla="*/ 0 w 654094"/>
                  <a:gd name="connsiteY4" fmla="*/ 224171 h 448342"/>
                  <a:gd name="connsiteX0" fmla="*/ 0 w 706853"/>
                  <a:gd name="connsiteY0" fmla="*/ 205855 h 448342"/>
                  <a:gd name="connsiteX1" fmla="*/ 334048 w 706853"/>
                  <a:gd name="connsiteY1" fmla="*/ 0 h 448342"/>
                  <a:gd name="connsiteX2" fmla="*/ 706853 w 706853"/>
                  <a:gd name="connsiteY2" fmla="*/ 283560 h 448342"/>
                  <a:gd name="connsiteX3" fmla="*/ 334048 w 706853"/>
                  <a:gd name="connsiteY3" fmla="*/ 448342 h 448342"/>
                  <a:gd name="connsiteX4" fmla="*/ 0 w 706853"/>
                  <a:gd name="connsiteY4" fmla="*/ 205855 h 448342"/>
                  <a:gd name="connsiteX0" fmla="*/ 0 w 706853"/>
                  <a:gd name="connsiteY0" fmla="*/ 128008 h 370495"/>
                  <a:gd name="connsiteX1" fmla="*/ 369468 w 706853"/>
                  <a:gd name="connsiteY1" fmla="*/ 0 h 370495"/>
                  <a:gd name="connsiteX2" fmla="*/ 706853 w 706853"/>
                  <a:gd name="connsiteY2" fmla="*/ 205713 h 370495"/>
                  <a:gd name="connsiteX3" fmla="*/ 334048 w 706853"/>
                  <a:gd name="connsiteY3" fmla="*/ 370495 h 370495"/>
                  <a:gd name="connsiteX4" fmla="*/ 0 w 706853"/>
                  <a:gd name="connsiteY4" fmla="*/ 128008 h 370495"/>
                  <a:gd name="connsiteX0" fmla="*/ 0 w 706853"/>
                  <a:gd name="connsiteY0" fmla="*/ 164782 h 407269"/>
                  <a:gd name="connsiteX1" fmla="*/ 372807 w 706853"/>
                  <a:gd name="connsiteY1" fmla="*/ 0 h 407269"/>
                  <a:gd name="connsiteX2" fmla="*/ 706853 w 706853"/>
                  <a:gd name="connsiteY2" fmla="*/ 242487 h 407269"/>
                  <a:gd name="connsiteX3" fmla="*/ 334048 w 706853"/>
                  <a:gd name="connsiteY3" fmla="*/ 407269 h 407269"/>
                  <a:gd name="connsiteX4" fmla="*/ 0 w 706853"/>
                  <a:gd name="connsiteY4" fmla="*/ 164782 h 407269"/>
                  <a:gd name="connsiteX0" fmla="*/ 0 w 714602"/>
                  <a:gd name="connsiteY0" fmla="*/ 164782 h 407269"/>
                  <a:gd name="connsiteX1" fmla="*/ 372807 w 714602"/>
                  <a:gd name="connsiteY1" fmla="*/ 0 h 407269"/>
                  <a:gd name="connsiteX2" fmla="*/ 714602 w 714602"/>
                  <a:gd name="connsiteY2" fmla="*/ 248282 h 407269"/>
                  <a:gd name="connsiteX3" fmla="*/ 334048 w 714602"/>
                  <a:gd name="connsiteY3" fmla="*/ 407269 h 407269"/>
                  <a:gd name="connsiteX4" fmla="*/ 0 w 714602"/>
                  <a:gd name="connsiteY4" fmla="*/ 164782 h 407269"/>
                  <a:gd name="connsiteX0" fmla="*/ 0 w 714602"/>
                  <a:gd name="connsiteY0" fmla="*/ 168657 h 411144"/>
                  <a:gd name="connsiteX1" fmla="*/ 375706 w 714602"/>
                  <a:gd name="connsiteY1" fmla="*/ 0 h 411144"/>
                  <a:gd name="connsiteX2" fmla="*/ 714602 w 714602"/>
                  <a:gd name="connsiteY2" fmla="*/ 252157 h 411144"/>
                  <a:gd name="connsiteX3" fmla="*/ 334048 w 714602"/>
                  <a:gd name="connsiteY3" fmla="*/ 411144 h 411144"/>
                  <a:gd name="connsiteX4" fmla="*/ 0 w 714602"/>
                  <a:gd name="connsiteY4" fmla="*/ 168657 h 411144"/>
                  <a:gd name="connsiteX0" fmla="*/ 0 w 714602"/>
                  <a:gd name="connsiteY0" fmla="*/ 168657 h 413081"/>
                  <a:gd name="connsiteX1" fmla="*/ 375706 w 714602"/>
                  <a:gd name="connsiteY1" fmla="*/ 0 h 413081"/>
                  <a:gd name="connsiteX2" fmla="*/ 714602 w 714602"/>
                  <a:gd name="connsiteY2" fmla="*/ 252157 h 413081"/>
                  <a:gd name="connsiteX3" fmla="*/ 332599 w 714602"/>
                  <a:gd name="connsiteY3" fmla="*/ 413081 h 413081"/>
                  <a:gd name="connsiteX4" fmla="*/ 0 w 714602"/>
                  <a:gd name="connsiteY4" fmla="*/ 168657 h 413081"/>
                  <a:gd name="connsiteX0" fmla="*/ 0 w 714602"/>
                  <a:gd name="connsiteY0" fmla="*/ 168657 h 416956"/>
                  <a:gd name="connsiteX1" fmla="*/ 375706 w 714602"/>
                  <a:gd name="connsiteY1" fmla="*/ 0 h 416956"/>
                  <a:gd name="connsiteX2" fmla="*/ 714602 w 714602"/>
                  <a:gd name="connsiteY2" fmla="*/ 252157 h 416956"/>
                  <a:gd name="connsiteX3" fmla="*/ 329702 w 714602"/>
                  <a:gd name="connsiteY3" fmla="*/ 416956 h 416956"/>
                  <a:gd name="connsiteX4" fmla="*/ 0 w 714602"/>
                  <a:gd name="connsiteY4" fmla="*/ 168657 h 416956"/>
                  <a:gd name="connsiteX0" fmla="*/ 0 w 720413"/>
                  <a:gd name="connsiteY0" fmla="*/ 164310 h 416956"/>
                  <a:gd name="connsiteX1" fmla="*/ 381517 w 720413"/>
                  <a:gd name="connsiteY1" fmla="*/ 0 h 416956"/>
                  <a:gd name="connsiteX2" fmla="*/ 720413 w 720413"/>
                  <a:gd name="connsiteY2" fmla="*/ 252157 h 416956"/>
                  <a:gd name="connsiteX3" fmla="*/ 335513 w 720413"/>
                  <a:gd name="connsiteY3" fmla="*/ 416956 h 416956"/>
                  <a:gd name="connsiteX4" fmla="*/ 0 w 720413"/>
                  <a:gd name="connsiteY4" fmla="*/ 164310 h 416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413" h="416956">
                    <a:moveTo>
                      <a:pt x="0" y="164310"/>
                    </a:moveTo>
                    <a:lnTo>
                      <a:pt x="381517" y="0"/>
                    </a:lnTo>
                    <a:lnTo>
                      <a:pt x="720413" y="252157"/>
                    </a:lnTo>
                    <a:lnTo>
                      <a:pt x="335513" y="416956"/>
                    </a:lnTo>
                    <a:lnTo>
                      <a:pt x="0" y="164310"/>
                    </a:lnTo>
                    <a:close/>
                  </a:path>
                </a:pathLst>
              </a:custGeom>
              <a:solidFill>
                <a:srgbClr val="F040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2" name="blue"/>
              <p:cNvSpPr/>
              <p:nvPr/>
            </p:nvSpPr>
            <p:spPr>
              <a:xfrm rot="18407690" flipV="1">
                <a:off x="2740370" y="3259853"/>
                <a:ext cx="720413" cy="416956"/>
              </a:xfrm>
              <a:custGeom>
                <a:avLst/>
                <a:gdLst>
                  <a:gd name="connsiteX0" fmla="*/ 0 w 562577"/>
                  <a:gd name="connsiteY0" fmla="*/ 224171 h 448342"/>
                  <a:gd name="connsiteX1" fmla="*/ 281289 w 562577"/>
                  <a:gd name="connsiteY1" fmla="*/ 0 h 448342"/>
                  <a:gd name="connsiteX2" fmla="*/ 562577 w 562577"/>
                  <a:gd name="connsiteY2" fmla="*/ 224171 h 448342"/>
                  <a:gd name="connsiteX3" fmla="*/ 281289 w 562577"/>
                  <a:gd name="connsiteY3" fmla="*/ 448342 h 448342"/>
                  <a:gd name="connsiteX4" fmla="*/ 0 w 562577"/>
                  <a:gd name="connsiteY4" fmla="*/ 224171 h 448342"/>
                  <a:gd name="connsiteX0" fmla="*/ 0 w 654094"/>
                  <a:gd name="connsiteY0" fmla="*/ 224171 h 448342"/>
                  <a:gd name="connsiteX1" fmla="*/ 281289 w 654094"/>
                  <a:gd name="connsiteY1" fmla="*/ 0 h 448342"/>
                  <a:gd name="connsiteX2" fmla="*/ 654094 w 654094"/>
                  <a:gd name="connsiteY2" fmla="*/ 283560 h 448342"/>
                  <a:gd name="connsiteX3" fmla="*/ 281289 w 654094"/>
                  <a:gd name="connsiteY3" fmla="*/ 448342 h 448342"/>
                  <a:gd name="connsiteX4" fmla="*/ 0 w 654094"/>
                  <a:gd name="connsiteY4" fmla="*/ 224171 h 448342"/>
                  <a:gd name="connsiteX0" fmla="*/ 0 w 706853"/>
                  <a:gd name="connsiteY0" fmla="*/ 205855 h 448342"/>
                  <a:gd name="connsiteX1" fmla="*/ 334048 w 706853"/>
                  <a:gd name="connsiteY1" fmla="*/ 0 h 448342"/>
                  <a:gd name="connsiteX2" fmla="*/ 706853 w 706853"/>
                  <a:gd name="connsiteY2" fmla="*/ 283560 h 448342"/>
                  <a:gd name="connsiteX3" fmla="*/ 334048 w 706853"/>
                  <a:gd name="connsiteY3" fmla="*/ 448342 h 448342"/>
                  <a:gd name="connsiteX4" fmla="*/ 0 w 706853"/>
                  <a:gd name="connsiteY4" fmla="*/ 205855 h 448342"/>
                  <a:gd name="connsiteX0" fmla="*/ 0 w 706853"/>
                  <a:gd name="connsiteY0" fmla="*/ 128008 h 370495"/>
                  <a:gd name="connsiteX1" fmla="*/ 369468 w 706853"/>
                  <a:gd name="connsiteY1" fmla="*/ 0 h 370495"/>
                  <a:gd name="connsiteX2" fmla="*/ 706853 w 706853"/>
                  <a:gd name="connsiteY2" fmla="*/ 205713 h 370495"/>
                  <a:gd name="connsiteX3" fmla="*/ 334048 w 706853"/>
                  <a:gd name="connsiteY3" fmla="*/ 370495 h 370495"/>
                  <a:gd name="connsiteX4" fmla="*/ 0 w 706853"/>
                  <a:gd name="connsiteY4" fmla="*/ 128008 h 370495"/>
                  <a:gd name="connsiteX0" fmla="*/ 0 w 706853"/>
                  <a:gd name="connsiteY0" fmla="*/ 164782 h 407269"/>
                  <a:gd name="connsiteX1" fmla="*/ 372807 w 706853"/>
                  <a:gd name="connsiteY1" fmla="*/ 0 h 407269"/>
                  <a:gd name="connsiteX2" fmla="*/ 706853 w 706853"/>
                  <a:gd name="connsiteY2" fmla="*/ 242487 h 407269"/>
                  <a:gd name="connsiteX3" fmla="*/ 334048 w 706853"/>
                  <a:gd name="connsiteY3" fmla="*/ 407269 h 407269"/>
                  <a:gd name="connsiteX4" fmla="*/ 0 w 706853"/>
                  <a:gd name="connsiteY4" fmla="*/ 164782 h 407269"/>
                  <a:gd name="connsiteX0" fmla="*/ 0 w 714602"/>
                  <a:gd name="connsiteY0" fmla="*/ 164782 h 407269"/>
                  <a:gd name="connsiteX1" fmla="*/ 372807 w 714602"/>
                  <a:gd name="connsiteY1" fmla="*/ 0 h 407269"/>
                  <a:gd name="connsiteX2" fmla="*/ 714602 w 714602"/>
                  <a:gd name="connsiteY2" fmla="*/ 248282 h 407269"/>
                  <a:gd name="connsiteX3" fmla="*/ 334048 w 714602"/>
                  <a:gd name="connsiteY3" fmla="*/ 407269 h 407269"/>
                  <a:gd name="connsiteX4" fmla="*/ 0 w 714602"/>
                  <a:gd name="connsiteY4" fmla="*/ 164782 h 407269"/>
                  <a:gd name="connsiteX0" fmla="*/ 0 w 714602"/>
                  <a:gd name="connsiteY0" fmla="*/ 168657 h 411144"/>
                  <a:gd name="connsiteX1" fmla="*/ 375706 w 714602"/>
                  <a:gd name="connsiteY1" fmla="*/ 0 h 411144"/>
                  <a:gd name="connsiteX2" fmla="*/ 714602 w 714602"/>
                  <a:gd name="connsiteY2" fmla="*/ 252157 h 411144"/>
                  <a:gd name="connsiteX3" fmla="*/ 334048 w 714602"/>
                  <a:gd name="connsiteY3" fmla="*/ 411144 h 411144"/>
                  <a:gd name="connsiteX4" fmla="*/ 0 w 714602"/>
                  <a:gd name="connsiteY4" fmla="*/ 168657 h 411144"/>
                  <a:gd name="connsiteX0" fmla="*/ 0 w 714602"/>
                  <a:gd name="connsiteY0" fmla="*/ 168657 h 413081"/>
                  <a:gd name="connsiteX1" fmla="*/ 375706 w 714602"/>
                  <a:gd name="connsiteY1" fmla="*/ 0 h 413081"/>
                  <a:gd name="connsiteX2" fmla="*/ 714602 w 714602"/>
                  <a:gd name="connsiteY2" fmla="*/ 252157 h 413081"/>
                  <a:gd name="connsiteX3" fmla="*/ 332599 w 714602"/>
                  <a:gd name="connsiteY3" fmla="*/ 413081 h 413081"/>
                  <a:gd name="connsiteX4" fmla="*/ 0 w 714602"/>
                  <a:gd name="connsiteY4" fmla="*/ 168657 h 413081"/>
                  <a:gd name="connsiteX0" fmla="*/ 0 w 714602"/>
                  <a:gd name="connsiteY0" fmla="*/ 168657 h 416956"/>
                  <a:gd name="connsiteX1" fmla="*/ 375706 w 714602"/>
                  <a:gd name="connsiteY1" fmla="*/ 0 h 416956"/>
                  <a:gd name="connsiteX2" fmla="*/ 714602 w 714602"/>
                  <a:gd name="connsiteY2" fmla="*/ 252157 h 416956"/>
                  <a:gd name="connsiteX3" fmla="*/ 329702 w 714602"/>
                  <a:gd name="connsiteY3" fmla="*/ 416956 h 416956"/>
                  <a:gd name="connsiteX4" fmla="*/ 0 w 714602"/>
                  <a:gd name="connsiteY4" fmla="*/ 168657 h 416956"/>
                  <a:gd name="connsiteX0" fmla="*/ 0 w 720413"/>
                  <a:gd name="connsiteY0" fmla="*/ 164310 h 416956"/>
                  <a:gd name="connsiteX1" fmla="*/ 381517 w 720413"/>
                  <a:gd name="connsiteY1" fmla="*/ 0 h 416956"/>
                  <a:gd name="connsiteX2" fmla="*/ 720413 w 720413"/>
                  <a:gd name="connsiteY2" fmla="*/ 252157 h 416956"/>
                  <a:gd name="connsiteX3" fmla="*/ 335513 w 720413"/>
                  <a:gd name="connsiteY3" fmla="*/ 416956 h 416956"/>
                  <a:gd name="connsiteX4" fmla="*/ 0 w 720413"/>
                  <a:gd name="connsiteY4" fmla="*/ 164310 h 416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413" h="416956">
                    <a:moveTo>
                      <a:pt x="0" y="164310"/>
                    </a:moveTo>
                    <a:lnTo>
                      <a:pt x="381517" y="0"/>
                    </a:lnTo>
                    <a:lnTo>
                      <a:pt x="720413" y="252157"/>
                    </a:lnTo>
                    <a:lnTo>
                      <a:pt x="335513" y="416956"/>
                    </a:lnTo>
                    <a:lnTo>
                      <a:pt x="0" y="164310"/>
                    </a:lnTo>
                    <a:close/>
                  </a:path>
                </a:pathLst>
              </a:custGeom>
              <a:solidFill>
                <a:srgbClr val="269B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3" name="onecube"/>
            <p:cNvGrpSpPr/>
            <p:nvPr/>
          </p:nvGrpSpPr>
          <p:grpSpPr>
            <a:xfrm>
              <a:off x="2115243" y="4365174"/>
              <a:ext cx="776528" cy="883615"/>
              <a:chOff x="2532527" y="2947301"/>
              <a:chExt cx="776528" cy="883615"/>
            </a:xfrm>
          </p:grpSpPr>
          <p:sp>
            <p:nvSpPr>
              <p:cNvPr id="54" name="yellow"/>
              <p:cNvSpPr/>
              <p:nvPr/>
            </p:nvSpPr>
            <p:spPr>
              <a:xfrm rot="3192310">
                <a:off x="2380798" y="3262232"/>
                <a:ext cx="720413" cy="416956"/>
              </a:xfrm>
              <a:custGeom>
                <a:avLst/>
                <a:gdLst>
                  <a:gd name="connsiteX0" fmla="*/ 0 w 562577"/>
                  <a:gd name="connsiteY0" fmla="*/ 224171 h 448342"/>
                  <a:gd name="connsiteX1" fmla="*/ 281289 w 562577"/>
                  <a:gd name="connsiteY1" fmla="*/ 0 h 448342"/>
                  <a:gd name="connsiteX2" fmla="*/ 562577 w 562577"/>
                  <a:gd name="connsiteY2" fmla="*/ 224171 h 448342"/>
                  <a:gd name="connsiteX3" fmla="*/ 281289 w 562577"/>
                  <a:gd name="connsiteY3" fmla="*/ 448342 h 448342"/>
                  <a:gd name="connsiteX4" fmla="*/ 0 w 562577"/>
                  <a:gd name="connsiteY4" fmla="*/ 224171 h 448342"/>
                  <a:gd name="connsiteX0" fmla="*/ 0 w 654094"/>
                  <a:gd name="connsiteY0" fmla="*/ 224171 h 448342"/>
                  <a:gd name="connsiteX1" fmla="*/ 281289 w 654094"/>
                  <a:gd name="connsiteY1" fmla="*/ 0 h 448342"/>
                  <a:gd name="connsiteX2" fmla="*/ 654094 w 654094"/>
                  <a:gd name="connsiteY2" fmla="*/ 283560 h 448342"/>
                  <a:gd name="connsiteX3" fmla="*/ 281289 w 654094"/>
                  <a:gd name="connsiteY3" fmla="*/ 448342 h 448342"/>
                  <a:gd name="connsiteX4" fmla="*/ 0 w 654094"/>
                  <a:gd name="connsiteY4" fmla="*/ 224171 h 448342"/>
                  <a:gd name="connsiteX0" fmla="*/ 0 w 706853"/>
                  <a:gd name="connsiteY0" fmla="*/ 205855 h 448342"/>
                  <a:gd name="connsiteX1" fmla="*/ 334048 w 706853"/>
                  <a:gd name="connsiteY1" fmla="*/ 0 h 448342"/>
                  <a:gd name="connsiteX2" fmla="*/ 706853 w 706853"/>
                  <a:gd name="connsiteY2" fmla="*/ 283560 h 448342"/>
                  <a:gd name="connsiteX3" fmla="*/ 334048 w 706853"/>
                  <a:gd name="connsiteY3" fmla="*/ 448342 h 448342"/>
                  <a:gd name="connsiteX4" fmla="*/ 0 w 706853"/>
                  <a:gd name="connsiteY4" fmla="*/ 205855 h 448342"/>
                  <a:gd name="connsiteX0" fmla="*/ 0 w 706853"/>
                  <a:gd name="connsiteY0" fmla="*/ 128008 h 370495"/>
                  <a:gd name="connsiteX1" fmla="*/ 369468 w 706853"/>
                  <a:gd name="connsiteY1" fmla="*/ 0 h 370495"/>
                  <a:gd name="connsiteX2" fmla="*/ 706853 w 706853"/>
                  <a:gd name="connsiteY2" fmla="*/ 205713 h 370495"/>
                  <a:gd name="connsiteX3" fmla="*/ 334048 w 706853"/>
                  <a:gd name="connsiteY3" fmla="*/ 370495 h 370495"/>
                  <a:gd name="connsiteX4" fmla="*/ 0 w 706853"/>
                  <a:gd name="connsiteY4" fmla="*/ 128008 h 370495"/>
                  <a:gd name="connsiteX0" fmla="*/ 0 w 706853"/>
                  <a:gd name="connsiteY0" fmla="*/ 164782 h 407269"/>
                  <a:gd name="connsiteX1" fmla="*/ 372807 w 706853"/>
                  <a:gd name="connsiteY1" fmla="*/ 0 h 407269"/>
                  <a:gd name="connsiteX2" fmla="*/ 706853 w 706853"/>
                  <a:gd name="connsiteY2" fmla="*/ 242487 h 407269"/>
                  <a:gd name="connsiteX3" fmla="*/ 334048 w 706853"/>
                  <a:gd name="connsiteY3" fmla="*/ 407269 h 407269"/>
                  <a:gd name="connsiteX4" fmla="*/ 0 w 706853"/>
                  <a:gd name="connsiteY4" fmla="*/ 164782 h 407269"/>
                  <a:gd name="connsiteX0" fmla="*/ 0 w 714602"/>
                  <a:gd name="connsiteY0" fmla="*/ 164782 h 407269"/>
                  <a:gd name="connsiteX1" fmla="*/ 372807 w 714602"/>
                  <a:gd name="connsiteY1" fmla="*/ 0 h 407269"/>
                  <a:gd name="connsiteX2" fmla="*/ 714602 w 714602"/>
                  <a:gd name="connsiteY2" fmla="*/ 248282 h 407269"/>
                  <a:gd name="connsiteX3" fmla="*/ 334048 w 714602"/>
                  <a:gd name="connsiteY3" fmla="*/ 407269 h 407269"/>
                  <a:gd name="connsiteX4" fmla="*/ 0 w 714602"/>
                  <a:gd name="connsiteY4" fmla="*/ 164782 h 407269"/>
                  <a:gd name="connsiteX0" fmla="*/ 0 w 714602"/>
                  <a:gd name="connsiteY0" fmla="*/ 168657 h 411144"/>
                  <a:gd name="connsiteX1" fmla="*/ 375706 w 714602"/>
                  <a:gd name="connsiteY1" fmla="*/ 0 h 411144"/>
                  <a:gd name="connsiteX2" fmla="*/ 714602 w 714602"/>
                  <a:gd name="connsiteY2" fmla="*/ 252157 h 411144"/>
                  <a:gd name="connsiteX3" fmla="*/ 334048 w 714602"/>
                  <a:gd name="connsiteY3" fmla="*/ 411144 h 411144"/>
                  <a:gd name="connsiteX4" fmla="*/ 0 w 714602"/>
                  <a:gd name="connsiteY4" fmla="*/ 168657 h 411144"/>
                  <a:gd name="connsiteX0" fmla="*/ 0 w 714602"/>
                  <a:gd name="connsiteY0" fmla="*/ 168657 h 413081"/>
                  <a:gd name="connsiteX1" fmla="*/ 375706 w 714602"/>
                  <a:gd name="connsiteY1" fmla="*/ 0 h 413081"/>
                  <a:gd name="connsiteX2" fmla="*/ 714602 w 714602"/>
                  <a:gd name="connsiteY2" fmla="*/ 252157 h 413081"/>
                  <a:gd name="connsiteX3" fmla="*/ 332599 w 714602"/>
                  <a:gd name="connsiteY3" fmla="*/ 413081 h 413081"/>
                  <a:gd name="connsiteX4" fmla="*/ 0 w 714602"/>
                  <a:gd name="connsiteY4" fmla="*/ 168657 h 413081"/>
                  <a:gd name="connsiteX0" fmla="*/ 0 w 714602"/>
                  <a:gd name="connsiteY0" fmla="*/ 168657 h 416956"/>
                  <a:gd name="connsiteX1" fmla="*/ 375706 w 714602"/>
                  <a:gd name="connsiteY1" fmla="*/ 0 h 416956"/>
                  <a:gd name="connsiteX2" fmla="*/ 714602 w 714602"/>
                  <a:gd name="connsiteY2" fmla="*/ 252157 h 416956"/>
                  <a:gd name="connsiteX3" fmla="*/ 329702 w 714602"/>
                  <a:gd name="connsiteY3" fmla="*/ 416956 h 416956"/>
                  <a:gd name="connsiteX4" fmla="*/ 0 w 714602"/>
                  <a:gd name="connsiteY4" fmla="*/ 168657 h 416956"/>
                  <a:gd name="connsiteX0" fmla="*/ 0 w 720413"/>
                  <a:gd name="connsiteY0" fmla="*/ 164310 h 416956"/>
                  <a:gd name="connsiteX1" fmla="*/ 381517 w 720413"/>
                  <a:gd name="connsiteY1" fmla="*/ 0 h 416956"/>
                  <a:gd name="connsiteX2" fmla="*/ 720413 w 720413"/>
                  <a:gd name="connsiteY2" fmla="*/ 252157 h 416956"/>
                  <a:gd name="connsiteX3" fmla="*/ 335513 w 720413"/>
                  <a:gd name="connsiteY3" fmla="*/ 416956 h 416956"/>
                  <a:gd name="connsiteX4" fmla="*/ 0 w 720413"/>
                  <a:gd name="connsiteY4" fmla="*/ 164310 h 416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413" h="416956">
                    <a:moveTo>
                      <a:pt x="0" y="164310"/>
                    </a:moveTo>
                    <a:lnTo>
                      <a:pt x="381517" y="0"/>
                    </a:lnTo>
                    <a:lnTo>
                      <a:pt x="720413" y="252157"/>
                    </a:lnTo>
                    <a:lnTo>
                      <a:pt x="335513" y="416956"/>
                    </a:lnTo>
                    <a:lnTo>
                      <a:pt x="0" y="164310"/>
                    </a:lnTo>
                    <a:close/>
                  </a:path>
                </a:pathLst>
              </a:custGeom>
              <a:solidFill>
                <a:srgbClr val="FEAD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5" name="red"/>
              <p:cNvSpPr/>
              <p:nvPr/>
            </p:nvSpPr>
            <p:spPr>
              <a:xfrm rot="21150044">
                <a:off x="2561774" y="2947301"/>
                <a:ext cx="720413" cy="416956"/>
              </a:xfrm>
              <a:custGeom>
                <a:avLst/>
                <a:gdLst>
                  <a:gd name="connsiteX0" fmla="*/ 0 w 562577"/>
                  <a:gd name="connsiteY0" fmla="*/ 224171 h 448342"/>
                  <a:gd name="connsiteX1" fmla="*/ 281289 w 562577"/>
                  <a:gd name="connsiteY1" fmla="*/ 0 h 448342"/>
                  <a:gd name="connsiteX2" fmla="*/ 562577 w 562577"/>
                  <a:gd name="connsiteY2" fmla="*/ 224171 h 448342"/>
                  <a:gd name="connsiteX3" fmla="*/ 281289 w 562577"/>
                  <a:gd name="connsiteY3" fmla="*/ 448342 h 448342"/>
                  <a:gd name="connsiteX4" fmla="*/ 0 w 562577"/>
                  <a:gd name="connsiteY4" fmla="*/ 224171 h 448342"/>
                  <a:gd name="connsiteX0" fmla="*/ 0 w 654094"/>
                  <a:gd name="connsiteY0" fmla="*/ 224171 h 448342"/>
                  <a:gd name="connsiteX1" fmla="*/ 281289 w 654094"/>
                  <a:gd name="connsiteY1" fmla="*/ 0 h 448342"/>
                  <a:gd name="connsiteX2" fmla="*/ 654094 w 654094"/>
                  <a:gd name="connsiteY2" fmla="*/ 283560 h 448342"/>
                  <a:gd name="connsiteX3" fmla="*/ 281289 w 654094"/>
                  <a:gd name="connsiteY3" fmla="*/ 448342 h 448342"/>
                  <a:gd name="connsiteX4" fmla="*/ 0 w 654094"/>
                  <a:gd name="connsiteY4" fmla="*/ 224171 h 448342"/>
                  <a:gd name="connsiteX0" fmla="*/ 0 w 706853"/>
                  <a:gd name="connsiteY0" fmla="*/ 205855 h 448342"/>
                  <a:gd name="connsiteX1" fmla="*/ 334048 w 706853"/>
                  <a:gd name="connsiteY1" fmla="*/ 0 h 448342"/>
                  <a:gd name="connsiteX2" fmla="*/ 706853 w 706853"/>
                  <a:gd name="connsiteY2" fmla="*/ 283560 h 448342"/>
                  <a:gd name="connsiteX3" fmla="*/ 334048 w 706853"/>
                  <a:gd name="connsiteY3" fmla="*/ 448342 h 448342"/>
                  <a:gd name="connsiteX4" fmla="*/ 0 w 706853"/>
                  <a:gd name="connsiteY4" fmla="*/ 205855 h 448342"/>
                  <a:gd name="connsiteX0" fmla="*/ 0 w 706853"/>
                  <a:gd name="connsiteY0" fmla="*/ 128008 h 370495"/>
                  <a:gd name="connsiteX1" fmla="*/ 369468 w 706853"/>
                  <a:gd name="connsiteY1" fmla="*/ 0 h 370495"/>
                  <a:gd name="connsiteX2" fmla="*/ 706853 w 706853"/>
                  <a:gd name="connsiteY2" fmla="*/ 205713 h 370495"/>
                  <a:gd name="connsiteX3" fmla="*/ 334048 w 706853"/>
                  <a:gd name="connsiteY3" fmla="*/ 370495 h 370495"/>
                  <a:gd name="connsiteX4" fmla="*/ 0 w 706853"/>
                  <a:gd name="connsiteY4" fmla="*/ 128008 h 370495"/>
                  <a:gd name="connsiteX0" fmla="*/ 0 w 706853"/>
                  <a:gd name="connsiteY0" fmla="*/ 164782 h 407269"/>
                  <a:gd name="connsiteX1" fmla="*/ 372807 w 706853"/>
                  <a:gd name="connsiteY1" fmla="*/ 0 h 407269"/>
                  <a:gd name="connsiteX2" fmla="*/ 706853 w 706853"/>
                  <a:gd name="connsiteY2" fmla="*/ 242487 h 407269"/>
                  <a:gd name="connsiteX3" fmla="*/ 334048 w 706853"/>
                  <a:gd name="connsiteY3" fmla="*/ 407269 h 407269"/>
                  <a:gd name="connsiteX4" fmla="*/ 0 w 706853"/>
                  <a:gd name="connsiteY4" fmla="*/ 164782 h 407269"/>
                  <a:gd name="connsiteX0" fmla="*/ 0 w 714602"/>
                  <a:gd name="connsiteY0" fmla="*/ 164782 h 407269"/>
                  <a:gd name="connsiteX1" fmla="*/ 372807 w 714602"/>
                  <a:gd name="connsiteY1" fmla="*/ 0 h 407269"/>
                  <a:gd name="connsiteX2" fmla="*/ 714602 w 714602"/>
                  <a:gd name="connsiteY2" fmla="*/ 248282 h 407269"/>
                  <a:gd name="connsiteX3" fmla="*/ 334048 w 714602"/>
                  <a:gd name="connsiteY3" fmla="*/ 407269 h 407269"/>
                  <a:gd name="connsiteX4" fmla="*/ 0 w 714602"/>
                  <a:gd name="connsiteY4" fmla="*/ 164782 h 407269"/>
                  <a:gd name="connsiteX0" fmla="*/ 0 w 714602"/>
                  <a:gd name="connsiteY0" fmla="*/ 168657 h 411144"/>
                  <a:gd name="connsiteX1" fmla="*/ 375706 w 714602"/>
                  <a:gd name="connsiteY1" fmla="*/ 0 h 411144"/>
                  <a:gd name="connsiteX2" fmla="*/ 714602 w 714602"/>
                  <a:gd name="connsiteY2" fmla="*/ 252157 h 411144"/>
                  <a:gd name="connsiteX3" fmla="*/ 334048 w 714602"/>
                  <a:gd name="connsiteY3" fmla="*/ 411144 h 411144"/>
                  <a:gd name="connsiteX4" fmla="*/ 0 w 714602"/>
                  <a:gd name="connsiteY4" fmla="*/ 168657 h 411144"/>
                  <a:gd name="connsiteX0" fmla="*/ 0 w 714602"/>
                  <a:gd name="connsiteY0" fmla="*/ 168657 h 413081"/>
                  <a:gd name="connsiteX1" fmla="*/ 375706 w 714602"/>
                  <a:gd name="connsiteY1" fmla="*/ 0 h 413081"/>
                  <a:gd name="connsiteX2" fmla="*/ 714602 w 714602"/>
                  <a:gd name="connsiteY2" fmla="*/ 252157 h 413081"/>
                  <a:gd name="connsiteX3" fmla="*/ 332599 w 714602"/>
                  <a:gd name="connsiteY3" fmla="*/ 413081 h 413081"/>
                  <a:gd name="connsiteX4" fmla="*/ 0 w 714602"/>
                  <a:gd name="connsiteY4" fmla="*/ 168657 h 413081"/>
                  <a:gd name="connsiteX0" fmla="*/ 0 w 714602"/>
                  <a:gd name="connsiteY0" fmla="*/ 168657 h 416956"/>
                  <a:gd name="connsiteX1" fmla="*/ 375706 w 714602"/>
                  <a:gd name="connsiteY1" fmla="*/ 0 h 416956"/>
                  <a:gd name="connsiteX2" fmla="*/ 714602 w 714602"/>
                  <a:gd name="connsiteY2" fmla="*/ 252157 h 416956"/>
                  <a:gd name="connsiteX3" fmla="*/ 329702 w 714602"/>
                  <a:gd name="connsiteY3" fmla="*/ 416956 h 416956"/>
                  <a:gd name="connsiteX4" fmla="*/ 0 w 714602"/>
                  <a:gd name="connsiteY4" fmla="*/ 168657 h 416956"/>
                  <a:gd name="connsiteX0" fmla="*/ 0 w 720413"/>
                  <a:gd name="connsiteY0" fmla="*/ 164310 h 416956"/>
                  <a:gd name="connsiteX1" fmla="*/ 381517 w 720413"/>
                  <a:gd name="connsiteY1" fmla="*/ 0 h 416956"/>
                  <a:gd name="connsiteX2" fmla="*/ 720413 w 720413"/>
                  <a:gd name="connsiteY2" fmla="*/ 252157 h 416956"/>
                  <a:gd name="connsiteX3" fmla="*/ 335513 w 720413"/>
                  <a:gd name="connsiteY3" fmla="*/ 416956 h 416956"/>
                  <a:gd name="connsiteX4" fmla="*/ 0 w 720413"/>
                  <a:gd name="connsiteY4" fmla="*/ 164310 h 416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413" h="416956">
                    <a:moveTo>
                      <a:pt x="0" y="164310"/>
                    </a:moveTo>
                    <a:lnTo>
                      <a:pt x="381517" y="0"/>
                    </a:lnTo>
                    <a:lnTo>
                      <a:pt x="720413" y="252157"/>
                    </a:lnTo>
                    <a:lnTo>
                      <a:pt x="335513" y="416956"/>
                    </a:lnTo>
                    <a:lnTo>
                      <a:pt x="0" y="164310"/>
                    </a:lnTo>
                    <a:close/>
                  </a:path>
                </a:pathLst>
              </a:custGeom>
              <a:solidFill>
                <a:srgbClr val="F040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6" name="blue"/>
              <p:cNvSpPr/>
              <p:nvPr/>
            </p:nvSpPr>
            <p:spPr>
              <a:xfrm rot="18407690" flipV="1">
                <a:off x="2740370" y="3259853"/>
                <a:ext cx="720413" cy="416956"/>
              </a:xfrm>
              <a:custGeom>
                <a:avLst/>
                <a:gdLst>
                  <a:gd name="connsiteX0" fmla="*/ 0 w 562577"/>
                  <a:gd name="connsiteY0" fmla="*/ 224171 h 448342"/>
                  <a:gd name="connsiteX1" fmla="*/ 281289 w 562577"/>
                  <a:gd name="connsiteY1" fmla="*/ 0 h 448342"/>
                  <a:gd name="connsiteX2" fmla="*/ 562577 w 562577"/>
                  <a:gd name="connsiteY2" fmla="*/ 224171 h 448342"/>
                  <a:gd name="connsiteX3" fmla="*/ 281289 w 562577"/>
                  <a:gd name="connsiteY3" fmla="*/ 448342 h 448342"/>
                  <a:gd name="connsiteX4" fmla="*/ 0 w 562577"/>
                  <a:gd name="connsiteY4" fmla="*/ 224171 h 448342"/>
                  <a:gd name="connsiteX0" fmla="*/ 0 w 654094"/>
                  <a:gd name="connsiteY0" fmla="*/ 224171 h 448342"/>
                  <a:gd name="connsiteX1" fmla="*/ 281289 w 654094"/>
                  <a:gd name="connsiteY1" fmla="*/ 0 h 448342"/>
                  <a:gd name="connsiteX2" fmla="*/ 654094 w 654094"/>
                  <a:gd name="connsiteY2" fmla="*/ 283560 h 448342"/>
                  <a:gd name="connsiteX3" fmla="*/ 281289 w 654094"/>
                  <a:gd name="connsiteY3" fmla="*/ 448342 h 448342"/>
                  <a:gd name="connsiteX4" fmla="*/ 0 w 654094"/>
                  <a:gd name="connsiteY4" fmla="*/ 224171 h 448342"/>
                  <a:gd name="connsiteX0" fmla="*/ 0 w 706853"/>
                  <a:gd name="connsiteY0" fmla="*/ 205855 h 448342"/>
                  <a:gd name="connsiteX1" fmla="*/ 334048 w 706853"/>
                  <a:gd name="connsiteY1" fmla="*/ 0 h 448342"/>
                  <a:gd name="connsiteX2" fmla="*/ 706853 w 706853"/>
                  <a:gd name="connsiteY2" fmla="*/ 283560 h 448342"/>
                  <a:gd name="connsiteX3" fmla="*/ 334048 w 706853"/>
                  <a:gd name="connsiteY3" fmla="*/ 448342 h 448342"/>
                  <a:gd name="connsiteX4" fmla="*/ 0 w 706853"/>
                  <a:gd name="connsiteY4" fmla="*/ 205855 h 448342"/>
                  <a:gd name="connsiteX0" fmla="*/ 0 w 706853"/>
                  <a:gd name="connsiteY0" fmla="*/ 128008 h 370495"/>
                  <a:gd name="connsiteX1" fmla="*/ 369468 w 706853"/>
                  <a:gd name="connsiteY1" fmla="*/ 0 h 370495"/>
                  <a:gd name="connsiteX2" fmla="*/ 706853 w 706853"/>
                  <a:gd name="connsiteY2" fmla="*/ 205713 h 370495"/>
                  <a:gd name="connsiteX3" fmla="*/ 334048 w 706853"/>
                  <a:gd name="connsiteY3" fmla="*/ 370495 h 370495"/>
                  <a:gd name="connsiteX4" fmla="*/ 0 w 706853"/>
                  <a:gd name="connsiteY4" fmla="*/ 128008 h 370495"/>
                  <a:gd name="connsiteX0" fmla="*/ 0 w 706853"/>
                  <a:gd name="connsiteY0" fmla="*/ 164782 h 407269"/>
                  <a:gd name="connsiteX1" fmla="*/ 372807 w 706853"/>
                  <a:gd name="connsiteY1" fmla="*/ 0 h 407269"/>
                  <a:gd name="connsiteX2" fmla="*/ 706853 w 706853"/>
                  <a:gd name="connsiteY2" fmla="*/ 242487 h 407269"/>
                  <a:gd name="connsiteX3" fmla="*/ 334048 w 706853"/>
                  <a:gd name="connsiteY3" fmla="*/ 407269 h 407269"/>
                  <a:gd name="connsiteX4" fmla="*/ 0 w 706853"/>
                  <a:gd name="connsiteY4" fmla="*/ 164782 h 407269"/>
                  <a:gd name="connsiteX0" fmla="*/ 0 w 714602"/>
                  <a:gd name="connsiteY0" fmla="*/ 164782 h 407269"/>
                  <a:gd name="connsiteX1" fmla="*/ 372807 w 714602"/>
                  <a:gd name="connsiteY1" fmla="*/ 0 h 407269"/>
                  <a:gd name="connsiteX2" fmla="*/ 714602 w 714602"/>
                  <a:gd name="connsiteY2" fmla="*/ 248282 h 407269"/>
                  <a:gd name="connsiteX3" fmla="*/ 334048 w 714602"/>
                  <a:gd name="connsiteY3" fmla="*/ 407269 h 407269"/>
                  <a:gd name="connsiteX4" fmla="*/ 0 w 714602"/>
                  <a:gd name="connsiteY4" fmla="*/ 164782 h 407269"/>
                  <a:gd name="connsiteX0" fmla="*/ 0 w 714602"/>
                  <a:gd name="connsiteY0" fmla="*/ 168657 h 411144"/>
                  <a:gd name="connsiteX1" fmla="*/ 375706 w 714602"/>
                  <a:gd name="connsiteY1" fmla="*/ 0 h 411144"/>
                  <a:gd name="connsiteX2" fmla="*/ 714602 w 714602"/>
                  <a:gd name="connsiteY2" fmla="*/ 252157 h 411144"/>
                  <a:gd name="connsiteX3" fmla="*/ 334048 w 714602"/>
                  <a:gd name="connsiteY3" fmla="*/ 411144 h 411144"/>
                  <a:gd name="connsiteX4" fmla="*/ 0 w 714602"/>
                  <a:gd name="connsiteY4" fmla="*/ 168657 h 411144"/>
                  <a:gd name="connsiteX0" fmla="*/ 0 w 714602"/>
                  <a:gd name="connsiteY0" fmla="*/ 168657 h 413081"/>
                  <a:gd name="connsiteX1" fmla="*/ 375706 w 714602"/>
                  <a:gd name="connsiteY1" fmla="*/ 0 h 413081"/>
                  <a:gd name="connsiteX2" fmla="*/ 714602 w 714602"/>
                  <a:gd name="connsiteY2" fmla="*/ 252157 h 413081"/>
                  <a:gd name="connsiteX3" fmla="*/ 332599 w 714602"/>
                  <a:gd name="connsiteY3" fmla="*/ 413081 h 413081"/>
                  <a:gd name="connsiteX4" fmla="*/ 0 w 714602"/>
                  <a:gd name="connsiteY4" fmla="*/ 168657 h 413081"/>
                  <a:gd name="connsiteX0" fmla="*/ 0 w 714602"/>
                  <a:gd name="connsiteY0" fmla="*/ 168657 h 416956"/>
                  <a:gd name="connsiteX1" fmla="*/ 375706 w 714602"/>
                  <a:gd name="connsiteY1" fmla="*/ 0 h 416956"/>
                  <a:gd name="connsiteX2" fmla="*/ 714602 w 714602"/>
                  <a:gd name="connsiteY2" fmla="*/ 252157 h 416956"/>
                  <a:gd name="connsiteX3" fmla="*/ 329702 w 714602"/>
                  <a:gd name="connsiteY3" fmla="*/ 416956 h 416956"/>
                  <a:gd name="connsiteX4" fmla="*/ 0 w 714602"/>
                  <a:gd name="connsiteY4" fmla="*/ 168657 h 416956"/>
                  <a:gd name="connsiteX0" fmla="*/ 0 w 720413"/>
                  <a:gd name="connsiteY0" fmla="*/ 164310 h 416956"/>
                  <a:gd name="connsiteX1" fmla="*/ 381517 w 720413"/>
                  <a:gd name="connsiteY1" fmla="*/ 0 h 416956"/>
                  <a:gd name="connsiteX2" fmla="*/ 720413 w 720413"/>
                  <a:gd name="connsiteY2" fmla="*/ 252157 h 416956"/>
                  <a:gd name="connsiteX3" fmla="*/ 335513 w 720413"/>
                  <a:gd name="connsiteY3" fmla="*/ 416956 h 416956"/>
                  <a:gd name="connsiteX4" fmla="*/ 0 w 720413"/>
                  <a:gd name="connsiteY4" fmla="*/ 164310 h 416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413" h="416956">
                    <a:moveTo>
                      <a:pt x="0" y="164310"/>
                    </a:moveTo>
                    <a:lnTo>
                      <a:pt x="381517" y="0"/>
                    </a:lnTo>
                    <a:lnTo>
                      <a:pt x="720413" y="252157"/>
                    </a:lnTo>
                    <a:lnTo>
                      <a:pt x="335513" y="416956"/>
                    </a:lnTo>
                    <a:lnTo>
                      <a:pt x="0" y="164310"/>
                    </a:lnTo>
                    <a:close/>
                  </a:path>
                </a:pathLst>
              </a:custGeom>
              <a:solidFill>
                <a:srgbClr val="269B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7" name="onecube"/>
            <p:cNvGrpSpPr/>
            <p:nvPr/>
          </p:nvGrpSpPr>
          <p:grpSpPr>
            <a:xfrm>
              <a:off x="2832876" y="4359403"/>
              <a:ext cx="776528" cy="883615"/>
              <a:chOff x="2532527" y="2947301"/>
              <a:chExt cx="776528" cy="883615"/>
            </a:xfrm>
          </p:grpSpPr>
          <p:sp>
            <p:nvSpPr>
              <p:cNvPr id="58" name="yellow"/>
              <p:cNvSpPr/>
              <p:nvPr/>
            </p:nvSpPr>
            <p:spPr>
              <a:xfrm rot="3192310">
                <a:off x="2380798" y="3262232"/>
                <a:ext cx="720413" cy="416956"/>
              </a:xfrm>
              <a:custGeom>
                <a:avLst/>
                <a:gdLst>
                  <a:gd name="connsiteX0" fmla="*/ 0 w 562577"/>
                  <a:gd name="connsiteY0" fmla="*/ 224171 h 448342"/>
                  <a:gd name="connsiteX1" fmla="*/ 281289 w 562577"/>
                  <a:gd name="connsiteY1" fmla="*/ 0 h 448342"/>
                  <a:gd name="connsiteX2" fmla="*/ 562577 w 562577"/>
                  <a:gd name="connsiteY2" fmla="*/ 224171 h 448342"/>
                  <a:gd name="connsiteX3" fmla="*/ 281289 w 562577"/>
                  <a:gd name="connsiteY3" fmla="*/ 448342 h 448342"/>
                  <a:gd name="connsiteX4" fmla="*/ 0 w 562577"/>
                  <a:gd name="connsiteY4" fmla="*/ 224171 h 448342"/>
                  <a:gd name="connsiteX0" fmla="*/ 0 w 654094"/>
                  <a:gd name="connsiteY0" fmla="*/ 224171 h 448342"/>
                  <a:gd name="connsiteX1" fmla="*/ 281289 w 654094"/>
                  <a:gd name="connsiteY1" fmla="*/ 0 h 448342"/>
                  <a:gd name="connsiteX2" fmla="*/ 654094 w 654094"/>
                  <a:gd name="connsiteY2" fmla="*/ 283560 h 448342"/>
                  <a:gd name="connsiteX3" fmla="*/ 281289 w 654094"/>
                  <a:gd name="connsiteY3" fmla="*/ 448342 h 448342"/>
                  <a:gd name="connsiteX4" fmla="*/ 0 w 654094"/>
                  <a:gd name="connsiteY4" fmla="*/ 224171 h 448342"/>
                  <a:gd name="connsiteX0" fmla="*/ 0 w 706853"/>
                  <a:gd name="connsiteY0" fmla="*/ 205855 h 448342"/>
                  <a:gd name="connsiteX1" fmla="*/ 334048 w 706853"/>
                  <a:gd name="connsiteY1" fmla="*/ 0 h 448342"/>
                  <a:gd name="connsiteX2" fmla="*/ 706853 w 706853"/>
                  <a:gd name="connsiteY2" fmla="*/ 283560 h 448342"/>
                  <a:gd name="connsiteX3" fmla="*/ 334048 w 706853"/>
                  <a:gd name="connsiteY3" fmla="*/ 448342 h 448342"/>
                  <a:gd name="connsiteX4" fmla="*/ 0 w 706853"/>
                  <a:gd name="connsiteY4" fmla="*/ 205855 h 448342"/>
                  <a:gd name="connsiteX0" fmla="*/ 0 w 706853"/>
                  <a:gd name="connsiteY0" fmla="*/ 128008 h 370495"/>
                  <a:gd name="connsiteX1" fmla="*/ 369468 w 706853"/>
                  <a:gd name="connsiteY1" fmla="*/ 0 h 370495"/>
                  <a:gd name="connsiteX2" fmla="*/ 706853 w 706853"/>
                  <a:gd name="connsiteY2" fmla="*/ 205713 h 370495"/>
                  <a:gd name="connsiteX3" fmla="*/ 334048 w 706853"/>
                  <a:gd name="connsiteY3" fmla="*/ 370495 h 370495"/>
                  <a:gd name="connsiteX4" fmla="*/ 0 w 706853"/>
                  <a:gd name="connsiteY4" fmla="*/ 128008 h 370495"/>
                  <a:gd name="connsiteX0" fmla="*/ 0 w 706853"/>
                  <a:gd name="connsiteY0" fmla="*/ 164782 h 407269"/>
                  <a:gd name="connsiteX1" fmla="*/ 372807 w 706853"/>
                  <a:gd name="connsiteY1" fmla="*/ 0 h 407269"/>
                  <a:gd name="connsiteX2" fmla="*/ 706853 w 706853"/>
                  <a:gd name="connsiteY2" fmla="*/ 242487 h 407269"/>
                  <a:gd name="connsiteX3" fmla="*/ 334048 w 706853"/>
                  <a:gd name="connsiteY3" fmla="*/ 407269 h 407269"/>
                  <a:gd name="connsiteX4" fmla="*/ 0 w 706853"/>
                  <a:gd name="connsiteY4" fmla="*/ 164782 h 407269"/>
                  <a:gd name="connsiteX0" fmla="*/ 0 w 714602"/>
                  <a:gd name="connsiteY0" fmla="*/ 164782 h 407269"/>
                  <a:gd name="connsiteX1" fmla="*/ 372807 w 714602"/>
                  <a:gd name="connsiteY1" fmla="*/ 0 h 407269"/>
                  <a:gd name="connsiteX2" fmla="*/ 714602 w 714602"/>
                  <a:gd name="connsiteY2" fmla="*/ 248282 h 407269"/>
                  <a:gd name="connsiteX3" fmla="*/ 334048 w 714602"/>
                  <a:gd name="connsiteY3" fmla="*/ 407269 h 407269"/>
                  <a:gd name="connsiteX4" fmla="*/ 0 w 714602"/>
                  <a:gd name="connsiteY4" fmla="*/ 164782 h 407269"/>
                  <a:gd name="connsiteX0" fmla="*/ 0 w 714602"/>
                  <a:gd name="connsiteY0" fmla="*/ 168657 h 411144"/>
                  <a:gd name="connsiteX1" fmla="*/ 375706 w 714602"/>
                  <a:gd name="connsiteY1" fmla="*/ 0 h 411144"/>
                  <a:gd name="connsiteX2" fmla="*/ 714602 w 714602"/>
                  <a:gd name="connsiteY2" fmla="*/ 252157 h 411144"/>
                  <a:gd name="connsiteX3" fmla="*/ 334048 w 714602"/>
                  <a:gd name="connsiteY3" fmla="*/ 411144 h 411144"/>
                  <a:gd name="connsiteX4" fmla="*/ 0 w 714602"/>
                  <a:gd name="connsiteY4" fmla="*/ 168657 h 411144"/>
                  <a:gd name="connsiteX0" fmla="*/ 0 w 714602"/>
                  <a:gd name="connsiteY0" fmla="*/ 168657 h 413081"/>
                  <a:gd name="connsiteX1" fmla="*/ 375706 w 714602"/>
                  <a:gd name="connsiteY1" fmla="*/ 0 h 413081"/>
                  <a:gd name="connsiteX2" fmla="*/ 714602 w 714602"/>
                  <a:gd name="connsiteY2" fmla="*/ 252157 h 413081"/>
                  <a:gd name="connsiteX3" fmla="*/ 332599 w 714602"/>
                  <a:gd name="connsiteY3" fmla="*/ 413081 h 413081"/>
                  <a:gd name="connsiteX4" fmla="*/ 0 w 714602"/>
                  <a:gd name="connsiteY4" fmla="*/ 168657 h 413081"/>
                  <a:gd name="connsiteX0" fmla="*/ 0 w 714602"/>
                  <a:gd name="connsiteY0" fmla="*/ 168657 h 416956"/>
                  <a:gd name="connsiteX1" fmla="*/ 375706 w 714602"/>
                  <a:gd name="connsiteY1" fmla="*/ 0 h 416956"/>
                  <a:gd name="connsiteX2" fmla="*/ 714602 w 714602"/>
                  <a:gd name="connsiteY2" fmla="*/ 252157 h 416956"/>
                  <a:gd name="connsiteX3" fmla="*/ 329702 w 714602"/>
                  <a:gd name="connsiteY3" fmla="*/ 416956 h 416956"/>
                  <a:gd name="connsiteX4" fmla="*/ 0 w 714602"/>
                  <a:gd name="connsiteY4" fmla="*/ 168657 h 416956"/>
                  <a:gd name="connsiteX0" fmla="*/ 0 w 720413"/>
                  <a:gd name="connsiteY0" fmla="*/ 164310 h 416956"/>
                  <a:gd name="connsiteX1" fmla="*/ 381517 w 720413"/>
                  <a:gd name="connsiteY1" fmla="*/ 0 h 416956"/>
                  <a:gd name="connsiteX2" fmla="*/ 720413 w 720413"/>
                  <a:gd name="connsiteY2" fmla="*/ 252157 h 416956"/>
                  <a:gd name="connsiteX3" fmla="*/ 335513 w 720413"/>
                  <a:gd name="connsiteY3" fmla="*/ 416956 h 416956"/>
                  <a:gd name="connsiteX4" fmla="*/ 0 w 720413"/>
                  <a:gd name="connsiteY4" fmla="*/ 164310 h 416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413" h="416956">
                    <a:moveTo>
                      <a:pt x="0" y="164310"/>
                    </a:moveTo>
                    <a:lnTo>
                      <a:pt x="381517" y="0"/>
                    </a:lnTo>
                    <a:lnTo>
                      <a:pt x="720413" y="252157"/>
                    </a:lnTo>
                    <a:lnTo>
                      <a:pt x="335513" y="416956"/>
                    </a:lnTo>
                    <a:lnTo>
                      <a:pt x="0" y="164310"/>
                    </a:lnTo>
                    <a:close/>
                  </a:path>
                </a:pathLst>
              </a:custGeom>
              <a:solidFill>
                <a:srgbClr val="FEAD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9" name="red"/>
              <p:cNvSpPr/>
              <p:nvPr/>
            </p:nvSpPr>
            <p:spPr>
              <a:xfrm rot="21150044">
                <a:off x="2561774" y="2947301"/>
                <a:ext cx="720413" cy="416956"/>
              </a:xfrm>
              <a:custGeom>
                <a:avLst/>
                <a:gdLst>
                  <a:gd name="connsiteX0" fmla="*/ 0 w 562577"/>
                  <a:gd name="connsiteY0" fmla="*/ 224171 h 448342"/>
                  <a:gd name="connsiteX1" fmla="*/ 281289 w 562577"/>
                  <a:gd name="connsiteY1" fmla="*/ 0 h 448342"/>
                  <a:gd name="connsiteX2" fmla="*/ 562577 w 562577"/>
                  <a:gd name="connsiteY2" fmla="*/ 224171 h 448342"/>
                  <a:gd name="connsiteX3" fmla="*/ 281289 w 562577"/>
                  <a:gd name="connsiteY3" fmla="*/ 448342 h 448342"/>
                  <a:gd name="connsiteX4" fmla="*/ 0 w 562577"/>
                  <a:gd name="connsiteY4" fmla="*/ 224171 h 448342"/>
                  <a:gd name="connsiteX0" fmla="*/ 0 w 654094"/>
                  <a:gd name="connsiteY0" fmla="*/ 224171 h 448342"/>
                  <a:gd name="connsiteX1" fmla="*/ 281289 w 654094"/>
                  <a:gd name="connsiteY1" fmla="*/ 0 h 448342"/>
                  <a:gd name="connsiteX2" fmla="*/ 654094 w 654094"/>
                  <a:gd name="connsiteY2" fmla="*/ 283560 h 448342"/>
                  <a:gd name="connsiteX3" fmla="*/ 281289 w 654094"/>
                  <a:gd name="connsiteY3" fmla="*/ 448342 h 448342"/>
                  <a:gd name="connsiteX4" fmla="*/ 0 w 654094"/>
                  <a:gd name="connsiteY4" fmla="*/ 224171 h 448342"/>
                  <a:gd name="connsiteX0" fmla="*/ 0 w 706853"/>
                  <a:gd name="connsiteY0" fmla="*/ 205855 h 448342"/>
                  <a:gd name="connsiteX1" fmla="*/ 334048 w 706853"/>
                  <a:gd name="connsiteY1" fmla="*/ 0 h 448342"/>
                  <a:gd name="connsiteX2" fmla="*/ 706853 w 706853"/>
                  <a:gd name="connsiteY2" fmla="*/ 283560 h 448342"/>
                  <a:gd name="connsiteX3" fmla="*/ 334048 w 706853"/>
                  <a:gd name="connsiteY3" fmla="*/ 448342 h 448342"/>
                  <a:gd name="connsiteX4" fmla="*/ 0 w 706853"/>
                  <a:gd name="connsiteY4" fmla="*/ 205855 h 448342"/>
                  <a:gd name="connsiteX0" fmla="*/ 0 w 706853"/>
                  <a:gd name="connsiteY0" fmla="*/ 128008 h 370495"/>
                  <a:gd name="connsiteX1" fmla="*/ 369468 w 706853"/>
                  <a:gd name="connsiteY1" fmla="*/ 0 h 370495"/>
                  <a:gd name="connsiteX2" fmla="*/ 706853 w 706853"/>
                  <a:gd name="connsiteY2" fmla="*/ 205713 h 370495"/>
                  <a:gd name="connsiteX3" fmla="*/ 334048 w 706853"/>
                  <a:gd name="connsiteY3" fmla="*/ 370495 h 370495"/>
                  <a:gd name="connsiteX4" fmla="*/ 0 w 706853"/>
                  <a:gd name="connsiteY4" fmla="*/ 128008 h 370495"/>
                  <a:gd name="connsiteX0" fmla="*/ 0 w 706853"/>
                  <a:gd name="connsiteY0" fmla="*/ 164782 h 407269"/>
                  <a:gd name="connsiteX1" fmla="*/ 372807 w 706853"/>
                  <a:gd name="connsiteY1" fmla="*/ 0 h 407269"/>
                  <a:gd name="connsiteX2" fmla="*/ 706853 w 706853"/>
                  <a:gd name="connsiteY2" fmla="*/ 242487 h 407269"/>
                  <a:gd name="connsiteX3" fmla="*/ 334048 w 706853"/>
                  <a:gd name="connsiteY3" fmla="*/ 407269 h 407269"/>
                  <a:gd name="connsiteX4" fmla="*/ 0 w 706853"/>
                  <a:gd name="connsiteY4" fmla="*/ 164782 h 407269"/>
                  <a:gd name="connsiteX0" fmla="*/ 0 w 714602"/>
                  <a:gd name="connsiteY0" fmla="*/ 164782 h 407269"/>
                  <a:gd name="connsiteX1" fmla="*/ 372807 w 714602"/>
                  <a:gd name="connsiteY1" fmla="*/ 0 h 407269"/>
                  <a:gd name="connsiteX2" fmla="*/ 714602 w 714602"/>
                  <a:gd name="connsiteY2" fmla="*/ 248282 h 407269"/>
                  <a:gd name="connsiteX3" fmla="*/ 334048 w 714602"/>
                  <a:gd name="connsiteY3" fmla="*/ 407269 h 407269"/>
                  <a:gd name="connsiteX4" fmla="*/ 0 w 714602"/>
                  <a:gd name="connsiteY4" fmla="*/ 164782 h 407269"/>
                  <a:gd name="connsiteX0" fmla="*/ 0 w 714602"/>
                  <a:gd name="connsiteY0" fmla="*/ 168657 h 411144"/>
                  <a:gd name="connsiteX1" fmla="*/ 375706 w 714602"/>
                  <a:gd name="connsiteY1" fmla="*/ 0 h 411144"/>
                  <a:gd name="connsiteX2" fmla="*/ 714602 w 714602"/>
                  <a:gd name="connsiteY2" fmla="*/ 252157 h 411144"/>
                  <a:gd name="connsiteX3" fmla="*/ 334048 w 714602"/>
                  <a:gd name="connsiteY3" fmla="*/ 411144 h 411144"/>
                  <a:gd name="connsiteX4" fmla="*/ 0 w 714602"/>
                  <a:gd name="connsiteY4" fmla="*/ 168657 h 411144"/>
                  <a:gd name="connsiteX0" fmla="*/ 0 w 714602"/>
                  <a:gd name="connsiteY0" fmla="*/ 168657 h 413081"/>
                  <a:gd name="connsiteX1" fmla="*/ 375706 w 714602"/>
                  <a:gd name="connsiteY1" fmla="*/ 0 h 413081"/>
                  <a:gd name="connsiteX2" fmla="*/ 714602 w 714602"/>
                  <a:gd name="connsiteY2" fmla="*/ 252157 h 413081"/>
                  <a:gd name="connsiteX3" fmla="*/ 332599 w 714602"/>
                  <a:gd name="connsiteY3" fmla="*/ 413081 h 413081"/>
                  <a:gd name="connsiteX4" fmla="*/ 0 w 714602"/>
                  <a:gd name="connsiteY4" fmla="*/ 168657 h 413081"/>
                  <a:gd name="connsiteX0" fmla="*/ 0 w 714602"/>
                  <a:gd name="connsiteY0" fmla="*/ 168657 h 416956"/>
                  <a:gd name="connsiteX1" fmla="*/ 375706 w 714602"/>
                  <a:gd name="connsiteY1" fmla="*/ 0 h 416956"/>
                  <a:gd name="connsiteX2" fmla="*/ 714602 w 714602"/>
                  <a:gd name="connsiteY2" fmla="*/ 252157 h 416956"/>
                  <a:gd name="connsiteX3" fmla="*/ 329702 w 714602"/>
                  <a:gd name="connsiteY3" fmla="*/ 416956 h 416956"/>
                  <a:gd name="connsiteX4" fmla="*/ 0 w 714602"/>
                  <a:gd name="connsiteY4" fmla="*/ 168657 h 416956"/>
                  <a:gd name="connsiteX0" fmla="*/ 0 w 720413"/>
                  <a:gd name="connsiteY0" fmla="*/ 164310 h 416956"/>
                  <a:gd name="connsiteX1" fmla="*/ 381517 w 720413"/>
                  <a:gd name="connsiteY1" fmla="*/ 0 h 416956"/>
                  <a:gd name="connsiteX2" fmla="*/ 720413 w 720413"/>
                  <a:gd name="connsiteY2" fmla="*/ 252157 h 416956"/>
                  <a:gd name="connsiteX3" fmla="*/ 335513 w 720413"/>
                  <a:gd name="connsiteY3" fmla="*/ 416956 h 416956"/>
                  <a:gd name="connsiteX4" fmla="*/ 0 w 720413"/>
                  <a:gd name="connsiteY4" fmla="*/ 164310 h 416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413" h="416956">
                    <a:moveTo>
                      <a:pt x="0" y="164310"/>
                    </a:moveTo>
                    <a:lnTo>
                      <a:pt x="381517" y="0"/>
                    </a:lnTo>
                    <a:lnTo>
                      <a:pt x="720413" y="252157"/>
                    </a:lnTo>
                    <a:lnTo>
                      <a:pt x="335513" y="416956"/>
                    </a:lnTo>
                    <a:lnTo>
                      <a:pt x="0" y="164310"/>
                    </a:lnTo>
                    <a:close/>
                  </a:path>
                </a:pathLst>
              </a:custGeom>
              <a:solidFill>
                <a:srgbClr val="F040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0" name="blue"/>
              <p:cNvSpPr/>
              <p:nvPr/>
            </p:nvSpPr>
            <p:spPr>
              <a:xfrm rot="18407690" flipV="1">
                <a:off x="2740370" y="3259853"/>
                <a:ext cx="720413" cy="416956"/>
              </a:xfrm>
              <a:custGeom>
                <a:avLst/>
                <a:gdLst>
                  <a:gd name="connsiteX0" fmla="*/ 0 w 562577"/>
                  <a:gd name="connsiteY0" fmla="*/ 224171 h 448342"/>
                  <a:gd name="connsiteX1" fmla="*/ 281289 w 562577"/>
                  <a:gd name="connsiteY1" fmla="*/ 0 h 448342"/>
                  <a:gd name="connsiteX2" fmla="*/ 562577 w 562577"/>
                  <a:gd name="connsiteY2" fmla="*/ 224171 h 448342"/>
                  <a:gd name="connsiteX3" fmla="*/ 281289 w 562577"/>
                  <a:gd name="connsiteY3" fmla="*/ 448342 h 448342"/>
                  <a:gd name="connsiteX4" fmla="*/ 0 w 562577"/>
                  <a:gd name="connsiteY4" fmla="*/ 224171 h 448342"/>
                  <a:gd name="connsiteX0" fmla="*/ 0 w 654094"/>
                  <a:gd name="connsiteY0" fmla="*/ 224171 h 448342"/>
                  <a:gd name="connsiteX1" fmla="*/ 281289 w 654094"/>
                  <a:gd name="connsiteY1" fmla="*/ 0 h 448342"/>
                  <a:gd name="connsiteX2" fmla="*/ 654094 w 654094"/>
                  <a:gd name="connsiteY2" fmla="*/ 283560 h 448342"/>
                  <a:gd name="connsiteX3" fmla="*/ 281289 w 654094"/>
                  <a:gd name="connsiteY3" fmla="*/ 448342 h 448342"/>
                  <a:gd name="connsiteX4" fmla="*/ 0 w 654094"/>
                  <a:gd name="connsiteY4" fmla="*/ 224171 h 448342"/>
                  <a:gd name="connsiteX0" fmla="*/ 0 w 706853"/>
                  <a:gd name="connsiteY0" fmla="*/ 205855 h 448342"/>
                  <a:gd name="connsiteX1" fmla="*/ 334048 w 706853"/>
                  <a:gd name="connsiteY1" fmla="*/ 0 h 448342"/>
                  <a:gd name="connsiteX2" fmla="*/ 706853 w 706853"/>
                  <a:gd name="connsiteY2" fmla="*/ 283560 h 448342"/>
                  <a:gd name="connsiteX3" fmla="*/ 334048 w 706853"/>
                  <a:gd name="connsiteY3" fmla="*/ 448342 h 448342"/>
                  <a:gd name="connsiteX4" fmla="*/ 0 w 706853"/>
                  <a:gd name="connsiteY4" fmla="*/ 205855 h 448342"/>
                  <a:gd name="connsiteX0" fmla="*/ 0 w 706853"/>
                  <a:gd name="connsiteY0" fmla="*/ 128008 h 370495"/>
                  <a:gd name="connsiteX1" fmla="*/ 369468 w 706853"/>
                  <a:gd name="connsiteY1" fmla="*/ 0 h 370495"/>
                  <a:gd name="connsiteX2" fmla="*/ 706853 w 706853"/>
                  <a:gd name="connsiteY2" fmla="*/ 205713 h 370495"/>
                  <a:gd name="connsiteX3" fmla="*/ 334048 w 706853"/>
                  <a:gd name="connsiteY3" fmla="*/ 370495 h 370495"/>
                  <a:gd name="connsiteX4" fmla="*/ 0 w 706853"/>
                  <a:gd name="connsiteY4" fmla="*/ 128008 h 370495"/>
                  <a:gd name="connsiteX0" fmla="*/ 0 w 706853"/>
                  <a:gd name="connsiteY0" fmla="*/ 164782 h 407269"/>
                  <a:gd name="connsiteX1" fmla="*/ 372807 w 706853"/>
                  <a:gd name="connsiteY1" fmla="*/ 0 h 407269"/>
                  <a:gd name="connsiteX2" fmla="*/ 706853 w 706853"/>
                  <a:gd name="connsiteY2" fmla="*/ 242487 h 407269"/>
                  <a:gd name="connsiteX3" fmla="*/ 334048 w 706853"/>
                  <a:gd name="connsiteY3" fmla="*/ 407269 h 407269"/>
                  <a:gd name="connsiteX4" fmla="*/ 0 w 706853"/>
                  <a:gd name="connsiteY4" fmla="*/ 164782 h 407269"/>
                  <a:gd name="connsiteX0" fmla="*/ 0 w 714602"/>
                  <a:gd name="connsiteY0" fmla="*/ 164782 h 407269"/>
                  <a:gd name="connsiteX1" fmla="*/ 372807 w 714602"/>
                  <a:gd name="connsiteY1" fmla="*/ 0 h 407269"/>
                  <a:gd name="connsiteX2" fmla="*/ 714602 w 714602"/>
                  <a:gd name="connsiteY2" fmla="*/ 248282 h 407269"/>
                  <a:gd name="connsiteX3" fmla="*/ 334048 w 714602"/>
                  <a:gd name="connsiteY3" fmla="*/ 407269 h 407269"/>
                  <a:gd name="connsiteX4" fmla="*/ 0 w 714602"/>
                  <a:gd name="connsiteY4" fmla="*/ 164782 h 407269"/>
                  <a:gd name="connsiteX0" fmla="*/ 0 w 714602"/>
                  <a:gd name="connsiteY0" fmla="*/ 168657 h 411144"/>
                  <a:gd name="connsiteX1" fmla="*/ 375706 w 714602"/>
                  <a:gd name="connsiteY1" fmla="*/ 0 h 411144"/>
                  <a:gd name="connsiteX2" fmla="*/ 714602 w 714602"/>
                  <a:gd name="connsiteY2" fmla="*/ 252157 h 411144"/>
                  <a:gd name="connsiteX3" fmla="*/ 334048 w 714602"/>
                  <a:gd name="connsiteY3" fmla="*/ 411144 h 411144"/>
                  <a:gd name="connsiteX4" fmla="*/ 0 w 714602"/>
                  <a:gd name="connsiteY4" fmla="*/ 168657 h 411144"/>
                  <a:gd name="connsiteX0" fmla="*/ 0 w 714602"/>
                  <a:gd name="connsiteY0" fmla="*/ 168657 h 413081"/>
                  <a:gd name="connsiteX1" fmla="*/ 375706 w 714602"/>
                  <a:gd name="connsiteY1" fmla="*/ 0 h 413081"/>
                  <a:gd name="connsiteX2" fmla="*/ 714602 w 714602"/>
                  <a:gd name="connsiteY2" fmla="*/ 252157 h 413081"/>
                  <a:gd name="connsiteX3" fmla="*/ 332599 w 714602"/>
                  <a:gd name="connsiteY3" fmla="*/ 413081 h 413081"/>
                  <a:gd name="connsiteX4" fmla="*/ 0 w 714602"/>
                  <a:gd name="connsiteY4" fmla="*/ 168657 h 413081"/>
                  <a:gd name="connsiteX0" fmla="*/ 0 w 714602"/>
                  <a:gd name="connsiteY0" fmla="*/ 168657 h 416956"/>
                  <a:gd name="connsiteX1" fmla="*/ 375706 w 714602"/>
                  <a:gd name="connsiteY1" fmla="*/ 0 h 416956"/>
                  <a:gd name="connsiteX2" fmla="*/ 714602 w 714602"/>
                  <a:gd name="connsiteY2" fmla="*/ 252157 h 416956"/>
                  <a:gd name="connsiteX3" fmla="*/ 329702 w 714602"/>
                  <a:gd name="connsiteY3" fmla="*/ 416956 h 416956"/>
                  <a:gd name="connsiteX4" fmla="*/ 0 w 714602"/>
                  <a:gd name="connsiteY4" fmla="*/ 168657 h 416956"/>
                  <a:gd name="connsiteX0" fmla="*/ 0 w 720413"/>
                  <a:gd name="connsiteY0" fmla="*/ 164310 h 416956"/>
                  <a:gd name="connsiteX1" fmla="*/ 381517 w 720413"/>
                  <a:gd name="connsiteY1" fmla="*/ 0 h 416956"/>
                  <a:gd name="connsiteX2" fmla="*/ 720413 w 720413"/>
                  <a:gd name="connsiteY2" fmla="*/ 252157 h 416956"/>
                  <a:gd name="connsiteX3" fmla="*/ 335513 w 720413"/>
                  <a:gd name="connsiteY3" fmla="*/ 416956 h 416956"/>
                  <a:gd name="connsiteX4" fmla="*/ 0 w 720413"/>
                  <a:gd name="connsiteY4" fmla="*/ 164310 h 416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413" h="416956">
                    <a:moveTo>
                      <a:pt x="0" y="164310"/>
                    </a:moveTo>
                    <a:lnTo>
                      <a:pt x="381517" y="0"/>
                    </a:lnTo>
                    <a:lnTo>
                      <a:pt x="720413" y="252157"/>
                    </a:lnTo>
                    <a:lnTo>
                      <a:pt x="335513" y="416956"/>
                    </a:lnTo>
                    <a:lnTo>
                      <a:pt x="0" y="164310"/>
                    </a:lnTo>
                    <a:close/>
                  </a:path>
                </a:pathLst>
              </a:custGeom>
              <a:solidFill>
                <a:srgbClr val="269B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61" name="onecube"/>
            <p:cNvGrpSpPr/>
            <p:nvPr/>
          </p:nvGrpSpPr>
          <p:grpSpPr>
            <a:xfrm>
              <a:off x="3552969" y="4353020"/>
              <a:ext cx="776528" cy="883615"/>
              <a:chOff x="2532527" y="2947301"/>
              <a:chExt cx="776528" cy="883615"/>
            </a:xfrm>
          </p:grpSpPr>
          <p:sp>
            <p:nvSpPr>
              <p:cNvPr id="62" name="yellow"/>
              <p:cNvSpPr/>
              <p:nvPr/>
            </p:nvSpPr>
            <p:spPr>
              <a:xfrm rot="3192310">
                <a:off x="2380798" y="3262232"/>
                <a:ext cx="720413" cy="416956"/>
              </a:xfrm>
              <a:custGeom>
                <a:avLst/>
                <a:gdLst>
                  <a:gd name="connsiteX0" fmla="*/ 0 w 562577"/>
                  <a:gd name="connsiteY0" fmla="*/ 224171 h 448342"/>
                  <a:gd name="connsiteX1" fmla="*/ 281289 w 562577"/>
                  <a:gd name="connsiteY1" fmla="*/ 0 h 448342"/>
                  <a:gd name="connsiteX2" fmla="*/ 562577 w 562577"/>
                  <a:gd name="connsiteY2" fmla="*/ 224171 h 448342"/>
                  <a:gd name="connsiteX3" fmla="*/ 281289 w 562577"/>
                  <a:gd name="connsiteY3" fmla="*/ 448342 h 448342"/>
                  <a:gd name="connsiteX4" fmla="*/ 0 w 562577"/>
                  <a:gd name="connsiteY4" fmla="*/ 224171 h 448342"/>
                  <a:gd name="connsiteX0" fmla="*/ 0 w 654094"/>
                  <a:gd name="connsiteY0" fmla="*/ 224171 h 448342"/>
                  <a:gd name="connsiteX1" fmla="*/ 281289 w 654094"/>
                  <a:gd name="connsiteY1" fmla="*/ 0 h 448342"/>
                  <a:gd name="connsiteX2" fmla="*/ 654094 w 654094"/>
                  <a:gd name="connsiteY2" fmla="*/ 283560 h 448342"/>
                  <a:gd name="connsiteX3" fmla="*/ 281289 w 654094"/>
                  <a:gd name="connsiteY3" fmla="*/ 448342 h 448342"/>
                  <a:gd name="connsiteX4" fmla="*/ 0 w 654094"/>
                  <a:gd name="connsiteY4" fmla="*/ 224171 h 448342"/>
                  <a:gd name="connsiteX0" fmla="*/ 0 w 706853"/>
                  <a:gd name="connsiteY0" fmla="*/ 205855 h 448342"/>
                  <a:gd name="connsiteX1" fmla="*/ 334048 w 706853"/>
                  <a:gd name="connsiteY1" fmla="*/ 0 h 448342"/>
                  <a:gd name="connsiteX2" fmla="*/ 706853 w 706853"/>
                  <a:gd name="connsiteY2" fmla="*/ 283560 h 448342"/>
                  <a:gd name="connsiteX3" fmla="*/ 334048 w 706853"/>
                  <a:gd name="connsiteY3" fmla="*/ 448342 h 448342"/>
                  <a:gd name="connsiteX4" fmla="*/ 0 w 706853"/>
                  <a:gd name="connsiteY4" fmla="*/ 205855 h 448342"/>
                  <a:gd name="connsiteX0" fmla="*/ 0 w 706853"/>
                  <a:gd name="connsiteY0" fmla="*/ 128008 h 370495"/>
                  <a:gd name="connsiteX1" fmla="*/ 369468 w 706853"/>
                  <a:gd name="connsiteY1" fmla="*/ 0 h 370495"/>
                  <a:gd name="connsiteX2" fmla="*/ 706853 w 706853"/>
                  <a:gd name="connsiteY2" fmla="*/ 205713 h 370495"/>
                  <a:gd name="connsiteX3" fmla="*/ 334048 w 706853"/>
                  <a:gd name="connsiteY3" fmla="*/ 370495 h 370495"/>
                  <a:gd name="connsiteX4" fmla="*/ 0 w 706853"/>
                  <a:gd name="connsiteY4" fmla="*/ 128008 h 370495"/>
                  <a:gd name="connsiteX0" fmla="*/ 0 w 706853"/>
                  <a:gd name="connsiteY0" fmla="*/ 164782 h 407269"/>
                  <a:gd name="connsiteX1" fmla="*/ 372807 w 706853"/>
                  <a:gd name="connsiteY1" fmla="*/ 0 h 407269"/>
                  <a:gd name="connsiteX2" fmla="*/ 706853 w 706853"/>
                  <a:gd name="connsiteY2" fmla="*/ 242487 h 407269"/>
                  <a:gd name="connsiteX3" fmla="*/ 334048 w 706853"/>
                  <a:gd name="connsiteY3" fmla="*/ 407269 h 407269"/>
                  <a:gd name="connsiteX4" fmla="*/ 0 w 706853"/>
                  <a:gd name="connsiteY4" fmla="*/ 164782 h 407269"/>
                  <a:gd name="connsiteX0" fmla="*/ 0 w 714602"/>
                  <a:gd name="connsiteY0" fmla="*/ 164782 h 407269"/>
                  <a:gd name="connsiteX1" fmla="*/ 372807 w 714602"/>
                  <a:gd name="connsiteY1" fmla="*/ 0 h 407269"/>
                  <a:gd name="connsiteX2" fmla="*/ 714602 w 714602"/>
                  <a:gd name="connsiteY2" fmla="*/ 248282 h 407269"/>
                  <a:gd name="connsiteX3" fmla="*/ 334048 w 714602"/>
                  <a:gd name="connsiteY3" fmla="*/ 407269 h 407269"/>
                  <a:gd name="connsiteX4" fmla="*/ 0 w 714602"/>
                  <a:gd name="connsiteY4" fmla="*/ 164782 h 407269"/>
                  <a:gd name="connsiteX0" fmla="*/ 0 w 714602"/>
                  <a:gd name="connsiteY0" fmla="*/ 168657 h 411144"/>
                  <a:gd name="connsiteX1" fmla="*/ 375706 w 714602"/>
                  <a:gd name="connsiteY1" fmla="*/ 0 h 411144"/>
                  <a:gd name="connsiteX2" fmla="*/ 714602 w 714602"/>
                  <a:gd name="connsiteY2" fmla="*/ 252157 h 411144"/>
                  <a:gd name="connsiteX3" fmla="*/ 334048 w 714602"/>
                  <a:gd name="connsiteY3" fmla="*/ 411144 h 411144"/>
                  <a:gd name="connsiteX4" fmla="*/ 0 w 714602"/>
                  <a:gd name="connsiteY4" fmla="*/ 168657 h 411144"/>
                  <a:gd name="connsiteX0" fmla="*/ 0 w 714602"/>
                  <a:gd name="connsiteY0" fmla="*/ 168657 h 413081"/>
                  <a:gd name="connsiteX1" fmla="*/ 375706 w 714602"/>
                  <a:gd name="connsiteY1" fmla="*/ 0 h 413081"/>
                  <a:gd name="connsiteX2" fmla="*/ 714602 w 714602"/>
                  <a:gd name="connsiteY2" fmla="*/ 252157 h 413081"/>
                  <a:gd name="connsiteX3" fmla="*/ 332599 w 714602"/>
                  <a:gd name="connsiteY3" fmla="*/ 413081 h 413081"/>
                  <a:gd name="connsiteX4" fmla="*/ 0 w 714602"/>
                  <a:gd name="connsiteY4" fmla="*/ 168657 h 413081"/>
                  <a:gd name="connsiteX0" fmla="*/ 0 w 714602"/>
                  <a:gd name="connsiteY0" fmla="*/ 168657 h 416956"/>
                  <a:gd name="connsiteX1" fmla="*/ 375706 w 714602"/>
                  <a:gd name="connsiteY1" fmla="*/ 0 h 416956"/>
                  <a:gd name="connsiteX2" fmla="*/ 714602 w 714602"/>
                  <a:gd name="connsiteY2" fmla="*/ 252157 h 416956"/>
                  <a:gd name="connsiteX3" fmla="*/ 329702 w 714602"/>
                  <a:gd name="connsiteY3" fmla="*/ 416956 h 416956"/>
                  <a:gd name="connsiteX4" fmla="*/ 0 w 714602"/>
                  <a:gd name="connsiteY4" fmla="*/ 168657 h 416956"/>
                  <a:gd name="connsiteX0" fmla="*/ 0 w 720413"/>
                  <a:gd name="connsiteY0" fmla="*/ 164310 h 416956"/>
                  <a:gd name="connsiteX1" fmla="*/ 381517 w 720413"/>
                  <a:gd name="connsiteY1" fmla="*/ 0 h 416956"/>
                  <a:gd name="connsiteX2" fmla="*/ 720413 w 720413"/>
                  <a:gd name="connsiteY2" fmla="*/ 252157 h 416956"/>
                  <a:gd name="connsiteX3" fmla="*/ 335513 w 720413"/>
                  <a:gd name="connsiteY3" fmla="*/ 416956 h 416956"/>
                  <a:gd name="connsiteX4" fmla="*/ 0 w 720413"/>
                  <a:gd name="connsiteY4" fmla="*/ 164310 h 416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413" h="416956">
                    <a:moveTo>
                      <a:pt x="0" y="164310"/>
                    </a:moveTo>
                    <a:lnTo>
                      <a:pt x="381517" y="0"/>
                    </a:lnTo>
                    <a:lnTo>
                      <a:pt x="720413" y="252157"/>
                    </a:lnTo>
                    <a:lnTo>
                      <a:pt x="335513" y="416956"/>
                    </a:lnTo>
                    <a:lnTo>
                      <a:pt x="0" y="164310"/>
                    </a:lnTo>
                    <a:close/>
                  </a:path>
                </a:pathLst>
              </a:custGeom>
              <a:solidFill>
                <a:srgbClr val="FEAD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3" name="red"/>
              <p:cNvSpPr/>
              <p:nvPr/>
            </p:nvSpPr>
            <p:spPr>
              <a:xfrm rot="21150044">
                <a:off x="2561774" y="2947301"/>
                <a:ext cx="720413" cy="416956"/>
              </a:xfrm>
              <a:custGeom>
                <a:avLst/>
                <a:gdLst>
                  <a:gd name="connsiteX0" fmla="*/ 0 w 562577"/>
                  <a:gd name="connsiteY0" fmla="*/ 224171 h 448342"/>
                  <a:gd name="connsiteX1" fmla="*/ 281289 w 562577"/>
                  <a:gd name="connsiteY1" fmla="*/ 0 h 448342"/>
                  <a:gd name="connsiteX2" fmla="*/ 562577 w 562577"/>
                  <a:gd name="connsiteY2" fmla="*/ 224171 h 448342"/>
                  <a:gd name="connsiteX3" fmla="*/ 281289 w 562577"/>
                  <a:gd name="connsiteY3" fmla="*/ 448342 h 448342"/>
                  <a:gd name="connsiteX4" fmla="*/ 0 w 562577"/>
                  <a:gd name="connsiteY4" fmla="*/ 224171 h 448342"/>
                  <a:gd name="connsiteX0" fmla="*/ 0 w 654094"/>
                  <a:gd name="connsiteY0" fmla="*/ 224171 h 448342"/>
                  <a:gd name="connsiteX1" fmla="*/ 281289 w 654094"/>
                  <a:gd name="connsiteY1" fmla="*/ 0 h 448342"/>
                  <a:gd name="connsiteX2" fmla="*/ 654094 w 654094"/>
                  <a:gd name="connsiteY2" fmla="*/ 283560 h 448342"/>
                  <a:gd name="connsiteX3" fmla="*/ 281289 w 654094"/>
                  <a:gd name="connsiteY3" fmla="*/ 448342 h 448342"/>
                  <a:gd name="connsiteX4" fmla="*/ 0 w 654094"/>
                  <a:gd name="connsiteY4" fmla="*/ 224171 h 448342"/>
                  <a:gd name="connsiteX0" fmla="*/ 0 w 706853"/>
                  <a:gd name="connsiteY0" fmla="*/ 205855 h 448342"/>
                  <a:gd name="connsiteX1" fmla="*/ 334048 w 706853"/>
                  <a:gd name="connsiteY1" fmla="*/ 0 h 448342"/>
                  <a:gd name="connsiteX2" fmla="*/ 706853 w 706853"/>
                  <a:gd name="connsiteY2" fmla="*/ 283560 h 448342"/>
                  <a:gd name="connsiteX3" fmla="*/ 334048 w 706853"/>
                  <a:gd name="connsiteY3" fmla="*/ 448342 h 448342"/>
                  <a:gd name="connsiteX4" fmla="*/ 0 w 706853"/>
                  <a:gd name="connsiteY4" fmla="*/ 205855 h 448342"/>
                  <a:gd name="connsiteX0" fmla="*/ 0 w 706853"/>
                  <a:gd name="connsiteY0" fmla="*/ 128008 h 370495"/>
                  <a:gd name="connsiteX1" fmla="*/ 369468 w 706853"/>
                  <a:gd name="connsiteY1" fmla="*/ 0 h 370495"/>
                  <a:gd name="connsiteX2" fmla="*/ 706853 w 706853"/>
                  <a:gd name="connsiteY2" fmla="*/ 205713 h 370495"/>
                  <a:gd name="connsiteX3" fmla="*/ 334048 w 706853"/>
                  <a:gd name="connsiteY3" fmla="*/ 370495 h 370495"/>
                  <a:gd name="connsiteX4" fmla="*/ 0 w 706853"/>
                  <a:gd name="connsiteY4" fmla="*/ 128008 h 370495"/>
                  <a:gd name="connsiteX0" fmla="*/ 0 w 706853"/>
                  <a:gd name="connsiteY0" fmla="*/ 164782 h 407269"/>
                  <a:gd name="connsiteX1" fmla="*/ 372807 w 706853"/>
                  <a:gd name="connsiteY1" fmla="*/ 0 h 407269"/>
                  <a:gd name="connsiteX2" fmla="*/ 706853 w 706853"/>
                  <a:gd name="connsiteY2" fmla="*/ 242487 h 407269"/>
                  <a:gd name="connsiteX3" fmla="*/ 334048 w 706853"/>
                  <a:gd name="connsiteY3" fmla="*/ 407269 h 407269"/>
                  <a:gd name="connsiteX4" fmla="*/ 0 w 706853"/>
                  <a:gd name="connsiteY4" fmla="*/ 164782 h 407269"/>
                  <a:gd name="connsiteX0" fmla="*/ 0 w 714602"/>
                  <a:gd name="connsiteY0" fmla="*/ 164782 h 407269"/>
                  <a:gd name="connsiteX1" fmla="*/ 372807 w 714602"/>
                  <a:gd name="connsiteY1" fmla="*/ 0 h 407269"/>
                  <a:gd name="connsiteX2" fmla="*/ 714602 w 714602"/>
                  <a:gd name="connsiteY2" fmla="*/ 248282 h 407269"/>
                  <a:gd name="connsiteX3" fmla="*/ 334048 w 714602"/>
                  <a:gd name="connsiteY3" fmla="*/ 407269 h 407269"/>
                  <a:gd name="connsiteX4" fmla="*/ 0 w 714602"/>
                  <a:gd name="connsiteY4" fmla="*/ 164782 h 407269"/>
                  <a:gd name="connsiteX0" fmla="*/ 0 w 714602"/>
                  <a:gd name="connsiteY0" fmla="*/ 168657 h 411144"/>
                  <a:gd name="connsiteX1" fmla="*/ 375706 w 714602"/>
                  <a:gd name="connsiteY1" fmla="*/ 0 h 411144"/>
                  <a:gd name="connsiteX2" fmla="*/ 714602 w 714602"/>
                  <a:gd name="connsiteY2" fmla="*/ 252157 h 411144"/>
                  <a:gd name="connsiteX3" fmla="*/ 334048 w 714602"/>
                  <a:gd name="connsiteY3" fmla="*/ 411144 h 411144"/>
                  <a:gd name="connsiteX4" fmla="*/ 0 w 714602"/>
                  <a:gd name="connsiteY4" fmla="*/ 168657 h 411144"/>
                  <a:gd name="connsiteX0" fmla="*/ 0 w 714602"/>
                  <a:gd name="connsiteY0" fmla="*/ 168657 h 413081"/>
                  <a:gd name="connsiteX1" fmla="*/ 375706 w 714602"/>
                  <a:gd name="connsiteY1" fmla="*/ 0 h 413081"/>
                  <a:gd name="connsiteX2" fmla="*/ 714602 w 714602"/>
                  <a:gd name="connsiteY2" fmla="*/ 252157 h 413081"/>
                  <a:gd name="connsiteX3" fmla="*/ 332599 w 714602"/>
                  <a:gd name="connsiteY3" fmla="*/ 413081 h 413081"/>
                  <a:gd name="connsiteX4" fmla="*/ 0 w 714602"/>
                  <a:gd name="connsiteY4" fmla="*/ 168657 h 413081"/>
                  <a:gd name="connsiteX0" fmla="*/ 0 w 714602"/>
                  <a:gd name="connsiteY0" fmla="*/ 168657 h 416956"/>
                  <a:gd name="connsiteX1" fmla="*/ 375706 w 714602"/>
                  <a:gd name="connsiteY1" fmla="*/ 0 h 416956"/>
                  <a:gd name="connsiteX2" fmla="*/ 714602 w 714602"/>
                  <a:gd name="connsiteY2" fmla="*/ 252157 h 416956"/>
                  <a:gd name="connsiteX3" fmla="*/ 329702 w 714602"/>
                  <a:gd name="connsiteY3" fmla="*/ 416956 h 416956"/>
                  <a:gd name="connsiteX4" fmla="*/ 0 w 714602"/>
                  <a:gd name="connsiteY4" fmla="*/ 168657 h 416956"/>
                  <a:gd name="connsiteX0" fmla="*/ 0 w 720413"/>
                  <a:gd name="connsiteY0" fmla="*/ 164310 h 416956"/>
                  <a:gd name="connsiteX1" fmla="*/ 381517 w 720413"/>
                  <a:gd name="connsiteY1" fmla="*/ 0 h 416956"/>
                  <a:gd name="connsiteX2" fmla="*/ 720413 w 720413"/>
                  <a:gd name="connsiteY2" fmla="*/ 252157 h 416956"/>
                  <a:gd name="connsiteX3" fmla="*/ 335513 w 720413"/>
                  <a:gd name="connsiteY3" fmla="*/ 416956 h 416956"/>
                  <a:gd name="connsiteX4" fmla="*/ 0 w 720413"/>
                  <a:gd name="connsiteY4" fmla="*/ 164310 h 416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413" h="416956">
                    <a:moveTo>
                      <a:pt x="0" y="164310"/>
                    </a:moveTo>
                    <a:lnTo>
                      <a:pt x="381517" y="0"/>
                    </a:lnTo>
                    <a:lnTo>
                      <a:pt x="720413" y="252157"/>
                    </a:lnTo>
                    <a:lnTo>
                      <a:pt x="335513" y="416956"/>
                    </a:lnTo>
                    <a:lnTo>
                      <a:pt x="0" y="164310"/>
                    </a:lnTo>
                    <a:close/>
                  </a:path>
                </a:pathLst>
              </a:custGeom>
              <a:solidFill>
                <a:srgbClr val="F040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4" name="blue"/>
              <p:cNvSpPr/>
              <p:nvPr/>
            </p:nvSpPr>
            <p:spPr>
              <a:xfrm rot="18407690" flipV="1">
                <a:off x="2740370" y="3259853"/>
                <a:ext cx="720413" cy="416956"/>
              </a:xfrm>
              <a:custGeom>
                <a:avLst/>
                <a:gdLst>
                  <a:gd name="connsiteX0" fmla="*/ 0 w 562577"/>
                  <a:gd name="connsiteY0" fmla="*/ 224171 h 448342"/>
                  <a:gd name="connsiteX1" fmla="*/ 281289 w 562577"/>
                  <a:gd name="connsiteY1" fmla="*/ 0 h 448342"/>
                  <a:gd name="connsiteX2" fmla="*/ 562577 w 562577"/>
                  <a:gd name="connsiteY2" fmla="*/ 224171 h 448342"/>
                  <a:gd name="connsiteX3" fmla="*/ 281289 w 562577"/>
                  <a:gd name="connsiteY3" fmla="*/ 448342 h 448342"/>
                  <a:gd name="connsiteX4" fmla="*/ 0 w 562577"/>
                  <a:gd name="connsiteY4" fmla="*/ 224171 h 448342"/>
                  <a:gd name="connsiteX0" fmla="*/ 0 w 654094"/>
                  <a:gd name="connsiteY0" fmla="*/ 224171 h 448342"/>
                  <a:gd name="connsiteX1" fmla="*/ 281289 w 654094"/>
                  <a:gd name="connsiteY1" fmla="*/ 0 h 448342"/>
                  <a:gd name="connsiteX2" fmla="*/ 654094 w 654094"/>
                  <a:gd name="connsiteY2" fmla="*/ 283560 h 448342"/>
                  <a:gd name="connsiteX3" fmla="*/ 281289 w 654094"/>
                  <a:gd name="connsiteY3" fmla="*/ 448342 h 448342"/>
                  <a:gd name="connsiteX4" fmla="*/ 0 w 654094"/>
                  <a:gd name="connsiteY4" fmla="*/ 224171 h 448342"/>
                  <a:gd name="connsiteX0" fmla="*/ 0 w 706853"/>
                  <a:gd name="connsiteY0" fmla="*/ 205855 h 448342"/>
                  <a:gd name="connsiteX1" fmla="*/ 334048 w 706853"/>
                  <a:gd name="connsiteY1" fmla="*/ 0 h 448342"/>
                  <a:gd name="connsiteX2" fmla="*/ 706853 w 706853"/>
                  <a:gd name="connsiteY2" fmla="*/ 283560 h 448342"/>
                  <a:gd name="connsiteX3" fmla="*/ 334048 w 706853"/>
                  <a:gd name="connsiteY3" fmla="*/ 448342 h 448342"/>
                  <a:gd name="connsiteX4" fmla="*/ 0 w 706853"/>
                  <a:gd name="connsiteY4" fmla="*/ 205855 h 448342"/>
                  <a:gd name="connsiteX0" fmla="*/ 0 w 706853"/>
                  <a:gd name="connsiteY0" fmla="*/ 128008 h 370495"/>
                  <a:gd name="connsiteX1" fmla="*/ 369468 w 706853"/>
                  <a:gd name="connsiteY1" fmla="*/ 0 h 370495"/>
                  <a:gd name="connsiteX2" fmla="*/ 706853 w 706853"/>
                  <a:gd name="connsiteY2" fmla="*/ 205713 h 370495"/>
                  <a:gd name="connsiteX3" fmla="*/ 334048 w 706853"/>
                  <a:gd name="connsiteY3" fmla="*/ 370495 h 370495"/>
                  <a:gd name="connsiteX4" fmla="*/ 0 w 706853"/>
                  <a:gd name="connsiteY4" fmla="*/ 128008 h 370495"/>
                  <a:gd name="connsiteX0" fmla="*/ 0 w 706853"/>
                  <a:gd name="connsiteY0" fmla="*/ 164782 h 407269"/>
                  <a:gd name="connsiteX1" fmla="*/ 372807 w 706853"/>
                  <a:gd name="connsiteY1" fmla="*/ 0 h 407269"/>
                  <a:gd name="connsiteX2" fmla="*/ 706853 w 706853"/>
                  <a:gd name="connsiteY2" fmla="*/ 242487 h 407269"/>
                  <a:gd name="connsiteX3" fmla="*/ 334048 w 706853"/>
                  <a:gd name="connsiteY3" fmla="*/ 407269 h 407269"/>
                  <a:gd name="connsiteX4" fmla="*/ 0 w 706853"/>
                  <a:gd name="connsiteY4" fmla="*/ 164782 h 407269"/>
                  <a:gd name="connsiteX0" fmla="*/ 0 w 714602"/>
                  <a:gd name="connsiteY0" fmla="*/ 164782 h 407269"/>
                  <a:gd name="connsiteX1" fmla="*/ 372807 w 714602"/>
                  <a:gd name="connsiteY1" fmla="*/ 0 h 407269"/>
                  <a:gd name="connsiteX2" fmla="*/ 714602 w 714602"/>
                  <a:gd name="connsiteY2" fmla="*/ 248282 h 407269"/>
                  <a:gd name="connsiteX3" fmla="*/ 334048 w 714602"/>
                  <a:gd name="connsiteY3" fmla="*/ 407269 h 407269"/>
                  <a:gd name="connsiteX4" fmla="*/ 0 w 714602"/>
                  <a:gd name="connsiteY4" fmla="*/ 164782 h 407269"/>
                  <a:gd name="connsiteX0" fmla="*/ 0 w 714602"/>
                  <a:gd name="connsiteY0" fmla="*/ 168657 h 411144"/>
                  <a:gd name="connsiteX1" fmla="*/ 375706 w 714602"/>
                  <a:gd name="connsiteY1" fmla="*/ 0 h 411144"/>
                  <a:gd name="connsiteX2" fmla="*/ 714602 w 714602"/>
                  <a:gd name="connsiteY2" fmla="*/ 252157 h 411144"/>
                  <a:gd name="connsiteX3" fmla="*/ 334048 w 714602"/>
                  <a:gd name="connsiteY3" fmla="*/ 411144 h 411144"/>
                  <a:gd name="connsiteX4" fmla="*/ 0 w 714602"/>
                  <a:gd name="connsiteY4" fmla="*/ 168657 h 411144"/>
                  <a:gd name="connsiteX0" fmla="*/ 0 w 714602"/>
                  <a:gd name="connsiteY0" fmla="*/ 168657 h 413081"/>
                  <a:gd name="connsiteX1" fmla="*/ 375706 w 714602"/>
                  <a:gd name="connsiteY1" fmla="*/ 0 h 413081"/>
                  <a:gd name="connsiteX2" fmla="*/ 714602 w 714602"/>
                  <a:gd name="connsiteY2" fmla="*/ 252157 h 413081"/>
                  <a:gd name="connsiteX3" fmla="*/ 332599 w 714602"/>
                  <a:gd name="connsiteY3" fmla="*/ 413081 h 413081"/>
                  <a:gd name="connsiteX4" fmla="*/ 0 w 714602"/>
                  <a:gd name="connsiteY4" fmla="*/ 168657 h 413081"/>
                  <a:gd name="connsiteX0" fmla="*/ 0 w 714602"/>
                  <a:gd name="connsiteY0" fmla="*/ 168657 h 416956"/>
                  <a:gd name="connsiteX1" fmla="*/ 375706 w 714602"/>
                  <a:gd name="connsiteY1" fmla="*/ 0 h 416956"/>
                  <a:gd name="connsiteX2" fmla="*/ 714602 w 714602"/>
                  <a:gd name="connsiteY2" fmla="*/ 252157 h 416956"/>
                  <a:gd name="connsiteX3" fmla="*/ 329702 w 714602"/>
                  <a:gd name="connsiteY3" fmla="*/ 416956 h 416956"/>
                  <a:gd name="connsiteX4" fmla="*/ 0 w 714602"/>
                  <a:gd name="connsiteY4" fmla="*/ 168657 h 416956"/>
                  <a:gd name="connsiteX0" fmla="*/ 0 w 720413"/>
                  <a:gd name="connsiteY0" fmla="*/ 164310 h 416956"/>
                  <a:gd name="connsiteX1" fmla="*/ 381517 w 720413"/>
                  <a:gd name="connsiteY1" fmla="*/ 0 h 416956"/>
                  <a:gd name="connsiteX2" fmla="*/ 720413 w 720413"/>
                  <a:gd name="connsiteY2" fmla="*/ 252157 h 416956"/>
                  <a:gd name="connsiteX3" fmla="*/ 335513 w 720413"/>
                  <a:gd name="connsiteY3" fmla="*/ 416956 h 416956"/>
                  <a:gd name="connsiteX4" fmla="*/ 0 w 720413"/>
                  <a:gd name="connsiteY4" fmla="*/ 164310 h 416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413" h="416956">
                    <a:moveTo>
                      <a:pt x="0" y="164310"/>
                    </a:moveTo>
                    <a:lnTo>
                      <a:pt x="381517" y="0"/>
                    </a:lnTo>
                    <a:lnTo>
                      <a:pt x="720413" y="252157"/>
                    </a:lnTo>
                    <a:lnTo>
                      <a:pt x="335513" y="416956"/>
                    </a:lnTo>
                    <a:lnTo>
                      <a:pt x="0" y="164310"/>
                    </a:lnTo>
                    <a:close/>
                  </a:path>
                </a:pathLst>
              </a:custGeom>
              <a:solidFill>
                <a:srgbClr val="269B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0318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170935" y="2144031"/>
            <a:ext cx="7850130" cy="2569939"/>
            <a:chOff x="2515256" y="2301873"/>
            <a:chExt cx="7850130" cy="2569939"/>
          </a:xfrm>
        </p:grpSpPr>
        <p:grpSp>
          <p:nvGrpSpPr>
            <p:cNvPr id="65" name="Group 64"/>
            <p:cNvGrpSpPr/>
            <p:nvPr/>
          </p:nvGrpSpPr>
          <p:grpSpPr>
            <a:xfrm>
              <a:off x="2515256" y="2301873"/>
              <a:ext cx="2219372" cy="2569939"/>
              <a:chOff x="2110125" y="2678850"/>
              <a:chExt cx="2219372" cy="2569939"/>
            </a:xfrm>
          </p:grpSpPr>
          <p:grpSp>
            <p:nvGrpSpPr>
              <p:cNvPr id="28" name="onecube"/>
              <p:cNvGrpSpPr/>
              <p:nvPr/>
            </p:nvGrpSpPr>
            <p:grpSpPr>
              <a:xfrm>
                <a:off x="2110125" y="2691004"/>
                <a:ext cx="776528" cy="883615"/>
                <a:chOff x="2532527" y="2947301"/>
                <a:chExt cx="776528" cy="883615"/>
              </a:xfrm>
            </p:grpSpPr>
            <p:sp>
              <p:nvSpPr>
                <p:cNvPr id="10" name="yellow"/>
                <p:cNvSpPr/>
                <p:nvPr/>
              </p:nvSpPr>
              <p:spPr>
                <a:xfrm rot="3192310">
                  <a:off x="2380798" y="3262232"/>
                  <a:ext cx="720413" cy="416956"/>
                </a:xfrm>
                <a:custGeom>
                  <a:avLst/>
                  <a:gdLst>
                    <a:gd name="connsiteX0" fmla="*/ 0 w 562577"/>
                    <a:gd name="connsiteY0" fmla="*/ 224171 h 448342"/>
                    <a:gd name="connsiteX1" fmla="*/ 281289 w 562577"/>
                    <a:gd name="connsiteY1" fmla="*/ 0 h 448342"/>
                    <a:gd name="connsiteX2" fmla="*/ 562577 w 562577"/>
                    <a:gd name="connsiteY2" fmla="*/ 224171 h 448342"/>
                    <a:gd name="connsiteX3" fmla="*/ 281289 w 562577"/>
                    <a:gd name="connsiteY3" fmla="*/ 448342 h 448342"/>
                    <a:gd name="connsiteX4" fmla="*/ 0 w 562577"/>
                    <a:gd name="connsiteY4" fmla="*/ 224171 h 448342"/>
                    <a:gd name="connsiteX0" fmla="*/ 0 w 654094"/>
                    <a:gd name="connsiteY0" fmla="*/ 224171 h 448342"/>
                    <a:gd name="connsiteX1" fmla="*/ 281289 w 654094"/>
                    <a:gd name="connsiteY1" fmla="*/ 0 h 448342"/>
                    <a:gd name="connsiteX2" fmla="*/ 654094 w 654094"/>
                    <a:gd name="connsiteY2" fmla="*/ 283560 h 448342"/>
                    <a:gd name="connsiteX3" fmla="*/ 281289 w 654094"/>
                    <a:gd name="connsiteY3" fmla="*/ 448342 h 448342"/>
                    <a:gd name="connsiteX4" fmla="*/ 0 w 654094"/>
                    <a:gd name="connsiteY4" fmla="*/ 224171 h 448342"/>
                    <a:gd name="connsiteX0" fmla="*/ 0 w 706853"/>
                    <a:gd name="connsiteY0" fmla="*/ 205855 h 448342"/>
                    <a:gd name="connsiteX1" fmla="*/ 334048 w 706853"/>
                    <a:gd name="connsiteY1" fmla="*/ 0 h 448342"/>
                    <a:gd name="connsiteX2" fmla="*/ 706853 w 706853"/>
                    <a:gd name="connsiteY2" fmla="*/ 283560 h 448342"/>
                    <a:gd name="connsiteX3" fmla="*/ 334048 w 706853"/>
                    <a:gd name="connsiteY3" fmla="*/ 448342 h 448342"/>
                    <a:gd name="connsiteX4" fmla="*/ 0 w 706853"/>
                    <a:gd name="connsiteY4" fmla="*/ 205855 h 448342"/>
                    <a:gd name="connsiteX0" fmla="*/ 0 w 706853"/>
                    <a:gd name="connsiteY0" fmla="*/ 128008 h 370495"/>
                    <a:gd name="connsiteX1" fmla="*/ 369468 w 706853"/>
                    <a:gd name="connsiteY1" fmla="*/ 0 h 370495"/>
                    <a:gd name="connsiteX2" fmla="*/ 706853 w 706853"/>
                    <a:gd name="connsiteY2" fmla="*/ 205713 h 370495"/>
                    <a:gd name="connsiteX3" fmla="*/ 334048 w 706853"/>
                    <a:gd name="connsiteY3" fmla="*/ 370495 h 370495"/>
                    <a:gd name="connsiteX4" fmla="*/ 0 w 706853"/>
                    <a:gd name="connsiteY4" fmla="*/ 128008 h 370495"/>
                    <a:gd name="connsiteX0" fmla="*/ 0 w 706853"/>
                    <a:gd name="connsiteY0" fmla="*/ 164782 h 407269"/>
                    <a:gd name="connsiteX1" fmla="*/ 372807 w 706853"/>
                    <a:gd name="connsiteY1" fmla="*/ 0 h 407269"/>
                    <a:gd name="connsiteX2" fmla="*/ 706853 w 706853"/>
                    <a:gd name="connsiteY2" fmla="*/ 242487 h 407269"/>
                    <a:gd name="connsiteX3" fmla="*/ 334048 w 706853"/>
                    <a:gd name="connsiteY3" fmla="*/ 407269 h 407269"/>
                    <a:gd name="connsiteX4" fmla="*/ 0 w 706853"/>
                    <a:gd name="connsiteY4" fmla="*/ 164782 h 407269"/>
                    <a:gd name="connsiteX0" fmla="*/ 0 w 714602"/>
                    <a:gd name="connsiteY0" fmla="*/ 164782 h 407269"/>
                    <a:gd name="connsiteX1" fmla="*/ 372807 w 714602"/>
                    <a:gd name="connsiteY1" fmla="*/ 0 h 407269"/>
                    <a:gd name="connsiteX2" fmla="*/ 714602 w 714602"/>
                    <a:gd name="connsiteY2" fmla="*/ 248282 h 407269"/>
                    <a:gd name="connsiteX3" fmla="*/ 334048 w 714602"/>
                    <a:gd name="connsiteY3" fmla="*/ 407269 h 407269"/>
                    <a:gd name="connsiteX4" fmla="*/ 0 w 714602"/>
                    <a:gd name="connsiteY4" fmla="*/ 164782 h 407269"/>
                    <a:gd name="connsiteX0" fmla="*/ 0 w 714602"/>
                    <a:gd name="connsiteY0" fmla="*/ 168657 h 411144"/>
                    <a:gd name="connsiteX1" fmla="*/ 375706 w 714602"/>
                    <a:gd name="connsiteY1" fmla="*/ 0 h 411144"/>
                    <a:gd name="connsiteX2" fmla="*/ 714602 w 714602"/>
                    <a:gd name="connsiteY2" fmla="*/ 252157 h 411144"/>
                    <a:gd name="connsiteX3" fmla="*/ 334048 w 714602"/>
                    <a:gd name="connsiteY3" fmla="*/ 411144 h 411144"/>
                    <a:gd name="connsiteX4" fmla="*/ 0 w 714602"/>
                    <a:gd name="connsiteY4" fmla="*/ 168657 h 411144"/>
                    <a:gd name="connsiteX0" fmla="*/ 0 w 714602"/>
                    <a:gd name="connsiteY0" fmla="*/ 168657 h 413081"/>
                    <a:gd name="connsiteX1" fmla="*/ 375706 w 714602"/>
                    <a:gd name="connsiteY1" fmla="*/ 0 h 413081"/>
                    <a:gd name="connsiteX2" fmla="*/ 714602 w 714602"/>
                    <a:gd name="connsiteY2" fmla="*/ 252157 h 413081"/>
                    <a:gd name="connsiteX3" fmla="*/ 332599 w 714602"/>
                    <a:gd name="connsiteY3" fmla="*/ 413081 h 413081"/>
                    <a:gd name="connsiteX4" fmla="*/ 0 w 714602"/>
                    <a:gd name="connsiteY4" fmla="*/ 168657 h 413081"/>
                    <a:gd name="connsiteX0" fmla="*/ 0 w 714602"/>
                    <a:gd name="connsiteY0" fmla="*/ 168657 h 416956"/>
                    <a:gd name="connsiteX1" fmla="*/ 375706 w 714602"/>
                    <a:gd name="connsiteY1" fmla="*/ 0 h 416956"/>
                    <a:gd name="connsiteX2" fmla="*/ 714602 w 714602"/>
                    <a:gd name="connsiteY2" fmla="*/ 252157 h 416956"/>
                    <a:gd name="connsiteX3" fmla="*/ 329702 w 714602"/>
                    <a:gd name="connsiteY3" fmla="*/ 416956 h 416956"/>
                    <a:gd name="connsiteX4" fmla="*/ 0 w 714602"/>
                    <a:gd name="connsiteY4" fmla="*/ 168657 h 416956"/>
                    <a:gd name="connsiteX0" fmla="*/ 0 w 720413"/>
                    <a:gd name="connsiteY0" fmla="*/ 164310 h 416956"/>
                    <a:gd name="connsiteX1" fmla="*/ 381517 w 720413"/>
                    <a:gd name="connsiteY1" fmla="*/ 0 h 416956"/>
                    <a:gd name="connsiteX2" fmla="*/ 720413 w 720413"/>
                    <a:gd name="connsiteY2" fmla="*/ 252157 h 416956"/>
                    <a:gd name="connsiteX3" fmla="*/ 335513 w 720413"/>
                    <a:gd name="connsiteY3" fmla="*/ 416956 h 416956"/>
                    <a:gd name="connsiteX4" fmla="*/ 0 w 720413"/>
                    <a:gd name="connsiteY4" fmla="*/ 164310 h 4169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0413" h="416956">
                      <a:moveTo>
                        <a:pt x="0" y="164310"/>
                      </a:moveTo>
                      <a:lnTo>
                        <a:pt x="381517" y="0"/>
                      </a:lnTo>
                      <a:lnTo>
                        <a:pt x="720413" y="252157"/>
                      </a:lnTo>
                      <a:lnTo>
                        <a:pt x="335513" y="416956"/>
                      </a:lnTo>
                      <a:lnTo>
                        <a:pt x="0" y="164310"/>
                      </a:lnTo>
                      <a:close/>
                    </a:path>
                  </a:pathLst>
                </a:custGeom>
                <a:solidFill>
                  <a:srgbClr val="FEAD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26" name="red"/>
                <p:cNvSpPr/>
                <p:nvPr/>
              </p:nvSpPr>
              <p:spPr>
                <a:xfrm rot="21150044">
                  <a:off x="2561774" y="2947301"/>
                  <a:ext cx="720413" cy="416956"/>
                </a:xfrm>
                <a:custGeom>
                  <a:avLst/>
                  <a:gdLst>
                    <a:gd name="connsiteX0" fmla="*/ 0 w 562577"/>
                    <a:gd name="connsiteY0" fmla="*/ 224171 h 448342"/>
                    <a:gd name="connsiteX1" fmla="*/ 281289 w 562577"/>
                    <a:gd name="connsiteY1" fmla="*/ 0 h 448342"/>
                    <a:gd name="connsiteX2" fmla="*/ 562577 w 562577"/>
                    <a:gd name="connsiteY2" fmla="*/ 224171 h 448342"/>
                    <a:gd name="connsiteX3" fmla="*/ 281289 w 562577"/>
                    <a:gd name="connsiteY3" fmla="*/ 448342 h 448342"/>
                    <a:gd name="connsiteX4" fmla="*/ 0 w 562577"/>
                    <a:gd name="connsiteY4" fmla="*/ 224171 h 448342"/>
                    <a:gd name="connsiteX0" fmla="*/ 0 w 654094"/>
                    <a:gd name="connsiteY0" fmla="*/ 224171 h 448342"/>
                    <a:gd name="connsiteX1" fmla="*/ 281289 w 654094"/>
                    <a:gd name="connsiteY1" fmla="*/ 0 h 448342"/>
                    <a:gd name="connsiteX2" fmla="*/ 654094 w 654094"/>
                    <a:gd name="connsiteY2" fmla="*/ 283560 h 448342"/>
                    <a:gd name="connsiteX3" fmla="*/ 281289 w 654094"/>
                    <a:gd name="connsiteY3" fmla="*/ 448342 h 448342"/>
                    <a:gd name="connsiteX4" fmla="*/ 0 w 654094"/>
                    <a:gd name="connsiteY4" fmla="*/ 224171 h 448342"/>
                    <a:gd name="connsiteX0" fmla="*/ 0 w 706853"/>
                    <a:gd name="connsiteY0" fmla="*/ 205855 h 448342"/>
                    <a:gd name="connsiteX1" fmla="*/ 334048 w 706853"/>
                    <a:gd name="connsiteY1" fmla="*/ 0 h 448342"/>
                    <a:gd name="connsiteX2" fmla="*/ 706853 w 706853"/>
                    <a:gd name="connsiteY2" fmla="*/ 283560 h 448342"/>
                    <a:gd name="connsiteX3" fmla="*/ 334048 w 706853"/>
                    <a:gd name="connsiteY3" fmla="*/ 448342 h 448342"/>
                    <a:gd name="connsiteX4" fmla="*/ 0 w 706853"/>
                    <a:gd name="connsiteY4" fmla="*/ 205855 h 448342"/>
                    <a:gd name="connsiteX0" fmla="*/ 0 w 706853"/>
                    <a:gd name="connsiteY0" fmla="*/ 128008 h 370495"/>
                    <a:gd name="connsiteX1" fmla="*/ 369468 w 706853"/>
                    <a:gd name="connsiteY1" fmla="*/ 0 h 370495"/>
                    <a:gd name="connsiteX2" fmla="*/ 706853 w 706853"/>
                    <a:gd name="connsiteY2" fmla="*/ 205713 h 370495"/>
                    <a:gd name="connsiteX3" fmla="*/ 334048 w 706853"/>
                    <a:gd name="connsiteY3" fmla="*/ 370495 h 370495"/>
                    <a:gd name="connsiteX4" fmla="*/ 0 w 706853"/>
                    <a:gd name="connsiteY4" fmla="*/ 128008 h 370495"/>
                    <a:gd name="connsiteX0" fmla="*/ 0 w 706853"/>
                    <a:gd name="connsiteY0" fmla="*/ 164782 h 407269"/>
                    <a:gd name="connsiteX1" fmla="*/ 372807 w 706853"/>
                    <a:gd name="connsiteY1" fmla="*/ 0 h 407269"/>
                    <a:gd name="connsiteX2" fmla="*/ 706853 w 706853"/>
                    <a:gd name="connsiteY2" fmla="*/ 242487 h 407269"/>
                    <a:gd name="connsiteX3" fmla="*/ 334048 w 706853"/>
                    <a:gd name="connsiteY3" fmla="*/ 407269 h 407269"/>
                    <a:gd name="connsiteX4" fmla="*/ 0 w 706853"/>
                    <a:gd name="connsiteY4" fmla="*/ 164782 h 407269"/>
                    <a:gd name="connsiteX0" fmla="*/ 0 w 714602"/>
                    <a:gd name="connsiteY0" fmla="*/ 164782 h 407269"/>
                    <a:gd name="connsiteX1" fmla="*/ 372807 w 714602"/>
                    <a:gd name="connsiteY1" fmla="*/ 0 h 407269"/>
                    <a:gd name="connsiteX2" fmla="*/ 714602 w 714602"/>
                    <a:gd name="connsiteY2" fmla="*/ 248282 h 407269"/>
                    <a:gd name="connsiteX3" fmla="*/ 334048 w 714602"/>
                    <a:gd name="connsiteY3" fmla="*/ 407269 h 407269"/>
                    <a:gd name="connsiteX4" fmla="*/ 0 w 714602"/>
                    <a:gd name="connsiteY4" fmla="*/ 164782 h 407269"/>
                    <a:gd name="connsiteX0" fmla="*/ 0 w 714602"/>
                    <a:gd name="connsiteY0" fmla="*/ 168657 h 411144"/>
                    <a:gd name="connsiteX1" fmla="*/ 375706 w 714602"/>
                    <a:gd name="connsiteY1" fmla="*/ 0 h 411144"/>
                    <a:gd name="connsiteX2" fmla="*/ 714602 w 714602"/>
                    <a:gd name="connsiteY2" fmla="*/ 252157 h 411144"/>
                    <a:gd name="connsiteX3" fmla="*/ 334048 w 714602"/>
                    <a:gd name="connsiteY3" fmla="*/ 411144 h 411144"/>
                    <a:gd name="connsiteX4" fmla="*/ 0 w 714602"/>
                    <a:gd name="connsiteY4" fmla="*/ 168657 h 411144"/>
                    <a:gd name="connsiteX0" fmla="*/ 0 w 714602"/>
                    <a:gd name="connsiteY0" fmla="*/ 168657 h 413081"/>
                    <a:gd name="connsiteX1" fmla="*/ 375706 w 714602"/>
                    <a:gd name="connsiteY1" fmla="*/ 0 h 413081"/>
                    <a:gd name="connsiteX2" fmla="*/ 714602 w 714602"/>
                    <a:gd name="connsiteY2" fmla="*/ 252157 h 413081"/>
                    <a:gd name="connsiteX3" fmla="*/ 332599 w 714602"/>
                    <a:gd name="connsiteY3" fmla="*/ 413081 h 413081"/>
                    <a:gd name="connsiteX4" fmla="*/ 0 w 714602"/>
                    <a:gd name="connsiteY4" fmla="*/ 168657 h 413081"/>
                    <a:gd name="connsiteX0" fmla="*/ 0 w 714602"/>
                    <a:gd name="connsiteY0" fmla="*/ 168657 h 416956"/>
                    <a:gd name="connsiteX1" fmla="*/ 375706 w 714602"/>
                    <a:gd name="connsiteY1" fmla="*/ 0 h 416956"/>
                    <a:gd name="connsiteX2" fmla="*/ 714602 w 714602"/>
                    <a:gd name="connsiteY2" fmla="*/ 252157 h 416956"/>
                    <a:gd name="connsiteX3" fmla="*/ 329702 w 714602"/>
                    <a:gd name="connsiteY3" fmla="*/ 416956 h 416956"/>
                    <a:gd name="connsiteX4" fmla="*/ 0 w 714602"/>
                    <a:gd name="connsiteY4" fmla="*/ 168657 h 416956"/>
                    <a:gd name="connsiteX0" fmla="*/ 0 w 720413"/>
                    <a:gd name="connsiteY0" fmla="*/ 164310 h 416956"/>
                    <a:gd name="connsiteX1" fmla="*/ 381517 w 720413"/>
                    <a:gd name="connsiteY1" fmla="*/ 0 h 416956"/>
                    <a:gd name="connsiteX2" fmla="*/ 720413 w 720413"/>
                    <a:gd name="connsiteY2" fmla="*/ 252157 h 416956"/>
                    <a:gd name="connsiteX3" fmla="*/ 335513 w 720413"/>
                    <a:gd name="connsiteY3" fmla="*/ 416956 h 416956"/>
                    <a:gd name="connsiteX4" fmla="*/ 0 w 720413"/>
                    <a:gd name="connsiteY4" fmla="*/ 164310 h 4169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0413" h="416956">
                      <a:moveTo>
                        <a:pt x="0" y="164310"/>
                      </a:moveTo>
                      <a:lnTo>
                        <a:pt x="381517" y="0"/>
                      </a:lnTo>
                      <a:lnTo>
                        <a:pt x="720413" y="252157"/>
                      </a:lnTo>
                      <a:lnTo>
                        <a:pt x="335513" y="416956"/>
                      </a:lnTo>
                      <a:lnTo>
                        <a:pt x="0" y="164310"/>
                      </a:lnTo>
                      <a:close/>
                    </a:path>
                  </a:pathLst>
                </a:custGeom>
                <a:solidFill>
                  <a:srgbClr val="F040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7" name="blue"/>
                <p:cNvSpPr/>
                <p:nvPr/>
              </p:nvSpPr>
              <p:spPr>
                <a:xfrm rot="18407690" flipV="1">
                  <a:off x="2740370" y="3259853"/>
                  <a:ext cx="720413" cy="416956"/>
                </a:xfrm>
                <a:custGeom>
                  <a:avLst/>
                  <a:gdLst>
                    <a:gd name="connsiteX0" fmla="*/ 0 w 562577"/>
                    <a:gd name="connsiteY0" fmla="*/ 224171 h 448342"/>
                    <a:gd name="connsiteX1" fmla="*/ 281289 w 562577"/>
                    <a:gd name="connsiteY1" fmla="*/ 0 h 448342"/>
                    <a:gd name="connsiteX2" fmla="*/ 562577 w 562577"/>
                    <a:gd name="connsiteY2" fmla="*/ 224171 h 448342"/>
                    <a:gd name="connsiteX3" fmla="*/ 281289 w 562577"/>
                    <a:gd name="connsiteY3" fmla="*/ 448342 h 448342"/>
                    <a:gd name="connsiteX4" fmla="*/ 0 w 562577"/>
                    <a:gd name="connsiteY4" fmla="*/ 224171 h 448342"/>
                    <a:gd name="connsiteX0" fmla="*/ 0 w 654094"/>
                    <a:gd name="connsiteY0" fmla="*/ 224171 h 448342"/>
                    <a:gd name="connsiteX1" fmla="*/ 281289 w 654094"/>
                    <a:gd name="connsiteY1" fmla="*/ 0 h 448342"/>
                    <a:gd name="connsiteX2" fmla="*/ 654094 w 654094"/>
                    <a:gd name="connsiteY2" fmla="*/ 283560 h 448342"/>
                    <a:gd name="connsiteX3" fmla="*/ 281289 w 654094"/>
                    <a:gd name="connsiteY3" fmla="*/ 448342 h 448342"/>
                    <a:gd name="connsiteX4" fmla="*/ 0 w 654094"/>
                    <a:gd name="connsiteY4" fmla="*/ 224171 h 448342"/>
                    <a:gd name="connsiteX0" fmla="*/ 0 w 706853"/>
                    <a:gd name="connsiteY0" fmla="*/ 205855 h 448342"/>
                    <a:gd name="connsiteX1" fmla="*/ 334048 w 706853"/>
                    <a:gd name="connsiteY1" fmla="*/ 0 h 448342"/>
                    <a:gd name="connsiteX2" fmla="*/ 706853 w 706853"/>
                    <a:gd name="connsiteY2" fmla="*/ 283560 h 448342"/>
                    <a:gd name="connsiteX3" fmla="*/ 334048 w 706853"/>
                    <a:gd name="connsiteY3" fmla="*/ 448342 h 448342"/>
                    <a:gd name="connsiteX4" fmla="*/ 0 w 706853"/>
                    <a:gd name="connsiteY4" fmla="*/ 205855 h 448342"/>
                    <a:gd name="connsiteX0" fmla="*/ 0 w 706853"/>
                    <a:gd name="connsiteY0" fmla="*/ 128008 h 370495"/>
                    <a:gd name="connsiteX1" fmla="*/ 369468 w 706853"/>
                    <a:gd name="connsiteY1" fmla="*/ 0 h 370495"/>
                    <a:gd name="connsiteX2" fmla="*/ 706853 w 706853"/>
                    <a:gd name="connsiteY2" fmla="*/ 205713 h 370495"/>
                    <a:gd name="connsiteX3" fmla="*/ 334048 w 706853"/>
                    <a:gd name="connsiteY3" fmla="*/ 370495 h 370495"/>
                    <a:gd name="connsiteX4" fmla="*/ 0 w 706853"/>
                    <a:gd name="connsiteY4" fmla="*/ 128008 h 370495"/>
                    <a:gd name="connsiteX0" fmla="*/ 0 w 706853"/>
                    <a:gd name="connsiteY0" fmla="*/ 164782 h 407269"/>
                    <a:gd name="connsiteX1" fmla="*/ 372807 w 706853"/>
                    <a:gd name="connsiteY1" fmla="*/ 0 h 407269"/>
                    <a:gd name="connsiteX2" fmla="*/ 706853 w 706853"/>
                    <a:gd name="connsiteY2" fmla="*/ 242487 h 407269"/>
                    <a:gd name="connsiteX3" fmla="*/ 334048 w 706853"/>
                    <a:gd name="connsiteY3" fmla="*/ 407269 h 407269"/>
                    <a:gd name="connsiteX4" fmla="*/ 0 w 706853"/>
                    <a:gd name="connsiteY4" fmla="*/ 164782 h 407269"/>
                    <a:gd name="connsiteX0" fmla="*/ 0 w 714602"/>
                    <a:gd name="connsiteY0" fmla="*/ 164782 h 407269"/>
                    <a:gd name="connsiteX1" fmla="*/ 372807 w 714602"/>
                    <a:gd name="connsiteY1" fmla="*/ 0 h 407269"/>
                    <a:gd name="connsiteX2" fmla="*/ 714602 w 714602"/>
                    <a:gd name="connsiteY2" fmla="*/ 248282 h 407269"/>
                    <a:gd name="connsiteX3" fmla="*/ 334048 w 714602"/>
                    <a:gd name="connsiteY3" fmla="*/ 407269 h 407269"/>
                    <a:gd name="connsiteX4" fmla="*/ 0 w 714602"/>
                    <a:gd name="connsiteY4" fmla="*/ 164782 h 407269"/>
                    <a:gd name="connsiteX0" fmla="*/ 0 w 714602"/>
                    <a:gd name="connsiteY0" fmla="*/ 168657 h 411144"/>
                    <a:gd name="connsiteX1" fmla="*/ 375706 w 714602"/>
                    <a:gd name="connsiteY1" fmla="*/ 0 h 411144"/>
                    <a:gd name="connsiteX2" fmla="*/ 714602 w 714602"/>
                    <a:gd name="connsiteY2" fmla="*/ 252157 h 411144"/>
                    <a:gd name="connsiteX3" fmla="*/ 334048 w 714602"/>
                    <a:gd name="connsiteY3" fmla="*/ 411144 h 411144"/>
                    <a:gd name="connsiteX4" fmla="*/ 0 w 714602"/>
                    <a:gd name="connsiteY4" fmla="*/ 168657 h 411144"/>
                    <a:gd name="connsiteX0" fmla="*/ 0 w 714602"/>
                    <a:gd name="connsiteY0" fmla="*/ 168657 h 413081"/>
                    <a:gd name="connsiteX1" fmla="*/ 375706 w 714602"/>
                    <a:gd name="connsiteY1" fmla="*/ 0 h 413081"/>
                    <a:gd name="connsiteX2" fmla="*/ 714602 w 714602"/>
                    <a:gd name="connsiteY2" fmla="*/ 252157 h 413081"/>
                    <a:gd name="connsiteX3" fmla="*/ 332599 w 714602"/>
                    <a:gd name="connsiteY3" fmla="*/ 413081 h 413081"/>
                    <a:gd name="connsiteX4" fmla="*/ 0 w 714602"/>
                    <a:gd name="connsiteY4" fmla="*/ 168657 h 413081"/>
                    <a:gd name="connsiteX0" fmla="*/ 0 w 714602"/>
                    <a:gd name="connsiteY0" fmla="*/ 168657 h 416956"/>
                    <a:gd name="connsiteX1" fmla="*/ 375706 w 714602"/>
                    <a:gd name="connsiteY1" fmla="*/ 0 h 416956"/>
                    <a:gd name="connsiteX2" fmla="*/ 714602 w 714602"/>
                    <a:gd name="connsiteY2" fmla="*/ 252157 h 416956"/>
                    <a:gd name="connsiteX3" fmla="*/ 329702 w 714602"/>
                    <a:gd name="connsiteY3" fmla="*/ 416956 h 416956"/>
                    <a:gd name="connsiteX4" fmla="*/ 0 w 714602"/>
                    <a:gd name="connsiteY4" fmla="*/ 168657 h 416956"/>
                    <a:gd name="connsiteX0" fmla="*/ 0 w 720413"/>
                    <a:gd name="connsiteY0" fmla="*/ 164310 h 416956"/>
                    <a:gd name="connsiteX1" fmla="*/ 381517 w 720413"/>
                    <a:gd name="connsiteY1" fmla="*/ 0 h 416956"/>
                    <a:gd name="connsiteX2" fmla="*/ 720413 w 720413"/>
                    <a:gd name="connsiteY2" fmla="*/ 252157 h 416956"/>
                    <a:gd name="connsiteX3" fmla="*/ 335513 w 720413"/>
                    <a:gd name="connsiteY3" fmla="*/ 416956 h 416956"/>
                    <a:gd name="connsiteX4" fmla="*/ 0 w 720413"/>
                    <a:gd name="connsiteY4" fmla="*/ 164310 h 4169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0413" h="416956">
                      <a:moveTo>
                        <a:pt x="0" y="164310"/>
                      </a:moveTo>
                      <a:lnTo>
                        <a:pt x="381517" y="0"/>
                      </a:lnTo>
                      <a:lnTo>
                        <a:pt x="720413" y="252157"/>
                      </a:lnTo>
                      <a:lnTo>
                        <a:pt x="335513" y="416956"/>
                      </a:lnTo>
                      <a:lnTo>
                        <a:pt x="0" y="164310"/>
                      </a:lnTo>
                      <a:close/>
                    </a:path>
                  </a:pathLst>
                </a:custGeom>
                <a:solidFill>
                  <a:srgbClr val="269BA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33" name="onecube"/>
              <p:cNvGrpSpPr/>
              <p:nvPr/>
            </p:nvGrpSpPr>
            <p:grpSpPr>
              <a:xfrm>
                <a:off x="2827758" y="2685233"/>
                <a:ext cx="776528" cy="883615"/>
                <a:chOff x="2532527" y="2947301"/>
                <a:chExt cx="776528" cy="883615"/>
              </a:xfrm>
            </p:grpSpPr>
            <p:sp>
              <p:nvSpPr>
                <p:cNvPr id="34" name="yellow"/>
                <p:cNvSpPr/>
                <p:nvPr/>
              </p:nvSpPr>
              <p:spPr>
                <a:xfrm rot="3192310">
                  <a:off x="2380798" y="3262232"/>
                  <a:ext cx="720413" cy="416956"/>
                </a:xfrm>
                <a:custGeom>
                  <a:avLst/>
                  <a:gdLst>
                    <a:gd name="connsiteX0" fmla="*/ 0 w 562577"/>
                    <a:gd name="connsiteY0" fmla="*/ 224171 h 448342"/>
                    <a:gd name="connsiteX1" fmla="*/ 281289 w 562577"/>
                    <a:gd name="connsiteY1" fmla="*/ 0 h 448342"/>
                    <a:gd name="connsiteX2" fmla="*/ 562577 w 562577"/>
                    <a:gd name="connsiteY2" fmla="*/ 224171 h 448342"/>
                    <a:gd name="connsiteX3" fmla="*/ 281289 w 562577"/>
                    <a:gd name="connsiteY3" fmla="*/ 448342 h 448342"/>
                    <a:gd name="connsiteX4" fmla="*/ 0 w 562577"/>
                    <a:gd name="connsiteY4" fmla="*/ 224171 h 448342"/>
                    <a:gd name="connsiteX0" fmla="*/ 0 w 654094"/>
                    <a:gd name="connsiteY0" fmla="*/ 224171 h 448342"/>
                    <a:gd name="connsiteX1" fmla="*/ 281289 w 654094"/>
                    <a:gd name="connsiteY1" fmla="*/ 0 h 448342"/>
                    <a:gd name="connsiteX2" fmla="*/ 654094 w 654094"/>
                    <a:gd name="connsiteY2" fmla="*/ 283560 h 448342"/>
                    <a:gd name="connsiteX3" fmla="*/ 281289 w 654094"/>
                    <a:gd name="connsiteY3" fmla="*/ 448342 h 448342"/>
                    <a:gd name="connsiteX4" fmla="*/ 0 w 654094"/>
                    <a:gd name="connsiteY4" fmla="*/ 224171 h 448342"/>
                    <a:gd name="connsiteX0" fmla="*/ 0 w 706853"/>
                    <a:gd name="connsiteY0" fmla="*/ 205855 h 448342"/>
                    <a:gd name="connsiteX1" fmla="*/ 334048 w 706853"/>
                    <a:gd name="connsiteY1" fmla="*/ 0 h 448342"/>
                    <a:gd name="connsiteX2" fmla="*/ 706853 w 706853"/>
                    <a:gd name="connsiteY2" fmla="*/ 283560 h 448342"/>
                    <a:gd name="connsiteX3" fmla="*/ 334048 w 706853"/>
                    <a:gd name="connsiteY3" fmla="*/ 448342 h 448342"/>
                    <a:gd name="connsiteX4" fmla="*/ 0 w 706853"/>
                    <a:gd name="connsiteY4" fmla="*/ 205855 h 448342"/>
                    <a:gd name="connsiteX0" fmla="*/ 0 w 706853"/>
                    <a:gd name="connsiteY0" fmla="*/ 128008 h 370495"/>
                    <a:gd name="connsiteX1" fmla="*/ 369468 w 706853"/>
                    <a:gd name="connsiteY1" fmla="*/ 0 h 370495"/>
                    <a:gd name="connsiteX2" fmla="*/ 706853 w 706853"/>
                    <a:gd name="connsiteY2" fmla="*/ 205713 h 370495"/>
                    <a:gd name="connsiteX3" fmla="*/ 334048 w 706853"/>
                    <a:gd name="connsiteY3" fmla="*/ 370495 h 370495"/>
                    <a:gd name="connsiteX4" fmla="*/ 0 w 706853"/>
                    <a:gd name="connsiteY4" fmla="*/ 128008 h 370495"/>
                    <a:gd name="connsiteX0" fmla="*/ 0 w 706853"/>
                    <a:gd name="connsiteY0" fmla="*/ 164782 h 407269"/>
                    <a:gd name="connsiteX1" fmla="*/ 372807 w 706853"/>
                    <a:gd name="connsiteY1" fmla="*/ 0 h 407269"/>
                    <a:gd name="connsiteX2" fmla="*/ 706853 w 706853"/>
                    <a:gd name="connsiteY2" fmla="*/ 242487 h 407269"/>
                    <a:gd name="connsiteX3" fmla="*/ 334048 w 706853"/>
                    <a:gd name="connsiteY3" fmla="*/ 407269 h 407269"/>
                    <a:gd name="connsiteX4" fmla="*/ 0 w 706853"/>
                    <a:gd name="connsiteY4" fmla="*/ 164782 h 407269"/>
                    <a:gd name="connsiteX0" fmla="*/ 0 w 714602"/>
                    <a:gd name="connsiteY0" fmla="*/ 164782 h 407269"/>
                    <a:gd name="connsiteX1" fmla="*/ 372807 w 714602"/>
                    <a:gd name="connsiteY1" fmla="*/ 0 h 407269"/>
                    <a:gd name="connsiteX2" fmla="*/ 714602 w 714602"/>
                    <a:gd name="connsiteY2" fmla="*/ 248282 h 407269"/>
                    <a:gd name="connsiteX3" fmla="*/ 334048 w 714602"/>
                    <a:gd name="connsiteY3" fmla="*/ 407269 h 407269"/>
                    <a:gd name="connsiteX4" fmla="*/ 0 w 714602"/>
                    <a:gd name="connsiteY4" fmla="*/ 164782 h 407269"/>
                    <a:gd name="connsiteX0" fmla="*/ 0 w 714602"/>
                    <a:gd name="connsiteY0" fmla="*/ 168657 h 411144"/>
                    <a:gd name="connsiteX1" fmla="*/ 375706 w 714602"/>
                    <a:gd name="connsiteY1" fmla="*/ 0 h 411144"/>
                    <a:gd name="connsiteX2" fmla="*/ 714602 w 714602"/>
                    <a:gd name="connsiteY2" fmla="*/ 252157 h 411144"/>
                    <a:gd name="connsiteX3" fmla="*/ 334048 w 714602"/>
                    <a:gd name="connsiteY3" fmla="*/ 411144 h 411144"/>
                    <a:gd name="connsiteX4" fmla="*/ 0 w 714602"/>
                    <a:gd name="connsiteY4" fmla="*/ 168657 h 411144"/>
                    <a:gd name="connsiteX0" fmla="*/ 0 w 714602"/>
                    <a:gd name="connsiteY0" fmla="*/ 168657 h 413081"/>
                    <a:gd name="connsiteX1" fmla="*/ 375706 w 714602"/>
                    <a:gd name="connsiteY1" fmla="*/ 0 h 413081"/>
                    <a:gd name="connsiteX2" fmla="*/ 714602 w 714602"/>
                    <a:gd name="connsiteY2" fmla="*/ 252157 h 413081"/>
                    <a:gd name="connsiteX3" fmla="*/ 332599 w 714602"/>
                    <a:gd name="connsiteY3" fmla="*/ 413081 h 413081"/>
                    <a:gd name="connsiteX4" fmla="*/ 0 w 714602"/>
                    <a:gd name="connsiteY4" fmla="*/ 168657 h 413081"/>
                    <a:gd name="connsiteX0" fmla="*/ 0 w 714602"/>
                    <a:gd name="connsiteY0" fmla="*/ 168657 h 416956"/>
                    <a:gd name="connsiteX1" fmla="*/ 375706 w 714602"/>
                    <a:gd name="connsiteY1" fmla="*/ 0 h 416956"/>
                    <a:gd name="connsiteX2" fmla="*/ 714602 w 714602"/>
                    <a:gd name="connsiteY2" fmla="*/ 252157 h 416956"/>
                    <a:gd name="connsiteX3" fmla="*/ 329702 w 714602"/>
                    <a:gd name="connsiteY3" fmla="*/ 416956 h 416956"/>
                    <a:gd name="connsiteX4" fmla="*/ 0 w 714602"/>
                    <a:gd name="connsiteY4" fmla="*/ 168657 h 416956"/>
                    <a:gd name="connsiteX0" fmla="*/ 0 w 720413"/>
                    <a:gd name="connsiteY0" fmla="*/ 164310 h 416956"/>
                    <a:gd name="connsiteX1" fmla="*/ 381517 w 720413"/>
                    <a:gd name="connsiteY1" fmla="*/ 0 h 416956"/>
                    <a:gd name="connsiteX2" fmla="*/ 720413 w 720413"/>
                    <a:gd name="connsiteY2" fmla="*/ 252157 h 416956"/>
                    <a:gd name="connsiteX3" fmla="*/ 335513 w 720413"/>
                    <a:gd name="connsiteY3" fmla="*/ 416956 h 416956"/>
                    <a:gd name="connsiteX4" fmla="*/ 0 w 720413"/>
                    <a:gd name="connsiteY4" fmla="*/ 164310 h 4169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0413" h="416956">
                      <a:moveTo>
                        <a:pt x="0" y="164310"/>
                      </a:moveTo>
                      <a:lnTo>
                        <a:pt x="381517" y="0"/>
                      </a:lnTo>
                      <a:lnTo>
                        <a:pt x="720413" y="252157"/>
                      </a:lnTo>
                      <a:lnTo>
                        <a:pt x="335513" y="416956"/>
                      </a:lnTo>
                      <a:lnTo>
                        <a:pt x="0" y="164310"/>
                      </a:lnTo>
                      <a:close/>
                    </a:path>
                  </a:pathLst>
                </a:custGeom>
                <a:solidFill>
                  <a:srgbClr val="FEAD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5" name="red"/>
                <p:cNvSpPr/>
                <p:nvPr/>
              </p:nvSpPr>
              <p:spPr>
                <a:xfrm rot="21150044">
                  <a:off x="2561774" y="2947301"/>
                  <a:ext cx="720413" cy="416956"/>
                </a:xfrm>
                <a:custGeom>
                  <a:avLst/>
                  <a:gdLst>
                    <a:gd name="connsiteX0" fmla="*/ 0 w 562577"/>
                    <a:gd name="connsiteY0" fmla="*/ 224171 h 448342"/>
                    <a:gd name="connsiteX1" fmla="*/ 281289 w 562577"/>
                    <a:gd name="connsiteY1" fmla="*/ 0 h 448342"/>
                    <a:gd name="connsiteX2" fmla="*/ 562577 w 562577"/>
                    <a:gd name="connsiteY2" fmla="*/ 224171 h 448342"/>
                    <a:gd name="connsiteX3" fmla="*/ 281289 w 562577"/>
                    <a:gd name="connsiteY3" fmla="*/ 448342 h 448342"/>
                    <a:gd name="connsiteX4" fmla="*/ 0 w 562577"/>
                    <a:gd name="connsiteY4" fmla="*/ 224171 h 448342"/>
                    <a:gd name="connsiteX0" fmla="*/ 0 w 654094"/>
                    <a:gd name="connsiteY0" fmla="*/ 224171 h 448342"/>
                    <a:gd name="connsiteX1" fmla="*/ 281289 w 654094"/>
                    <a:gd name="connsiteY1" fmla="*/ 0 h 448342"/>
                    <a:gd name="connsiteX2" fmla="*/ 654094 w 654094"/>
                    <a:gd name="connsiteY2" fmla="*/ 283560 h 448342"/>
                    <a:gd name="connsiteX3" fmla="*/ 281289 w 654094"/>
                    <a:gd name="connsiteY3" fmla="*/ 448342 h 448342"/>
                    <a:gd name="connsiteX4" fmla="*/ 0 w 654094"/>
                    <a:gd name="connsiteY4" fmla="*/ 224171 h 448342"/>
                    <a:gd name="connsiteX0" fmla="*/ 0 w 706853"/>
                    <a:gd name="connsiteY0" fmla="*/ 205855 h 448342"/>
                    <a:gd name="connsiteX1" fmla="*/ 334048 w 706853"/>
                    <a:gd name="connsiteY1" fmla="*/ 0 h 448342"/>
                    <a:gd name="connsiteX2" fmla="*/ 706853 w 706853"/>
                    <a:gd name="connsiteY2" fmla="*/ 283560 h 448342"/>
                    <a:gd name="connsiteX3" fmla="*/ 334048 w 706853"/>
                    <a:gd name="connsiteY3" fmla="*/ 448342 h 448342"/>
                    <a:gd name="connsiteX4" fmla="*/ 0 w 706853"/>
                    <a:gd name="connsiteY4" fmla="*/ 205855 h 448342"/>
                    <a:gd name="connsiteX0" fmla="*/ 0 w 706853"/>
                    <a:gd name="connsiteY0" fmla="*/ 128008 h 370495"/>
                    <a:gd name="connsiteX1" fmla="*/ 369468 w 706853"/>
                    <a:gd name="connsiteY1" fmla="*/ 0 h 370495"/>
                    <a:gd name="connsiteX2" fmla="*/ 706853 w 706853"/>
                    <a:gd name="connsiteY2" fmla="*/ 205713 h 370495"/>
                    <a:gd name="connsiteX3" fmla="*/ 334048 w 706853"/>
                    <a:gd name="connsiteY3" fmla="*/ 370495 h 370495"/>
                    <a:gd name="connsiteX4" fmla="*/ 0 w 706853"/>
                    <a:gd name="connsiteY4" fmla="*/ 128008 h 370495"/>
                    <a:gd name="connsiteX0" fmla="*/ 0 w 706853"/>
                    <a:gd name="connsiteY0" fmla="*/ 164782 h 407269"/>
                    <a:gd name="connsiteX1" fmla="*/ 372807 w 706853"/>
                    <a:gd name="connsiteY1" fmla="*/ 0 h 407269"/>
                    <a:gd name="connsiteX2" fmla="*/ 706853 w 706853"/>
                    <a:gd name="connsiteY2" fmla="*/ 242487 h 407269"/>
                    <a:gd name="connsiteX3" fmla="*/ 334048 w 706853"/>
                    <a:gd name="connsiteY3" fmla="*/ 407269 h 407269"/>
                    <a:gd name="connsiteX4" fmla="*/ 0 w 706853"/>
                    <a:gd name="connsiteY4" fmla="*/ 164782 h 407269"/>
                    <a:gd name="connsiteX0" fmla="*/ 0 w 714602"/>
                    <a:gd name="connsiteY0" fmla="*/ 164782 h 407269"/>
                    <a:gd name="connsiteX1" fmla="*/ 372807 w 714602"/>
                    <a:gd name="connsiteY1" fmla="*/ 0 h 407269"/>
                    <a:gd name="connsiteX2" fmla="*/ 714602 w 714602"/>
                    <a:gd name="connsiteY2" fmla="*/ 248282 h 407269"/>
                    <a:gd name="connsiteX3" fmla="*/ 334048 w 714602"/>
                    <a:gd name="connsiteY3" fmla="*/ 407269 h 407269"/>
                    <a:gd name="connsiteX4" fmla="*/ 0 w 714602"/>
                    <a:gd name="connsiteY4" fmla="*/ 164782 h 407269"/>
                    <a:gd name="connsiteX0" fmla="*/ 0 w 714602"/>
                    <a:gd name="connsiteY0" fmla="*/ 168657 h 411144"/>
                    <a:gd name="connsiteX1" fmla="*/ 375706 w 714602"/>
                    <a:gd name="connsiteY1" fmla="*/ 0 h 411144"/>
                    <a:gd name="connsiteX2" fmla="*/ 714602 w 714602"/>
                    <a:gd name="connsiteY2" fmla="*/ 252157 h 411144"/>
                    <a:gd name="connsiteX3" fmla="*/ 334048 w 714602"/>
                    <a:gd name="connsiteY3" fmla="*/ 411144 h 411144"/>
                    <a:gd name="connsiteX4" fmla="*/ 0 w 714602"/>
                    <a:gd name="connsiteY4" fmla="*/ 168657 h 411144"/>
                    <a:gd name="connsiteX0" fmla="*/ 0 w 714602"/>
                    <a:gd name="connsiteY0" fmla="*/ 168657 h 413081"/>
                    <a:gd name="connsiteX1" fmla="*/ 375706 w 714602"/>
                    <a:gd name="connsiteY1" fmla="*/ 0 h 413081"/>
                    <a:gd name="connsiteX2" fmla="*/ 714602 w 714602"/>
                    <a:gd name="connsiteY2" fmla="*/ 252157 h 413081"/>
                    <a:gd name="connsiteX3" fmla="*/ 332599 w 714602"/>
                    <a:gd name="connsiteY3" fmla="*/ 413081 h 413081"/>
                    <a:gd name="connsiteX4" fmla="*/ 0 w 714602"/>
                    <a:gd name="connsiteY4" fmla="*/ 168657 h 413081"/>
                    <a:gd name="connsiteX0" fmla="*/ 0 w 714602"/>
                    <a:gd name="connsiteY0" fmla="*/ 168657 h 416956"/>
                    <a:gd name="connsiteX1" fmla="*/ 375706 w 714602"/>
                    <a:gd name="connsiteY1" fmla="*/ 0 h 416956"/>
                    <a:gd name="connsiteX2" fmla="*/ 714602 w 714602"/>
                    <a:gd name="connsiteY2" fmla="*/ 252157 h 416956"/>
                    <a:gd name="connsiteX3" fmla="*/ 329702 w 714602"/>
                    <a:gd name="connsiteY3" fmla="*/ 416956 h 416956"/>
                    <a:gd name="connsiteX4" fmla="*/ 0 w 714602"/>
                    <a:gd name="connsiteY4" fmla="*/ 168657 h 416956"/>
                    <a:gd name="connsiteX0" fmla="*/ 0 w 720413"/>
                    <a:gd name="connsiteY0" fmla="*/ 164310 h 416956"/>
                    <a:gd name="connsiteX1" fmla="*/ 381517 w 720413"/>
                    <a:gd name="connsiteY1" fmla="*/ 0 h 416956"/>
                    <a:gd name="connsiteX2" fmla="*/ 720413 w 720413"/>
                    <a:gd name="connsiteY2" fmla="*/ 252157 h 416956"/>
                    <a:gd name="connsiteX3" fmla="*/ 335513 w 720413"/>
                    <a:gd name="connsiteY3" fmla="*/ 416956 h 416956"/>
                    <a:gd name="connsiteX4" fmla="*/ 0 w 720413"/>
                    <a:gd name="connsiteY4" fmla="*/ 164310 h 4169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0413" h="416956">
                      <a:moveTo>
                        <a:pt x="0" y="164310"/>
                      </a:moveTo>
                      <a:lnTo>
                        <a:pt x="381517" y="0"/>
                      </a:lnTo>
                      <a:lnTo>
                        <a:pt x="720413" y="252157"/>
                      </a:lnTo>
                      <a:lnTo>
                        <a:pt x="335513" y="416956"/>
                      </a:lnTo>
                      <a:lnTo>
                        <a:pt x="0" y="164310"/>
                      </a:lnTo>
                      <a:close/>
                    </a:path>
                  </a:pathLst>
                </a:custGeom>
                <a:solidFill>
                  <a:srgbClr val="F040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6" name="blue"/>
                <p:cNvSpPr/>
                <p:nvPr/>
              </p:nvSpPr>
              <p:spPr>
                <a:xfrm rot="18407690" flipV="1">
                  <a:off x="2740370" y="3259853"/>
                  <a:ext cx="720413" cy="416956"/>
                </a:xfrm>
                <a:custGeom>
                  <a:avLst/>
                  <a:gdLst>
                    <a:gd name="connsiteX0" fmla="*/ 0 w 562577"/>
                    <a:gd name="connsiteY0" fmla="*/ 224171 h 448342"/>
                    <a:gd name="connsiteX1" fmla="*/ 281289 w 562577"/>
                    <a:gd name="connsiteY1" fmla="*/ 0 h 448342"/>
                    <a:gd name="connsiteX2" fmla="*/ 562577 w 562577"/>
                    <a:gd name="connsiteY2" fmla="*/ 224171 h 448342"/>
                    <a:gd name="connsiteX3" fmla="*/ 281289 w 562577"/>
                    <a:gd name="connsiteY3" fmla="*/ 448342 h 448342"/>
                    <a:gd name="connsiteX4" fmla="*/ 0 w 562577"/>
                    <a:gd name="connsiteY4" fmla="*/ 224171 h 448342"/>
                    <a:gd name="connsiteX0" fmla="*/ 0 w 654094"/>
                    <a:gd name="connsiteY0" fmla="*/ 224171 h 448342"/>
                    <a:gd name="connsiteX1" fmla="*/ 281289 w 654094"/>
                    <a:gd name="connsiteY1" fmla="*/ 0 h 448342"/>
                    <a:gd name="connsiteX2" fmla="*/ 654094 w 654094"/>
                    <a:gd name="connsiteY2" fmla="*/ 283560 h 448342"/>
                    <a:gd name="connsiteX3" fmla="*/ 281289 w 654094"/>
                    <a:gd name="connsiteY3" fmla="*/ 448342 h 448342"/>
                    <a:gd name="connsiteX4" fmla="*/ 0 w 654094"/>
                    <a:gd name="connsiteY4" fmla="*/ 224171 h 448342"/>
                    <a:gd name="connsiteX0" fmla="*/ 0 w 706853"/>
                    <a:gd name="connsiteY0" fmla="*/ 205855 h 448342"/>
                    <a:gd name="connsiteX1" fmla="*/ 334048 w 706853"/>
                    <a:gd name="connsiteY1" fmla="*/ 0 h 448342"/>
                    <a:gd name="connsiteX2" fmla="*/ 706853 w 706853"/>
                    <a:gd name="connsiteY2" fmla="*/ 283560 h 448342"/>
                    <a:gd name="connsiteX3" fmla="*/ 334048 w 706853"/>
                    <a:gd name="connsiteY3" fmla="*/ 448342 h 448342"/>
                    <a:gd name="connsiteX4" fmla="*/ 0 w 706853"/>
                    <a:gd name="connsiteY4" fmla="*/ 205855 h 448342"/>
                    <a:gd name="connsiteX0" fmla="*/ 0 w 706853"/>
                    <a:gd name="connsiteY0" fmla="*/ 128008 h 370495"/>
                    <a:gd name="connsiteX1" fmla="*/ 369468 w 706853"/>
                    <a:gd name="connsiteY1" fmla="*/ 0 h 370495"/>
                    <a:gd name="connsiteX2" fmla="*/ 706853 w 706853"/>
                    <a:gd name="connsiteY2" fmla="*/ 205713 h 370495"/>
                    <a:gd name="connsiteX3" fmla="*/ 334048 w 706853"/>
                    <a:gd name="connsiteY3" fmla="*/ 370495 h 370495"/>
                    <a:gd name="connsiteX4" fmla="*/ 0 w 706853"/>
                    <a:gd name="connsiteY4" fmla="*/ 128008 h 370495"/>
                    <a:gd name="connsiteX0" fmla="*/ 0 w 706853"/>
                    <a:gd name="connsiteY0" fmla="*/ 164782 h 407269"/>
                    <a:gd name="connsiteX1" fmla="*/ 372807 w 706853"/>
                    <a:gd name="connsiteY1" fmla="*/ 0 h 407269"/>
                    <a:gd name="connsiteX2" fmla="*/ 706853 w 706853"/>
                    <a:gd name="connsiteY2" fmla="*/ 242487 h 407269"/>
                    <a:gd name="connsiteX3" fmla="*/ 334048 w 706853"/>
                    <a:gd name="connsiteY3" fmla="*/ 407269 h 407269"/>
                    <a:gd name="connsiteX4" fmla="*/ 0 w 706853"/>
                    <a:gd name="connsiteY4" fmla="*/ 164782 h 407269"/>
                    <a:gd name="connsiteX0" fmla="*/ 0 w 714602"/>
                    <a:gd name="connsiteY0" fmla="*/ 164782 h 407269"/>
                    <a:gd name="connsiteX1" fmla="*/ 372807 w 714602"/>
                    <a:gd name="connsiteY1" fmla="*/ 0 h 407269"/>
                    <a:gd name="connsiteX2" fmla="*/ 714602 w 714602"/>
                    <a:gd name="connsiteY2" fmla="*/ 248282 h 407269"/>
                    <a:gd name="connsiteX3" fmla="*/ 334048 w 714602"/>
                    <a:gd name="connsiteY3" fmla="*/ 407269 h 407269"/>
                    <a:gd name="connsiteX4" fmla="*/ 0 w 714602"/>
                    <a:gd name="connsiteY4" fmla="*/ 164782 h 407269"/>
                    <a:gd name="connsiteX0" fmla="*/ 0 w 714602"/>
                    <a:gd name="connsiteY0" fmla="*/ 168657 h 411144"/>
                    <a:gd name="connsiteX1" fmla="*/ 375706 w 714602"/>
                    <a:gd name="connsiteY1" fmla="*/ 0 h 411144"/>
                    <a:gd name="connsiteX2" fmla="*/ 714602 w 714602"/>
                    <a:gd name="connsiteY2" fmla="*/ 252157 h 411144"/>
                    <a:gd name="connsiteX3" fmla="*/ 334048 w 714602"/>
                    <a:gd name="connsiteY3" fmla="*/ 411144 h 411144"/>
                    <a:gd name="connsiteX4" fmla="*/ 0 w 714602"/>
                    <a:gd name="connsiteY4" fmla="*/ 168657 h 411144"/>
                    <a:gd name="connsiteX0" fmla="*/ 0 w 714602"/>
                    <a:gd name="connsiteY0" fmla="*/ 168657 h 413081"/>
                    <a:gd name="connsiteX1" fmla="*/ 375706 w 714602"/>
                    <a:gd name="connsiteY1" fmla="*/ 0 h 413081"/>
                    <a:gd name="connsiteX2" fmla="*/ 714602 w 714602"/>
                    <a:gd name="connsiteY2" fmla="*/ 252157 h 413081"/>
                    <a:gd name="connsiteX3" fmla="*/ 332599 w 714602"/>
                    <a:gd name="connsiteY3" fmla="*/ 413081 h 413081"/>
                    <a:gd name="connsiteX4" fmla="*/ 0 w 714602"/>
                    <a:gd name="connsiteY4" fmla="*/ 168657 h 413081"/>
                    <a:gd name="connsiteX0" fmla="*/ 0 w 714602"/>
                    <a:gd name="connsiteY0" fmla="*/ 168657 h 416956"/>
                    <a:gd name="connsiteX1" fmla="*/ 375706 w 714602"/>
                    <a:gd name="connsiteY1" fmla="*/ 0 h 416956"/>
                    <a:gd name="connsiteX2" fmla="*/ 714602 w 714602"/>
                    <a:gd name="connsiteY2" fmla="*/ 252157 h 416956"/>
                    <a:gd name="connsiteX3" fmla="*/ 329702 w 714602"/>
                    <a:gd name="connsiteY3" fmla="*/ 416956 h 416956"/>
                    <a:gd name="connsiteX4" fmla="*/ 0 w 714602"/>
                    <a:gd name="connsiteY4" fmla="*/ 168657 h 416956"/>
                    <a:gd name="connsiteX0" fmla="*/ 0 w 720413"/>
                    <a:gd name="connsiteY0" fmla="*/ 164310 h 416956"/>
                    <a:gd name="connsiteX1" fmla="*/ 381517 w 720413"/>
                    <a:gd name="connsiteY1" fmla="*/ 0 h 416956"/>
                    <a:gd name="connsiteX2" fmla="*/ 720413 w 720413"/>
                    <a:gd name="connsiteY2" fmla="*/ 252157 h 416956"/>
                    <a:gd name="connsiteX3" fmla="*/ 335513 w 720413"/>
                    <a:gd name="connsiteY3" fmla="*/ 416956 h 416956"/>
                    <a:gd name="connsiteX4" fmla="*/ 0 w 720413"/>
                    <a:gd name="connsiteY4" fmla="*/ 164310 h 4169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0413" h="416956">
                      <a:moveTo>
                        <a:pt x="0" y="164310"/>
                      </a:moveTo>
                      <a:lnTo>
                        <a:pt x="381517" y="0"/>
                      </a:lnTo>
                      <a:lnTo>
                        <a:pt x="720413" y="252157"/>
                      </a:lnTo>
                      <a:lnTo>
                        <a:pt x="335513" y="416956"/>
                      </a:lnTo>
                      <a:lnTo>
                        <a:pt x="0" y="164310"/>
                      </a:lnTo>
                      <a:close/>
                    </a:path>
                  </a:pathLst>
                </a:custGeom>
                <a:solidFill>
                  <a:srgbClr val="269BA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37" name="onecube"/>
              <p:cNvGrpSpPr/>
              <p:nvPr/>
            </p:nvGrpSpPr>
            <p:grpSpPr>
              <a:xfrm>
                <a:off x="3547851" y="2678850"/>
                <a:ext cx="776528" cy="883615"/>
                <a:chOff x="2532527" y="2947301"/>
                <a:chExt cx="776528" cy="883615"/>
              </a:xfrm>
            </p:grpSpPr>
            <p:sp>
              <p:nvSpPr>
                <p:cNvPr id="38" name="yellow"/>
                <p:cNvSpPr/>
                <p:nvPr/>
              </p:nvSpPr>
              <p:spPr>
                <a:xfrm rot="3192310">
                  <a:off x="2380798" y="3262232"/>
                  <a:ext cx="720413" cy="416956"/>
                </a:xfrm>
                <a:custGeom>
                  <a:avLst/>
                  <a:gdLst>
                    <a:gd name="connsiteX0" fmla="*/ 0 w 562577"/>
                    <a:gd name="connsiteY0" fmla="*/ 224171 h 448342"/>
                    <a:gd name="connsiteX1" fmla="*/ 281289 w 562577"/>
                    <a:gd name="connsiteY1" fmla="*/ 0 h 448342"/>
                    <a:gd name="connsiteX2" fmla="*/ 562577 w 562577"/>
                    <a:gd name="connsiteY2" fmla="*/ 224171 h 448342"/>
                    <a:gd name="connsiteX3" fmla="*/ 281289 w 562577"/>
                    <a:gd name="connsiteY3" fmla="*/ 448342 h 448342"/>
                    <a:gd name="connsiteX4" fmla="*/ 0 w 562577"/>
                    <a:gd name="connsiteY4" fmla="*/ 224171 h 448342"/>
                    <a:gd name="connsiteX0" fmla="*/ 0 w 654094"/>
                    <a:gd name="connsiteY0" fmla="*/ 224171 h 448342"/>
                    <a:gd name="connsiteX1" fmla="*/ 281289 w 654094"/>
                    <a:gd name="connsiteY1" fmla="*/ 0 h 448342"/>
                    <a:gd name="connsiteX2" fmla="*/ 654094 w 654094"/>
                    <a:gd name="connsiteY2" fmla="*/ 283560 h 448342"/>
                    <a:gd name="connsiteX3" fmla="*/ 281289 w 654094"/>
                    <a:gd name="connsiteY3" fmla="*/ 448342 h 448342"/>
                    <a:gd name="connsiteX4" fmla="*/ 0 w 654094"/>
                    <a:gd name="connsiteY4" fmla="*/ 224171 h 448342"/>
                    <a:gd name="connsiteX0" fmla="*/ 0 w 706853"/>
                    <a:gd name="connsiteY0" fmla="*/ 205855 h 448342"/>
                    <a:gd name="connsiteX1" fmla="*/ 334048 w 706853"/>
                    <a:gd name="connsiteY1" fmla="*/ 0 h 448342"/>
                    <a:gd name="connsiteX2" fmla="*/ 706853 w 706853"/>
                    <a:gd name="connsiteY2" fmla="*/ 283560 h 448342"/>
                    <a:gd name="connsiteX3" fmla="*/ 334048 w 706853"/>
                    <a:gd name="connsiteY3" fmla="*/ 448342 h 448342"/>
                    <a:gd name="connsiteX4" fmla="*/ 0 w 706853"/>
                    <a:gd name="connsiteY4" fmla="*/ 205855 h 448342"/>
                    <a:gd name="connsiteX0" fmla="*/ 0 w 706853"/>
                    <a:gd name="connsiteY0" fmla="*/ 128008 h 370495"/>
                    <a:gd name="connsiteX1" fmla="*/ 369468 w 706853"/>
                    <a:gd name="connsiteY1" fmla="*/ 0 h 370495"/>
                    <a:gd name="connsiteX2" fmla="*/ 706853 w 706853"/>
                    <a:gd name="connsiteY2" fmla="*/ 205713 h 370495"/>
                    <a:gd name="connsiteX3" fmla="*/ 334048 w 706853"/>
                    <a:gd name="connsiteY3" fmla="*/ 370495 h 370495"/>
                    <a:gd name="connsiteX4" fmla="*/ 0 w 706853"/>
                    <a:gd name="connsiteY4" fmla="*/ 128008 h 370495"/>
                    <a:gd name="connsiteX0" fmla="*/ 0 w 706853"/>
                    <a:gd name="connsiteY0" fmla="*/ 164782 h 407269"/>
                    <a:gd name="connsiteX1" fmla="*/ 372807 w 706853"/>
                    <a:gd name="connsiteY1" fmla="*/ 0 h 407269"/>
                    <a:gd name="connsiteX2" fmla="*/ 706853 w 706853"/>
                    <a:gd name="connsiteY2" fmla="*/ 242487 h 407269"/>
                    <a:gd name="connsiteX3" fmla="*/ 334048 w 706853"/>
                    <a:gd name="connsiteY3" fmla="*/ 407269 h 407269"/>
                    <a:gd name="connsiteX4" fmla="*/ 0 w 706853"/>
                    <a:gd name="connsiteY4" fmla="*/ 164782 h 407269"/>
                    <a:gd name="connsiteX0" fmla="*/ 0 w 714602"/>
                    <a:gd name="connsiteY0" fmla="*/ 164782 h 407269"/>
                    <a:gd name="connsiteX1" fmla="*/ 372807 w 714602"/>
                    <a:gd name="connsiteY1" fmla="*/ 0 h 407269"/>
                    <a:gd name="connsiteX2" fmla="*/ 714602 w 714602"/>
                    <a:gd name="connsiteY2" fmla="*/ 248282 h 407269"/>
                    <a:gd name="connsiteX3" fmla="*/ 334048 w 714602"/>
                    <a:gd name="connsiteY3" fmla="*/ 407269 h 407269"/>
                    <a:gd name="connsiteX4" fmla="*/ 0 w 714602"/>
                    <a:gd name="connsiteY4" fmla="*/ 164782 h 407269"/>
                    <a:gd name="connsiteX0" fmla="*/ 0 w 714602"/>
                    <a:gd name="connsiteY0" fmla="*/ 168657 h 411144"/>
                    <a:gd name="connsiteX1" fmla="*/ 375706 w 714602"/>
                    <a:gd name="connsiteY1" fmla="*/ 0 h 411144"/>
                    <a:gd name="connsiteX2" fmla="*/ 714602 w 714602"/>
                    <a:gd name="connsiteY2" fmla="*/ 252157 h 411144"/>
                    <a:gd name="connsiteX3" fmla="*/ 334048 w 714602"/>
                    <a:gd name="connsiteY3" fmla="*/ 411144 h 411144"/>
                    <a:gd name="connsiteX4" fmla="*/ 0 w 714602"/>
                    <a:gd name="connsiteY4" fmla="*/ 168657 h 411144"/>
                    <a:gd name="connsiteX0" fmla="*/ 0 w 714602"/>
                    <a:gd name="connsiteY0" fmla="*/ 168657 h 413081"/>
                    <a:gd name="connsiteX1" fmla="*/ 375706 w 714602"/>
                    <a:gd name="connsiteY1" fmla="*/ 0 h 413081"/>
                    <a:gd name="connsiteX2" fmla="*/ 714602 w 714602"/>
                    <a:gd name="connsiteY2" fmla="*/ 252157 h 413081"/>
                    <a:gd name="connsiteX3" fmla="*/ 332599 w 714602"/>
                    <a:gd name="connsiteY3" fmla="*/ 413081 h 413081"/>
                    <a:gd name="connsiteX4" fmla="*/ 0 w 714602"/>
                    <a:gd name="connsiteY4" fmla="*/ 168657 h 413081"/>
                    <a:gd name="connsiteX0" fmla="*/ 0 w 714602"/>
                    <a:gd name="connsiteY0" fmla="*/ 168657 h 416956"/>
                    <a:gd name="connsiteX1" fmla="*/ 375706 w 714602"/>
                    <a:gd name="connsiteY1" fmla="*/ 0 h 416956"/>
                    <a:gd name="connsiteX2" fmla="*/ 714602 w 714602"/>
                    <a:gd name="connsiteY2" fmla="*/ 252157 h 416956"/>
                    <a:gd name="connsiteX3" fmla="*/ 329702 w 714602"/>
                    <a:gd name="connsiteY3" fmla="*/ 416956 h 416956"/>
                    <a:gd name="connsiteX4" fmla="*/ 0 w 714602"/>
                    <a:gd name="connsiteY4" fmla="*/ 168657 h 416956"/>
                    <a:gd name="connsiteX0" fmla="*/ 0 w 720413"/>
                    <a:gd name="connsiteY0" fmla="*/ 164310 h 416956"/>
                    <a:gd name="connsiteX1" fmla="*/ 381517 w 720413"/>
                    <a:gd name="connsiteY1" fmla="*/ 0 h 416956"/>
                    <a:gd name="connsiteX2" fmla="*/ 720413 w 720413"/>
                    <a:gd name="connsiteY2" fmla="*/ 252157 h 416956"/>
                    <a:gd name="connsiteX3" fmla="*/ 335513 w 720413"/>
                    <a:gd name="connsiteY3" fmla="*/ 416956 h 416956"/>
                    <a:gd name="connsiteX4" fmla="*/ 0 w 720413"/>
                    <a:gd name="connsiteY4" fmla="*/ 164310 h 4169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0413" h="416956">
                      <a:moveTo>
                        <a:pt x="0" y="164310"/>
                      </a:moveTo>
                      <a:lnTo>
                        <a:pt x="381517" y="0"/>
                      </a:lnTo>
                      <a:lnTo>
                        <a:pt x="720413" y="252157"/>
                      </a:lnTo>
                      <a:lnTo>
                        <a:pt x="335513" y="416956"/>
                      </a:lnTo>
                      <a:lnTo>
                        <a:pt x="0" y="164310"/>
                      </a:lnTo>
                      <a:close/>
                    </a:path>
                  </a:pathLst>
                </a:custGeom>
                <a:solidFill>
                  <a:srgbClr val="FEAD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9" name="red"/>
                <p:cNvSpPr/>
                <p:nvPr/>
              </p:nvSpPr>
              <p:spPr>
                <a:xfrm rot="21150044">
                  <a:off x="2561774" y="2947301"/>
                  <a:ext cx="720413" cy="416956"/>
                </a:xfrm>
                <a:custGeom>
                  <a:avLst/>
                  <a:gdLst>
                    <a:gd name="connsiteX0" fmla="*/ 0 w 562577"/>
                    <a:gd name="connsiteY0" fmla="*/ 224171 h 448342"/>
                    <a:gd name="connsiteX1" fmla="*/ 281289 w 562577"/>
                    <a:gd name="connsiteY1" fmla="*/ 0 h 448342"/>
                    <a:gd name="connsiteX2" fmla="*/ 562577 w 562577"/>
                    <a:gd name="connsiteY2" fmla="*/ 224171 h 448342"/>
                    <a:gd name="connsiteX3" fmla="*/ 281289 w 562577"/>
                    <a:gd name="connsiteY3" fmla="*/ 448342 h 448342"/>
                    <a:gd name="connsiteX4" fmla="*/ 0 w 562577"/>
                    <a:gd name="connsiteY4" fmla="*/ 224171 h 448342"/>
                    <a:gd name="connsiteX0" fmla="*/ 0 w 654094"/>
                    <a:gd name="connsiteY0" fmla="*/ 224171 h 448342"/>
                    <a:gd name="connsiteX1" fmla="*/ 281289 w 654094"/>
                    <a:gd name="connsiteY1" fmla="*/ 0 h 448342"/>
                    <a:gd name="connsiteX2" fmla="*/ 654094 w 654094"/>
                    <a:gd name="connsiteY2" fmla="*/ 283560 h 448342"/>
                    <a:gd name="connsiteX3" fmla="*/ 281289 w 654094"/>
                    <a:gd name="connsiteY3" fmla="*/ 448342 h 448342"/>
                    <a:gd name="connsiteX4" fmla="*/ 0 w 654094"/>
                    <a:gd name="connsiteY4" fmla="*/ 224171 h 448342"/>
                    <a:gd name="connsiteX0" fmla="*/ 0 w 706853"/>
                    <a:gd name="connsiteY0" fmla="*/ 205855 h 448342"/>
                    <a:gd name="connsiteX1" fmla="*/ 334048 w 706853"/>
                    <a:gd name="connsiteY1" fmla="*/ 0 h 448342"/>
                    <a:gd name="connsiteX2" fmla="*/ 706853 w 706853"/>
                    <a:gd name="connsiteY2" fmla="*/ 283560 h 448342"/>
                    <a:gd name="connsiteX3" fmla="*/ 334048 w 706853"/>
                    <a:gd name="connsiteY3" fmla="*/ 448342 h 448342"/>
                    <a:gd name="connsiteX4" fmla="*/ 0 w 706853"/>
                    <a:gd name="connsiteY4" fmla="*/ 205855 h 448342"/>
                    <a:gd name="connsiteX0" fmla="*/ 0 w 706853"/>
                    <a:gd name="connsiteY0" fmla="*/ 128008 h 370495"/>
                    <a:gd name="connsiteX1" fmla="*/ 369468 w 706853"/>
                    <a:gd name="connsiteY1" fmla="*/ 0 h 370495"/>
                    <a:gd name="connsiteX2" fmla="*/ 706853 w 706853"/>
                    <a:gd name="connsiteY2" fmla="*/ 205713 h 370495"/>
                    <a:gd name="connsiteX3" fmla="*/ 334048 w 706853"/>
                    <a:gd name="connsiteY3" fmla="*/ 370495 h 370495"/>
                    <a:gd name="connsiteX4" fmla="*/ 0 w 706853"/>
                    <a:gd name="connsiteY4" fmla="*/ 128008 h 370495"/>
                    <a:gd name="connsiteX0" fmla="*/ 0 w 706853"/>
                    <a:gd name="connsiteY0" fmla="*/ 164782 h 407269"/>
                    <a:gd name="connsiteX1" fmla="*/ 372807 w 706853"/>
                    <a:gd name="connsiteY1" fmla="*/ 0 h 407269"/>
                    <a:gd name="connsiteX2" fmla="*/ 706853 w 706853"/>
                    <a:gd name="connsiteY2" fmla="*/ 242487 h 407269"/>
                    <a:gd name="connsiteX3" fmla="*/ 334048 w 706853"/>
                    <a:gd name="connsiteY3" fmla="*/ 407269 h 407269"/>
                    <a:gd name="connsiteX4" fmla="*/ 0 w 706853"/>
                    <a:gd name="connsiteY4" fmla="*/ 164782 h 407269"/>
                    <a:gd name="connsiteX0" fmla="*/ 0 w 714602"/>
                    <a:gd name="connsiteY0" fmla="*/ 164782 h 407269"/>
                    <a:gd name="connsiteX1" fmla="*/ 372807 w 714602"/>
                    <a:gd name="connsiteY1" fmla="*/ 0 h 407269"/>
                    <a:gd name="connsiteX2" fmla="*/ 714602 w 714602"/>
                    <a:gd name="connsiteY2" fmla="*/ 248282 h 407269"/>
                    <a:gd name="connsiteX3" fmla="*/ 334048 w 714602"/>
                    <a:gd name="connsiteY3" fmla="*/ 407269 h 407269"/>
                    <a:gd name="connsiteX4" fmla="*/ 0 w 714602"/>
                    <a:gd name="connsiteY4" fmla="*/ 164782 h 407269"/>
                    <a:gd name="connsiteX0" fmla="*/ 0 w 714602"/>
                    <a:gd name="connsiteY0" fmla="*/ 168657 h 411144"/>
                    <a:gd name="connsiteX1" fmla="*/ 375706 w 714602"/>
                    <a:gd name="connsiteY1" fmla="*/ 0 h 411144"/>
                    <a:gd name="connsiteX2" fmla="*/ 714602 w 714602"/>
                    <a:gd name="connsiteY2" fmla="*/ 252157 h 411144"/>
                    <a:gd name="connsiteX3" fmla="*/ 334048 w 714602"/>
                    <a:gd name="connsiteY3" fmla="*/ 411144 h 411144"/>
                    <a:gd name="connsiteX4" fmla="*/ 0 w 714602"/>
                    <a:gd name="connsiteY4" fmla="*/ 168657 h 411144"/>
                    <a:gd name="connsiteX0" fmla="*/ 0 w 714602"/>
                    <a:gd name="connsiteY0" fmla="*/ 168657 h 413081"/>
                    <a:gd name="connsiteX1" fmla="*/ 375706 w 714602"/>
                    <a:gd name="connsiteY1" fmla="*/ 0 h 413081"/>
                    <a:gd name="connsiteX2" fmla="*/ 714602 w 714602"/>
                    <a:gd name="connsiteY2" fmla="*/ 252157 h 413081"/>
                    <a:gd name="connsiteX3" fmla="*/ 332599 w 714602"/>
                    <a:gd name="connsiteY3" fmla="*/ 413081 h 413081"/>
                    <a:gd name="connsiteX4" fmla="*/ 0 w 714602"/>
                    <a:gd name="connsiteY4" fmla="*/ 168657 h 413081"/>
                    <a:gd name="connsiteX0" fmla="*/ 0 w 714602"/>
                    <a:gd name="connsiteY0" fmla="*/ 168657 h 416956"/>
                    <a:gd name="connsiteX1" fmla="*/ 375706 w 714602"/>
                    <a:gd name="connsiteY1" fmla="*/ 0 h 416956"/>
                    <a:gd name="connsiteX2" fmla="*/ 714602 w 714602"/>
                    <a:gd name="connsiteY2" fmla="*/ 252157 h 416956"/>
                    <a:gd name="connsiteX3" fmla="*/ 329702 w 714602"/>
                    <a:gd name="connsiteY3" fmla="*/ 416956 h 416956"/>
                    <a:gd name="connsiteX4" fmla="*/ 0 w 714602"/>
                    <a:gd name="connsiteY4" fmla="*/ 168657 h 416956"/>
                    <a:gd name="connsiteX0" fmla="*/ 0 w 720413"/>
                    <a:gd name="connsiteY0" fmla="*/ 164310 h 416956"/>
                    <a:gd name="connsiteX1" fmla="*/ 381517 w 720413"/>
                    <a:gd name="connsiteY1" fmla="*/ 0 h 416956"/>
                    <a:gd name="connsiteX2" fmla="*/ 720413 w 720413"/>
                    <a:gd name="connsiteY2" fmla="*/ 252157 h 416956"/>
                    <a:gd name="connsiteX3" fmla="*/ 335513 w 720413"/>
                    <a:gd name="connsiteY3" fmla="*/ 416956 h 416956"/>
                    <a:gd name="connsiteX4" fmla="*/ 0 w 720413"/>
                    <a:gd name="connsiteY4" fmla="*/ 164310 h 4169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0413" h="416956">
                      <a:moveTo>
                        <a:pt x="0" y="164310"/>
                      </a:moveTo>
                      <a:lnTo>
                        <a:pt x="381517" y="0"/>
                      </a:lnTo>
                      <a:lnTo>
                        <a:pt x="720413" y="252157"/>
                      </a:lnTo>
                      <a:lnTo>
                        <a:pt x="335513" y="416956"/>
                      </a:lnTo>
                      <a:lnTo>
                        <a:pt x="0" y="164310"/>
                      </a:lnTo>
                      <a:close/>
                    </a:path>
                  </a:pathLst>
                </a:custGeom>
                <a:solidFill>
                  <a:srgbClr val="F040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0" name="blue"/>
                <p:cNvSpPr/>
                <p:nvPr/>
              </p:nvSpPr>
              <p:spPr>
                <a:xfrm rot="18407690" flipV="1">
                  <a:off x="2740370" y="3259853"/>
                  <a:ext cx="720413" cy="416956"/>
                </a:xfrm>
                <a:custGeom>
                  <a:avLst/>
                  <a:gdLst>
                    <a:gd name="connsiteX0" fmla="*/ 0 w 562577"/>
                    <a:gd name="connsiteY0" fmla="*/ 224171 h 448342"/>
                    <a:gd name="connsiteX1" fmla="*/ 281289 w 562577"/>
                    <a:gd name="connsiteY1" fmla="*/ 0 h 448342"/>
                    <a:gd name="connsiteX2" fmla="*/ 562577 w 562577"/>
                    <a:gd name="connsiteY2" fmla="*/ 224171 h 448342"/>
                    <a:gd name="connsiteX3" fmla="*/ 281289 w 562577"/>
                    <a:gd name="connsiteY3" fmla="*/ 448342 h 448342"/>
                    <a:gd name="connsiteX4" fmla="*/ 0 w 562577"/>
                    <a:gd name="connsiteY4" fmla="*/ 224171 h 448342"/>
                    <a:gd name="connsiteX0" fmla="*/ 0 w 654094"/>
                    <a:gd name="connsiteY0" fmla="*/ 224171 h 448342"/>
                    <a:gd name="connsiteX1" fmla="*/ 281289 w 654094"/>
                    <a:gd name="connsiteY1" fmla="*/ 0 h 448342"/>
                    <a:gd name="connsiteX2" fmla="*/ 654094 w 654094"/>
                    <a:gd name="connsiteY2" fmla="*/ 283560 h 448342"/>
                    <a:gd name="connsiteX3" fmla="*/ 281289 w 654094"/>
                    <a:gd name="connsiteY3" fmla="*/ 448342 h 448342"/>
                    <a:gd name="connsiteX4" fmla="*/ 0 w 654094"/>
                    <a:gd name="connsiteY4" fmla="*/ 224171 h 448342"/>
                    <a:gd name="connsiteX0" fmla="*/ 0 w 706853"/>
                    <a:gd name="connsiteY0" fmla="*/ 205855 h 448342"/>
                    <a:gd name="connsiteX1" fmla="*/ 334048 w 706853"/>
                    <a:gd name="connsiteY1" fmla="*/ 0 h 448342"/>
                    <a:gd name="connsiteX2" fmla="*/ 706853 w 706853"/>
                    <a:gd name="connsiteY2" fmla="*/ 283560 h 448342"/>
                    <a:gd name="connsiteX3" fmla="*/ 334048 w 706853"/>
                    <a:gd name="connsiteY3" fmla="*/ 448342 h 448342"/>
                    <a:gd name="connsiteX4" fmla="*/ 0 w 706853"/>
                    <a:gd name="connsiteY4" fmla="*/ 205855 h 448342"/>
                    <a:gd name="connsiteX0" fmla="*/ 0 w 706853"/>
                    <a:gd name="connsiteY0" fmla="*/ 128008 h 370495"/>
                    <a:gd name="connsiteX1" fmla="*/ 369468 w 706853"/>
                    <a:gd name="connsiteY1" fmla="*/ 0 h 370495"/>
                    <a:gd name="connsiteX2" fmla="*/ 706853 w 706853"/>
                    <a:gd name="connsiteY2" fmla="*/ 205713 h 370495"/>
                    <a:gd name="connsiteX3" fmla="*/ 334048 w 706853"/>
                    <a:gd name="connsiteY3" fmla="*/ 370495 h 370495"/>
                    <a:gd name="connsiteX4" fmla="*/ 0 w 706853"/>
                    <a:gd name="connsiteY4" fmla="*/ 128008 h 370495"/>
                    <a:gd name="connsiteX0" fmla="*/ 0 w 706853"/>
                    <a:gd name="connsiteY0" fmla="*/ 164782 h 407269"/>
                    <a:gd name="connsiteX1" fmla="*/ 372807 w 706853"/>
                    <a:gd name="connsiteY1" fmla="*/ 0 h 407269"/>
                    <a:gd name="connsiteX2" fmla="*/ 706853 w 706853"/>
                    <a:gd name="connsiteY2" fmla="*/ 242487 h 407269"/>
                    <a:gd name="connsiteX3" fmla="*/ 334048 w 706853"/>
                    <a:gd name="connsiteY3" fmla="*/ 407269 h 407269"/>
                    <a:gd name="connsiteX4" fmla="*/ 0 w 706853"/>
                    <a:gd name="connsiteY4" fmla="*/ 164782 h 407269"/>
                    <a:gd name="connsiteX0" fmla="*/ 0 w 714602"/>
                    <a:gd name="connsiteY0" fmla="*/ 164782 h 407269"/>
                    <a:gd name="connsiteX1" fmla="*/ 372807 w 714602"/>
                    <a:gd name="connsiteY1" fmla="*/ 0 h 407269"/>
                    <a:gd name="connsiteX2" fmla="*/ 714602 w 714602"/>
                    <a:gd name="connsiteY2" fmla="*/ 248282 h 407269"/>
                    <a:gd name="connsiteX3" fmla="*/ 334048 w 714602"/>
                    <a:gd name="connsiteY3" fmla="*/ 407269 h 407269"/>
                    <a:gd name="connsiteX4" fmla="*/ 0 w 714602"/>
                    <a:gd name="connsiteY4" fmla="*/ 164782 h 407269"/>
                    <a:gd name="connsiteX0" fmla="*/ 0 w 714602"/>
                    <a:gd name="connsiteY0" fmla="*/ 168657 h 411144"/>
                    <a:gd name="connsiteX1" fmla="*/ 375706 w 714602"/>
                    <a:gd name="connsiteY1" fmla="*/ 0 h 411144"/>
                    <a:gd name="connsiteX2" fmla="*/ 714602 w 714602"/>
                    <a:gd name="connsiteY2" fmla="*/ 252157 h 411144"/>
                    <a:gd name="connsiteX3" fmla="*/ 334048 w 714602"/>
                    <a:gd name="connsiteY3" fmla="*/ 411144 h 411144"/>
                    <a:gd name="connsiteX4" fmla="*/ 0 w 714602"/>
                    <a:gd name="connsiteY4" fmla="*/ 168657 h 411144"/>
                    <a:gd name="connsiteX0" fmla="*/ 0 w 714602"/>
                    <a:gd name="connsiteY0" fmla="*/ 168657 h 413081"/>
                    <a:gd name="connsiteX1" fmla="*/ 375706 w 714602"/>
                    <a:gd name="connsiteY1" fmla="*/ 0 h 413081"/>
                    <a:gd name="connsiteX2" fmla="*/ 714602 w 714602"/>
                    <a:gd name="connsiteY2" fmla="*/ 252157 h 413081"/>
                    <a:gd name="connsiteX3" fmla="*/ 332599 w 714602"/>
                    <a:gd name="connsiteY3" fmla="*/ 413081 h 413081"/>
                    <a:gd name="connsiteX4" fmla="*/ 0 w 714602"/>
                    <a:gd name="connsiteY4" fmla="*/ 168657 h 413081"/>
                    <a:gd name="connsiteX0" fmla="*/ 0 w 714602"/>
                    <a:gd name="connsiteY0" fmla="*/ 168657 h 416956"/>
                    <a:gd name="connsiteX1" fmla="*/ 375706 w 714602"/>
                    <a:gd name="connsiteY1" fmla="*/ 0 h 416956"/>
                    <a:gd name="connsiteX2" fmla="*/ 714602 w 714602"/>
                    <a:gd name="connsiteY2" fmla="*/ 252157 h 416956"/>
                    <a:gd name="connsiteX3" fmla="*/ 329702 w 714602"/>
                    <a:gd name="connsiteY3" fmla="*/ 416956 h 416956"/>
                    <a:gd name="connsiteX4" fmla="*/ 0 w 714602"/>
                    <a:gd name="connsiteY4" fmla="*/ 168657 h 416956"/>
                    <a:gd name="connsiteX0" fmla="*/ 0 w 720413"/>
                    <a:gd name="connsiteY0" fmla="*/ 164310 h 416956"/>
                    <a:gd name="connsiteX1" fmla="*/ 381517 w 720413"/>
                    <a:gd name="connsiteY1" fmla="*/ 0 h 416956"/>
                    <a:gd name="connsiteX2" fmla="*/ 720413 w 720413"/>
                    <a:gd name="connsiteY2" fmla="*/ 252157 h 416956"/>
                    <a:gd name="connsiteX3" fmla="*/ 335513 w 720413"/>
                    <a:gd name="connsiteY3" fmla="*/ 416956 h 416956"/>
                    <a:gd name="connsiteX4" fmla="*/ 0 w 720413"/>
                    <a:gd name="connsiteY4" fmla="*/ 164310 h 4169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0413" h="416956">
                      <a:moveTo>
                        <a:pt x="0" y="164310"/>
                      </a:moveTo>
                      <a:lnTo>
                        <a:pt x="381517" y="0"/>
                      </a:lnTo>
                      <a:lnTo>
                        <a:pt x="720413" y="252157"/>
                      </a:lnTo>
                      <a:lnTo>
                        <a:pt x="335513" y="416956"/>
                      </a:lnTo>
                      <a:lnTo>
                        <a:pt x="0" y="164310"/>
                      </a:lnTo>
                      <a:close/>
                    </a:path>
                  </a:pathLst>
                </a:custGeom>
                <a:solidFill>
                  <a:srgbClr val="269BA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41" name="onecube"/>
              <p:cNvGrpSpPr/>
              <p:nvPr/>
            </p:nvGrpSpPr>
            <p:grpSpPr>
              <a:xfrm>
                <a:off x="2115243" y="3525859"/>
                <a:ext cx="776528" cy="883615"/>
                <a:chOff x="2532527" y="2947301"/>
                <a:chExt cx="776528" cy="883615"/>
              </a:xfrm>
            </p:grpSpPr>
            <p:sp>
              <p:nvSpPr>
                <p:cNvPr id="42" name="yellow"/>
                <p:cNvSpPr/>
                <p:nvPr/>
              </p:nvSpPr>
              <p:spPr>
                <a:xfrm rot="3192310">
                  <a:off x="2380798" y="3262232"/>
                  <a:ext cx="720413" cy="416956"/>
                </a:xfrm>
                <a:custGeom>
                  <a:avLst/>
                  <a:gdLst>
                    <a:gd name="connsiteX0" fmla="*/ 0 w 562577"/>
                    <a:gd name="connsiteY0" fmla="*/ 224171 h 448342"/>
                    <a:gd name="connsiteX1" fmla="*/ 281289 w 562577"/>
                    <a:gd name="connsiteY1" fmla="*/ 0 h 448342"/>
                    <a:gd name="connsiteX2" fmla="*/ 562577 w 562577"/>
                    <a:gd name="connsiteY2" fmla="*/ 224171 h 448342"/>
                    <a:gd name="connsiteX3" fmla="*/ 281289 w 562577"/>
                    <a:gd name="connsiteY3" fmla="*/ 448342 h 448342"/>
                    <a:gd name="connsiteX4" fmla="*/ 0 w 562577"/>
                    <a:gd name="connsiteY4" fmla="*/ 224171 h 448342"/>
                    <a:gd name="connsiteX0" fmla="*/ 0 w 654094"/>
                    <a:gd name="connsiteY0" fmla="*/ 224171 h 448342"/>
                    <a:gd name="connsiteX1" fmla="*/ 281289 w 654094"/>
                    <a:gd name="connsiteY1" fmla="*/ 0 h 448342"/>
                    <a:gd name="connsiteX2" fmla="*/ 654094 w 654094"/>
                    <a:gd name="connsiteY2" fmla="*/ 283560 h 448342"/>
                    <a:gd name="connsiteX3" fmla="*/ 281289 w 654094"/>
                    <a:gd name="connsiteY3" fmla="*/ 448342 h 448342"/>
                    <a:gd name="connsiteX4" fmla="*/ 0 w 654094"/>
                    <a:gd name="connsiteY4" fmla="*/ 224171 h 448342"/>
                    <a:gd name="connsiteX0" fmla="*/ 0 w 706853"/>
                    <a:gd name="connsiteY0" fmla="*/ 205855 h 448342"/>
                    <a:gd name="connsiteX1" fmla="*/ 334048 w 706853"/>
                    <a:gd name="connsiteY1" fmla="*/ 0 h 448342"/>
                    <a:gd name="connsiteX2" fmla="*/ 706853 w 706853"/>
                    <a:gd name="connsiteY2" fmla="*/ 283560 h 448342"/>
                    <a:gd name="connsiteX3" fmla="*/ 334048 w 706853"/>
                    <a:gd name="connsiteY3" fmla="*/ 448342 h 448342"/>
                    <a:gd name="connsiteX4" fmla="*/ 0 w 706853"/>
                    <a:gd name="connsiteY4" fmla="*/ 205855 h 448342"/>
                    <a:gd name="connsiteX0" fmla="*/ 0 w 706853"/>
                    <a:gd name="connsiteY0" fmla="*/ 128008 h 370495"/>
                    <a:gd name="connsiteX1" fmla="*/ 369468 w 706853"/>
                    <a:gd name="connsiteY1" fmla="*/ 0 h 370495"/>
                    <a:gd name="connsiteX2" fmla="*/ 706853 w 706853"/>
                    <a:gd name="connsiteY2" fmla="*/ 205713 h 370495"/>
                    <a:gd name="connsiteX3" fmla="*/ 334048 w 706853"/>
                    <a:gd name="connsiteY3" fmla="*/ 370495 h 370495"/>
                    <a:gd name="connsiteX4" fmla="*/ 0 w 706853"/>
                    <a:gd name="connsiteY4" fmla="*/ 128008 h 370495"/>
                    <a:gd name="connsiteX0" fmla="*/ 0 w 706853"/>
                    <a:gd name="connsiteY0" fmla="*/ 164782 h 407269"/>
                    <a:gd name="connsiteX1" fmla="*/ 372807 w 706853"/>
                    <a:gd name="connsiteY1" fmla="*/ 0 h 407269"/>
                    <a:gd name="connsiteX2" fmla="*/ 706853 w 706853"/>
                    <a:gd name="connsiteY2" fmla="*/ 242487 h 407269"/>
                    <a:gd name="connsiteX3" fmla="*/ 334048 w 706853"/>
                    <a:gd name="connsiteY3" fmla="*/ 407269 h 407269"/>
                    <a:gd name="connsiteX4" fmla="*/ 0 w 706853"/>
                    <a:gd name="connsiteY4" fmla="*/ 164782 h 407269"/>
                    <a:gd name="connsiteX0" fmla="*/ 0 w 714602"/>
                    <a:gd name="connsiteY0" fmla="*/ 164782 h 407269"/>
                    <a:gd name="connsiteX1" fmla="*/ 372807 w 714602"/>
                    <a:gd name="connsiteY1" fmla="*/ 0 h 407269"/>
                    <a:gd name="connsiteX2" fmla="*/ 714602 w 714602"/>
                    <a:gd name="connsiteY2" fmla="*/ 248282 h 407269"/>
                    <a:gd name="connsiteX3" fmla="*/ 334048 w 714602"/>
                    <a:gd name="connsiteY3" fmla="*/ 407269 h 407269"/>
                    <a:gd name="connsiteX4" fmla="*/ 0 w 714602"/>
                    <a:gd name="connsiteY4" fmla="*/ 164782 h 407269"/>
                    <a:gd name="connsiteX0" fmla="*/ 0 w 714602"/>
                    <a:gd name="connsiteY0" fmla="*/ 168657 h 411144"/>
                    <a:gd name="connsiteX1" fmla="*/ 375706 w 714602"/>
                    <a:gd name="connsiteY1" fmla="*/ 0 h 411144"/>
                    <a:gd name="connsiteX2" fmla="*/ 714602 w 714602"/>
                    <a:gd name="connsiteY2" fmla="*/ 252157 h 411144"/>
                    <a:gd name="connsiteX3" fmla="*/ 334048 w 714602"/>
                    <a:gd name="connsiteY3" fmla="*/ 411144 h 411144"/>
                    <a:gd name="connsiteX4" fmla="*/ 0 w 714602"/>
                    <a:gd name="connsiteY4" fmla="*/ 168657 h 411144"/>
                    <a:gd name="connsiteX0" fmla="*/ 0 w 714602"/>
                    <a:gd name="connsiteY0" fmla="*/ 168657 h 413081"/>
                    <a:gd name="connsiteX1" fmla="*/ 375706 w 714602"/>
                    <a:gd name="connsiteY1" fmla="*/ 0 h 413081"/>
                    <a:gd name="connsiteX2" fmla="*/ 714602 w 714602"/>
                    <a:gd name="connsiteY2" fmla="*/ 252157 h 413081"/>
                    <a:gd name="connsiteX3" fmla="*/ 332599 w 714602"/>
                    <a:gd name="connsiteY3" fmla="*/ 413081 h 413081"/>
                    <a:gd name="connsiteX4" fmla="*/ 0 w 714602"/>
                    <a:gd name="connsiteY4" fmla="*/ 168657 h 413081"/>
                    <a:gd name="connsiteX0" fmla="*/ 0 w 714602"/>
                    <a:gd name="connsiteY0" fmla="*/ 168657 h 416956"/>
                    <a:gd name="connsiteX1" fmla="*/ 375706 w 714602"/>
                    <a:gd name="connsiteY1" fmla="*/ 0 h 416956"/>
                    <a:gd name="connsiteX2" fmla="*/ 714602 w 714602"/>
                    <a:gd name="connsiteY2" fmla="*/ 252157 h 416956"/>
                    <a:gd name="connsiteX3" fmla="*/ 329702 w 714602"/>
                    <a:gd name="connsiteY3" fmla="*/ 416956 h 416956"/>
                    <a:gd name="connsiteX4" fmla="*/ 0 w 714602"/>
                    <a:gd name="connsiteY4" fmla="*/ 168657 h 416956"/>
                    <a:gd name="connsiteX0" fmla="*/ 0 w 720413"/>
                    <a:gd name="connsiteY0" fmla="*/ 164310 h 416956"/>
                    <a:gd name="connsiteX1" fmla="*/ 381517 w 720413"/>
                    <a:gd name="connsiteY1" fmla="*/ 0 h 416956"/>
                    <a:gd name="connsiteX2" fmla="*/ 720413 w 720413"/>
                    <a:gd name="connsiteY2" fmla="*/ 252157 h 416956"/>
                    <a:gd name="connsiteX3" fmla="*/ 335513 w 720413"/>
                    <a:gd name="connsiteY3" fmla="*/ 416956 h 416956"/>
                    <a:gd name="connsiteX4" fmla="*/ 0 w 720413"/>
                    <a:gd name="connsiteY4" fmla="*/ 164310 h 4169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0413" h="416956">
                      <a:moveTo>
                        <a:pt x="0" y="164310"/>
                      </a:moveTo>
                      <a:lnTo>
                        <a:pt x="381517" y="0"/>
                      </a:lnTo>
                      <a:lnTo>
                        <a:pt x="720413" y="252157"/>
                      </a:lnTo>
                      <a:lnTo>
                        <a:pt x="335513" y="416956"/>
                      </a:lnTo>
                      <a:lnTo>
                        <a:pt x="0" y="164310"/>
                      </a:lnTo>
                      <a:close/>
                    </a:path>
                  </a:pathLst>
                </a:custGeom>
                <a:solidFill>
                  <a:srgbClr val="FEAD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3" name="red"/>
                <p:cNvSpPr/>
                <p:nvPr/>
              </p:nvSpPr>
              <p:spPr>
                <a:xfrm rot="21150044">
                  <a:off x="2561774" y="2947301"/>
                  <a:ext cx="720413" cy="416956"/>
                </a:xfrm>
                <a:custGeom>
                  <a:avLst/>
                  <a:gdLst>
                    <a:gd name="connsiteX0" fmla="*/ 0 w 562577"/>
                    <a:gd name="connsiteY0" fmla="*/ 224171 h 448342"/>
                    <a:gd name="connsiteX1" fmla="*/ 281289 w 562577"/>
                    <a:gd name="connsiteY1" fmla="*/ 0 h 448342"/>
                    <a:gd name="connsiteX2" fmla="*/ 562577 w 562577"/>
                    <a:gd name="connsiteY2" fmla="*/ 224171 h 448342"/>
                    <a:gd name="connsiteX3" fmla="*/ 281289 w 562577"/>
                    <a:gd name="connsiteY3" fmla="*/ 448342 h 448342"/>
                    <a:gd name="connsiteX4" fmla="*/ 0 w 562577"/>
                    <a:gd name="connsiteY4" fmla="*/ 224171 h 448342"/>
                    <a:gd name="connsiteX0" fmla="*/ 0 w 654094"/>
                    <a:gd name="connsiteY0" fmla="*/ 224171 h 448342"/>
                    <a:gd name="connsiteX1" fmla="*/ 281289 w 654094"/>
                    <a:gd name="connsiteY1" fmla="*/ 0 h 448342"/>
                    <a:gd name="connsiteX2" fmla="*/ 654094 w 654094"/>
                    <a:gd name="connsiteY2" fmla="*/ 283560 h 448342"/>
                    <a:gd name="connsiteX3" fmla="*/ 281289 w 654094"/>
                    <a:gd name="connsiteY3" fmla="*/ 448342 h 448342"/>
                    <a:gd name="connsiteX4" fmla="*/ 0 w 654094"/>
                    <a:gd name="connsiteY4" fmla="*/ 224171 h 448342"/>
                    <a:gd name="connsiteX0" fmla="*/ 0 w 706853"/>
                    <a:gd name="connsiteY0" fmla="*/ 205855 h 448342"/>
                    <a:gd name="connsiteX1" fmla="*/ 334048 w 706853"/>
                    <a:gd name="connsiteY1" fmla="*/ 0 h 448342"/>
                    <a:gd name="connsiteX2" fmla="*/ 706853 w 706853"/>
                    <a:gd name="connsiteY2" fmla="*/ 283560 h 448342"/>
                    <a:gd name="connsiteX3" fmla="*/ 334048 w 706853"/>
                    <a:gd name="connsiteY3" fmla="*/ 448342 h 448342"/>
                    <a:gd name="connsiteX4" fmla="*/ 0 w 706853"/>
                    <a:gd name="connsiteY4" fmla="*/ 205855 h 448342"/>
                    <a:gd name="connsiteX0" fmla="*/ 0 w 706853"/>
                    <a:gd name="connsiteY0" fmla="*/ 128008 h 370495"/>
                    <a:gd name="connsiteX1" fmla="*/ 369468 w 706853"/>
                    <a:gd name="connsiteY1" fmla="*/ 0 h 370495"/>
                    <a:gd name="connsiteX2" fmla="*/ 706853 w 706853"/>
                    <a:gd name="connsiteY2" fmla="*/ 205713 h 370495"/>
                    <a:gd name="connsiteX3" fmla="*/ 334048 w 706853"/>
                    <a:gd name="connsiteY3" fmla="*/ 370495 h 370495"/>
                    <a:gd name="connsiteX4" fmla="*/ 0 w 706853"/>
                    <a:gd name="connsiteY4" fmla="*/ 128008 h 370495"/>
                    <a:gd name="connsiteX0" fmla="*/ 0 w 706853"/>
                    <a:gd name="connsiteY0" fmla="*/ 164782 h 407269"/>
                    <a:gd name="connsiteX1" fmla="*/ 372807 w 706853"/>
                    <a:gd name="connsiteY1" fmla="*/ 0 h 407269"/>
                    <a:gd name="connsiteX2" fmla="*/ 706853 w 706853"/>
                    <a:gd name="connsiteY2" fmla="*/ 242487 h 407269"/>
                    <a:gd name="connsiteX3" fmla="*/ 334048 w 706853"/>
                    <a:gd name="connsiteY3" fmla="*/ 407269 h 407269"/>
                    <a:gd name="connsiteX4" fmla="*/ 0 w 706853"/>
                    <a:gd name="connsiteY4" fmla="*/ 164782 h 407269"/>
                    <a:gd name="connsiteX0" fmla="*/ 0 w 714602"/>
                    <a:gd name="connsiteY0" fmla="*/ 164782 h 407269"/>
                    <a:gd name="connsiteX1" fmla="*/ 372807 w 714602"/>
                    <a:gd name="connsiteY1" fmla="*/ 0 h 407269"/>
                    <a:gd name="connsiteX2" fmla="*/ 714602 w 714602"/>
                    <a:gd name="connsiteY2" fmla="*/ 248282 h 407269"/>
                    <a:gd name="connsiteX3" fmla="*/ 334048 w 714602"/>
                    <a:gd name="connsiteY3" fmla="*/ 407269 h 407269"/>
                    <a:gd name="connsiteX4" fmla="*/ 0 w 714602"/>
                    <a:gd name="connsiteY4" fmla="*/ 164782 h 407269"/>
                    <a:gd name="connsiteX0" fmla="*/ 0 w 714602"/>
                    <a:gd name="connsiteY0" fmla="*/ 168657 h 411144"/>
                    <a:gd name="connsiteX1" fmla="*/ 375706 w 714602"/>
                    <a:gd name="connsiteY1" fmla="*/ 0 h 411144"/>
                    <a:gd name="connsiteX2" fmla="*/ 714602 w 714602"/>
                    <a:gd name="connsiteY2" fmla="*/ 252157 h 411144"/>
                    <a:gd name="connsiteX3" fmla="*/ 334048 w 714602"/>
                    <a:gd name="connsiteY3" fmla="*/ 411144 h 411144"/>
                    <a:gd name="connsiteX4" fmla="*/ 0 w 714602"/>
                    <a:gd name="connsiteY4" fmla="*/ 168657 h 411144"/>
                    <a:gd name="connsiteX0" fmla="*/ 0 w 714602"/>
                    <a:gd name="connsiteY0" fmla="*/ 168657 h 413081"/>
                    <a:gd name="connsiteX1" fmla="*/ 375706 w 714602"/>
                    <a:gd name="connsiteY1" fmla="*/ 0 h 413081"/>
                    <a:gd name="connsiteX2" fmla="*/ 714602 w 714602"/>
                    <a:gd name="connsiteY2" fmla="*/ 252157 h 413081"/>
                    <a:gd name="connsiteX3" fmla="*/ 332599 w 714602"/>
                    <a:gd name="connsiteY3" fmla="*/ 413081 h 413081"/>
                    <a:gd name="connsiteX4" fmla="*/ 0 w 714602"/>
                    <a:gd name="connsiteY4" fmla="*/ 168657 h 413081"/>
                    <a:gd name="connsiteX0" fmla="*/ 0 w 714602"/>
                    <a:gd name="connsiteY0" fmla="*/ 168657 h 416956"/>
                    <a:gd name="connsiteX1" fmla="*/ 375706 w 714602"/>
                    <a:gd name="connsiteY1" fmla="*/ 0 h 416956"/>
                    <a:gd name="connsiteX2" fmla="*/ 714602 w 714602"/>
                    <a:gd name="connsiteY2" fmla="*/ 252157 h 416956"/>
                    <a:gd name="connsiteX3" fmla="*/ 329702 w 714602"/>
                    <a:gd name="connsiteY3" fmla="*/ 416956 h 416956"/>
                    <a:gd name="connsiteX4" fmla="*/ 0 w 714602"/>
                    <a:gd name="connsiteY4" fmla="*/ 168657 h 416956"/>
                    <a:gd name="connsiteX0" fmla="*/ 0 w 720413"/>
                    <a:gd name="connsiteY0" fmla="*/ 164310 h 416956"/>
                    <a:gd name="connsiteX1" fmla="*/ 381517 w 720413"/>
                    <a:gd name="connsiteY1" fmla="*/ 0 h 416956"/>
                    <a:gd name="connsiteX2" fmla="*/ 720413 w 720413"/>
                    <a:gd name="connsiteY2" fmla="*/ 252157 h 416956"/>
                    <a:gd name="connsiteX3" fmla="*/ 335513 w 720413"/>
                    <a:gd name="connsiteY3" fmla="*/ 416956 h 416956"/>
                    <a:gd name="connsiteX4" fmla="*/ 0 w 720413"/>
                    <a:gd name="connsiteY4" fmla="*/ 164310 h 4169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0413" h="416956">
                      <a:moveTo>
                        <a:pt x="0" y="164310"/>
                      </a:moveTo>
                      <a:lnTo>
                        <a:pt x="381517" y="0"/>
                      </a:lnTo>
                      <a:lnTo>
                        <a:pt x="720413" y="252157"/>
                      </a:lnTo>
                      <a:lnTo>
                        <a:pt x="335513" y="416956"/>
                      </a:lnTo>
                      <a:lnTo>
                        <a:pt x="0" y="164310"/>
                      </a:lnTo>
                      <a:close/>
                    </a:path>
                  </a:pathLst>
                </a:custGeom>
                <a:solidFill>
                  <a:srgbClr val="F040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4" name="blue"/>
                <p:cNvSpPr/>
                <p:nvPr/>
              </p:nvSpPr>
              <p:spPr>
                <a:xfrm rot="18407690" flipV="1">
                  <a:off x="2740370" y="3259853"/>
                  <a:ext cx="720413" cy="416956"/>
                </a:xfrm>
                <a:custGeom>
                  <a:avLst/>
                  <a:gdLst>
                    <a:gd name="connsiteX0" fmla="*/ 0 w 562577"/>
                    <a:gd name="connsiteY0" fmla="*/ 224171 h 448342"/>
                    <a:gd name="connsiteX1" fmla="*/ 281289 w 562577"/>
                    <a:gd name="connsiteY1" fmla="*/ 0 h 448342"/>
                    <a:gd name="connsiteX2" fmla="*/ 562577 w 562577"/>
                    <a:gd name="connsiteY2" fmla="*/ 224171 h 448342"/>
                    <a:gd name="connsiteX3" fmla="*/ 281289 w 562577"/>
                    <a:gd name="connsiteY3" fmla="*/ 448342 h 448342"/>
                    <a:gd name="connsiteX4" fmla="*/ 0 w 562577"/>
                    <a:gd name="connsiteY4" fmla="*/ 224171 h 448342"/>
                    <a:gd name="connsiteX0" fmla="*/ 0 w 654094"/>
                    <a:gd name="connsiteY0" fmla="*/ 224171 h 448342"/>
                    <a:gd name="connsiteX1" fmla="*/ 281289 w 654094"/>
                    <a:gd name="connsiteY1" fmla="*/ 0 h 448342"/>
                    <a:gd name="connsiteX2" fmla="*/ 654094 w 654094"/>
                    <a:gd name="connsiteY2" fmla="*/ 283560 h 448342"/>
                    <a:gd name="connsiteX3" fmla="*/ 281289 w 654094"/>
                    <a:gd name="connsiteY3" fmla="*/ 448342 h 448342"/>
                    <a:gd name="connsiteX4" fmla="*/ 0 w 654094"/>
                    <a:gd name="connsiteY4" fmla="*/ 224171 h 448342"/>
                    <a:gd name="connsiteX0" fmla="*/ 0 w 706853"/>
                    <a:gd name="connsiteY0" fmla="*/ 205855 h 448342"/>
                    <a:gd name="connsiteX1" fmla="*/ 334048 w 706853"/>
                    <a:gd name="connsiteY1" fmla="*/ 0 h 448342"/>
                    <a:gd name="connsiteX2" fmla="*/ 706853 w 706853"/>
                    <a:gd name="connsiteY2" fmla="*/ 283560 h 448342"/>
                    <a:gd name="connsiteX3" fmla="*/ 334048 w 706853"/>
                    <a:gd name="connsiteY3" fmla="*/ 448342 h 448342"/>
                    <a:gd name="connsiteX4" fmla="*/ 0 w 706853"/>
                    <a:gd name="connsiteY4" fmla="*/ 205855 h 448342"/>
                    <a:gd name="connsiteX0" fmla="*/ 0 w 706853"/>
                    <a:gd name="connsiteY0" fmla="*/ 128008 h 370495"/>
                    <a:gd name="connsiteX1" fmla="*/ 369468 w 706853"/>
                    <a:gd name="connsiteY1" fmla="*/ 0 h 370495"/>
                    <a:gd name="connsiteX2" fmla="*/ 706853 w 706853"/>
                    <a:gd name="connsiteY2" fmla="*/ 205713 h 370495"/>
                    <a:gd name="connsiteX3" fmla="*/ 334048 w 706853"/>
                    <a:gd name="connsiteY3" fmla="*/ 370495 h 370495"/>
                    <a:gd name="connsiteX4" fmla="*/ 0 w 706853"/>
                    <a:gd name="connsiteY4" fmla="*/ 128008 h 370495"/>
                    <a:gd name="connsiteX0" fmla="*/ 0 w 706853"/>
                    <a:gd name="connsiteY0" fmla="*/ 164782 h 407269"/>
                    <a:gd name="connsiteX1" fmla="*/ 372807 w 706853"/>
                    <a:gd name="connsiteY1" fmla="*/ 0 h 407269"/>
                    <a:gd name="connsiteX2" fmla="*/ 706853 w 706853"/>
                    <a:gd name="connsiteY2" fmla="*/ 242487 h 407269"/>
                    <a:gd name="connsiteX3" fmla="*/ 334048 w 706853"/>
                    <a:gd name="connsiteY3" fmla="*/ 407269 h 407269"/>
                    <a:gd name="connsiteX4" fmla="*/ 0 w 706853"/>
                    <a:gd name="connsiteY4" fmla="*/ 164782 h 407269"/>
                    <a:gd name="connsiteX0" fmla="*/ 0 w 714602"/>
                    <a:gd name="connsiteY0" fmla="*/ 164782 h 407269"/>
                    <a:gd name="connsiteX1" fmla="*/ 372807 w 714602"/>
                    <a:gd name="connsiteY1" fmla="*/ 0 h 407269"/>
                    <a:gd name="connsiteX2" fmla="*/ 714602 w 714602"/>
                    <a:gd name="connsiteY2" fmla="*/ 248282 h 407269"/>
                    <a:gd name="connsiteX3" fmla="*/ 334048 w 714602"/>
                    <a:gd name="connsiteY3" fmla="*/ 407269 h 407269"/>
                    <a:gd name="connsiteX4" fmla="*/ 0 w 714602"/>
                    <a:gd name="connsiteY4" fmla="*/ 164782 h 407269"/>
                    <a:gd name="connsiteX0" fmla="*/ 0 w 714602"/>
                    <a:gd name="connsiteY0" fmla="*/ 168657 h 411144"/>
                    <a:gd name="connsiteX1" fmla="*/ 375706 w 714602"/>
                    <a:gd name="connsiteY1" fmla="*/ 0 h 411144"/>
                    <a:gd name="connsiteX2" fmla="*/ 714602 w 714602"/>
                    <a:gd name="connsiteY2" fmla="*/ 252157 h 411144"/>
                    <a:gd name="connsiteX3" fmla="*/ 334048 w 714602"/>
                    <a:gd name="connsiteY3" fmla="*/ 411144 h 411144"/>
                    <a:gd name="connsiteX4" fmla="*/ 0 w 714602"/>
                    <a:gd name="connsiteY4" fmla="*/ 168657 h 411144"/>
                    <a:gd name="connsiteX0" fmla="*/ 0 w 714602"/>
                    <a:gd name="connsiteY0" fmla="*/ 168657 h 413081"/>
                    <a:gd name="connsiteX1" fmla="*/ 375706 w 714602"/>
                    <a:gd name="connsiteY1" fmla="*/ 0 h 413081"/>
                    <a:gd name="connsiteX2" fmla="*/ 714602 w 714602"/>
                    <a:gd name="connsiteY2" fmla="*/ 252157 h 413081"/>
                    <a:gd name="connsiteX3" fmla="*/ 332599 w 714602"/>
                    <a:gd name="connsiteY3" fmla="*/ 413081 h 413081"/>
                    <a:gd name="connsiteX4" fmla="*/ 0 w 714602"/>
                    <a:gd name="connsiteY4" fmla="*/ 168657 h 413081"/>
                    <a:gd name="connsiteX0" fmla="*/ 0 w 714602"/>
                    <a:gd name="connsiteY0" fmla="*/ 168657 h 416956"/>
                    <a:gd name="connsiteX1" fmla="*/ 375706 w 714602"/>
                    <a:gd name="connsiteY1" fmla="*/ 0 h 416956"/>
                    <a:gd name="connsiteX2" fmla="*/ 714602 w 714602"/>
                    <a:gd name="connsiteY2" fmla="*/ 252157 h 416956"/>
                    <a:gd name="connsiteX3" fmla="*/ 329702 w 714602"/>
                    <a:gd name="connsiteY3" fmla="*/ 416956 h 416956"/>
                    <a:gd name="connsiteX4" fmla="*/ 0 w 714602"/>
                    <a:gd name="connsiteY4" fmla="*/ 168657 h 416956"/>
                    <a:gd name="connsiteX0" fmla="*/ 0 w 720413"/>
                    <a:gd name="connsiteY0" fmla="*/ 164310 h 416956"/>
                    <a:gd name="connsiteX1" fmla="*/ 381517 w 720413"/>
                    <a:gd name="connsiteY1" fmla="*/ 0 h 416956"/>
                    <a:gd name="connsiteX2" fmla="*/ 720413 w 720413"/>
                    <a:gd name="connsiteY2" fmla="*/ 252157 h 416956"/>
                    <a:gd name="connsiteX3" fmla="*/ 335513 w 720413"/>
                    <a:gd name="connsiteY3" fmla="*/ 416956 h 416956"/>
                    <a:gd name="connsiteX4" fmla="*/ 0 w 720413"/>
                    <a:gd name="connsiteY4" fmla="*/ 164310 h 4169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0413" h="416956">
                      <a:moveTo>
                        <a:pt x="0" y="164310"/>
                      </a:moveTo>
                      <a:lnTo>
                        <a:pt x="381517" y="0"/>
                      </a:lnTo>
                      <a:lnTo>
                        <a:pt x="720413" y="252157"/>
                      </a:lnTo>
                      <a:lnTo>
                        <a:pt x="335513" y="416956"/>
                      </a:lnTo>
                      <a:lnTo>
                        <a:pt x="0" y="164310"/>
                      </a:lnTo>
                      <a:close/>
                    </a:path>
                  </a:pathLst>
                </a:custGeom>
                <a:solidFill>
                  <a:srgbClr val="269BA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45" name="onecube"/>
              <p:cNvGrpSpPr/>
              <p:nvPr/>
            </p:nvGrpSpPr>
            <p:grpSpPr>
              <a:xfrm>
                <a:off x="2832876" y="3520088"/>
                <a:ext cx="776528" cy="883615"/>
                <a:chOff x="2532527" y="2947301"/>
                <a:chExt cx="776528" cy="883615"/>
              </a:xfrm>
            </p:grpSpPr>
            <p:sp>
              <p:nvSpPr>
                <p:cNvPr id="46" name="yellow"/>
                <p:cNvSpPr/>
                <p:nvPr/>
              </p:nvSpPr>
              <p:spPr>
                <a:xfrm rot="3192310">
                  <a:off x="2380798" y="3262232"/>
                  <a:ext cx="720413" cy="416956"/>
                </a:xfrm>
                <a:custGeom>
                  <a:avLst/>
                  <a:gdLst>
                    <a:gd name="connsiteX0" fmla="*/ 0 w 562577"/>
                    <a:gd name="connsiteY0" fmla="*/ 224171 h 448342"/>
                    <a:gd name="connsiteX1" fmla="*/ 281289 w 562577"/>
                    <a:gd name="connsiteY1" fmla="*/ 0 h 448342"/>
                    <a:gd name="connsiteX2" fmla="*/ 562577 w 562577"/>
                    <a:gd name="connsiteY2" fmla="*/ 224171 h 448342"/>
                    <a:gd name="connsiteX3" fmla="*/ 281289 w 562577"/>
                    <a:gd name="connsiteY3" fmla="*/ 448342 h 448342"/>
                    <a:gd name="connsiteX4" fmla="*/ 0 w 562577"/>
                    <a:gd name="connsiteY4" fmla="*/ 224171 h 448342"/>
                    <a:gd name="connsiteX0" fmla="*/ 0 w 654094"/>
                    <a:gd name="connsiteY0" fmla="*/ 224171 h 448342"/>
                    <a:gd name="connsiteX1" fmla="*/ 281289 w 654094"/>
                    <a:gd name="connsiteY1" fmla="*/ 0 h 448342"/>
                    <a:gd name="connsiteX2" fmla="*/ 654094 w 654094"/>
                    <a:gd name="connsiteY2" fmla="*/ 283560 h 448342"/>
                    <a:gd name="connsiteX3" fmla="*/ 281289 w 654094"/>
                    <a:gd name="connsiteY3" fmla="*/ 448342 h 448342"/>
                    <a:gd name="connsiteX4" fmla="*/ 0 w 654094"/>
                    <a:gd name="connsiteY4" fmla="*/ 224171 h 448342"/>
                    <a:gd name="connsiteX0" fmla="*/ 0 w 706853"/>
                    <a:gd name="connsiteY0" fmla="*/ 205855 h 448342"/>
                    <a:gd name="connsiteX1" fmla="*/ 334048 w 706853"/>
                    <a:gd name="connsiteY1" fmla="*/ 0 h 448342"/>
                    <a:gd name="connsiteX2" fmla="*/ 706853 w 706853"/>
                    <a:gd name="connsiteY2" fmla="*/ 283560 h 448342"/>
                    <a:gd name="connsiteX3" fmla="*/ 334048 w 706853"/>
                    <a:gd name="connsiteY3" fmla="*/ 448342 h 448342"/>
                    <a:gd name="connsiteX4" fmla="*/ 0 w 706853"/>
                    <a:gd name="connsiteY4" fmla="*/ 205855 h 448342"/>
                    <a:gd name="connsiteX0" fmla="*/ 0 w 706853"/>
                    <a:gd name="connsiteY0" fmla="*/ 128008 h 370495"/>
                    <a:gd name="connsiteX1" fmla="*/ 369468 w 706853"/>
                    <a:gd name="connsiteY1" fmla="*/ 0 h 370495"/>
                    <a:gd name="connsiteX2" fmla="*/ 706853 w 706853"/>
                    <a:gd name="connsiteY2" fmla="*/ 205713 h 370495"/>
                    <a:gd name="connsiteX3" fmla="*/ 334048 w 706853"/>
                    <a:gd name="connsiteY3" fmla="*/ 370495 h 370495"/>
                    <a:gd name="connsiteX4" fmla="*/ 0 w 706853"/>
                    <a:gd name="connsiteY4" fmla="*/ 128008 h 370495"/>
                    <a:gd name="connsiteX0" fmla="*/ 0 w 706853"/>
                    <a:gd name="connsiteY0" fmla="*/ 164782 h 407269"/>
                    <a:gd name="connsiteX1" fmla="*/ 372807 w 706853"/>
                    <a:gd name="connsiteY1" fmla="*/ 0 h 407269"/>
                    <a:gd name="connsiteX2" fmla="*/ 706853 w 706853"/>
                    <a:gd name="connsiteY2" fmla="*/ 242487 h 407269"/>
                    <a:gd name="connsiteX3" fmla="*/ 334048 w 706853"/>
                    <a:gd name="connsiteY3" fmla="*/ 407269 h 407269"/>
                    <a:gd name="connsiteX4" fmla="*/ 0 w 706853"/>
                    <a:gd name="connsiteY4" fmla="*/ 164782 h 407269"/>
                    <a:gd name="connsiteX0" fmla="*/ 0 w 714602"/>
                    <a:gd name="connsiteY0" fmla="*/ 164782 h 407269"/>
                    <a:gd name="connsiteX1" fmla="*/ 372807 w 714602"/>
                    <a:gd name="connsiteY1" fmla="*/ 0 h 407269"/>
                    <a:gd name="connsiteX2" fmla="*/ 714602 w 714602"/>
                    <a:gd name="connsiteY2" fmla="*/ 248282 h 407269"/>
                    <a:gd name="connsiteX3" fmla="*/ 334048 w 714602"/>
                    <a:gd name="connsiteY3" fmla="*/ 407269 h 407269"/>
                    <a:gd name="connsiteX4" fmla="*/ 0 w 714602"/>
                    <a:gd name="connsiteY4" fmla="*/ 164782 h 407269"/>
                    <a:gd name="connsiteX0" fmla="*/ 0 w 714602"/>
                    <a:gd name="connsiteY0" fmla="*/ 168657 h 411144"/>
                    <a:gd name="connsiteX1" fmla="*/ 375706 w 714602"/>
                    <a:gd name="connsiteY1" fmla="*/ 0 h 411144"/>
                    <a:gd name="connsiteX2" fmla="*/ 714602 w 714602"/>
                    <a:gd name="connsiteY2" fmla="*/ 252157 h 411144"/>
                    <a:gd name="connsiteX3" fmla="*/ 334048 w 714602"/>
                    <a:gd name="connsiteY3" fmla="*/ 411144 h 411144"/>
                    <a:gd name="connsiteX4" fmla="*/ 0 w 714602"/>
                    <a:gd name="connsiteY4" fmla="*/ 168657 h 411144"/>
                    <a:gd name="connsiteX0" fmla="*/ 0 w 714602"/>
                    <a:gd name="connsiteY0" fmla="*/ 168657 h 413081"/>
                    <a:gd name="connsiteX1" fmla="*/ 375706 w 714602"/>
                    <a:gd name="connsiteY1" fmla="*/ 0 h 413081"/>
                    <a:gd name="connsiteX2" fmla="*/ 714602 w 714602"/>
                    <a:gd name="connsiteY2" fmla="*/ 252157 h 413081"/>
                    <a:gd name="connsiteX3" fmla="*/ 332599 w 714602"/>
                    <a:gd name="connsiteY3" fmla="*/ 413081 h 413081"/>
                    <a:gd name="connsiteX4" fmla="*/ 0 w 714602"/>
                    <a:gd name="connsiteY4" fmla="*/ 168657 h 413081"/>
                    <a:gd name="connsiteX0" fmla="*/ 0 w 714602"/>
                    <a:gd name="connsiteY0" fmla="*/ 168657 h 416956"/>
                    <a:gd name="connsiteX1" fmla="*/ 375706 w 714602"/>
                    <a:gd name="connsiteY1" fmla="*/ 0 h 416956"/>
                    <a:gd name="connsiteX2" fmla="*/ 714602 w 714602"/>
                    <a:gd name="connsiteY2" fmla="*/ 252157 h 416956"/>
                    <a:gd name="connsiteX3" fmla="*/ 329702 w 714602"/>
                    <a:gd name="connsiteY3" fmla="*/ 416956 h 416956"/>
                    <a:gd name="connsiteX4" fmla="*/ 0 w 714602"/>
                    <a:gd name="connsiteY4" fmla="*/ 168657 h 416956"/>
                    <a:gd name="connsiteX0" fmla="*/ 0 w 720413"/>
                    <a:gd name="connsiteY0" fmla="*/ 164310 h 416956"/>
                    <a:gd name="connsiteX1" fmla="*/ 381517 w 720413"/>
                    <a:gd name="connsiteY1" fmla="*/ 0 h 416956"/>
                    <a:gd name="connsiteX2" fmla="*/ 720413 w 720413"/>
                    <a:gd name="connsiteY2" fmla="*/ 252157 h 416956"/>
                    <a:gd name="connsiteX3" fmla="*/ 335513 w 720413"/>
                    <a:gd name="connsiteY3" fmla="*/ 416956 h 416956"/>
                    <a:gd name="connsiteX4" fmla="*/ 0 w 720413"/>
                    <a:gd name="connsiteY4" fmla="*/ 164310 h 4169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0413" h="416956">
                      <a:moveTo>
                        <a:pt x="0" y="164310"/>
                      </a:moveTo>
                      <a:lnTo>
                        <a:pt x="381517" y="0"/>
                      </a:lnTo>
                      <a:lnTo>
                        <a:pt x="720413" y="252157"/>
                      </a:lnTo>
                      <a:lnTo>
                        <a:pt x="335513" y="416956"/>
                      </a:lnTo>
                      <a:lnTo>
                        <a:pt x="0" y="164310"/>
                      </a:lnTo>
                      <a:close/>
                    </a:path>
                  </a:pathLst>
                </a:custGeom>
                <a:solidFill>
                  <a:srgbClr val="FEAD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7" name="red"/>
                <p:cNvSpPr/>
                <p:nvPr/>
              </p:nvSpPr>
              <p:spPr>
                <a:xfrm rot="21150044">
                  <a:off x="2561774" y="2947301"/>
                  <a:ext cx="720413" cy="416956"/>
                </a:xfrm>
                <a:custGeom>
                  <a:avLst/>
                  <a:gdLst>
                    <a:gd name="connsiteX0" fmla="*/ 0 w 562577"/>
                    <a:gd name="connsiteY0" fmla="*/ 224171 h 448342"/>
                    <a:gd name="connsiteX1" fmla="*/ 281289 w 562577"/>
                    <a:gd name="connsiteY1" fmla="*/ 0 h 448342"/>
                    <a:gd name="connsiteX2" fmla="*/ 562577 w 562577"/>
                    <a:gd name="connsiteY2" fmla="*/ 224171 h 448342"/>
                    <a:gd name="connsiteX3" fmla="*/ 281289 w 562577"/>
                    <a:gd name="connsiteY3" fmla="*/ 448342 h 448342"/>
                    <a:gd name="connsiteX4" fmla="*/ 0 w 562577"/>
                    <a:gd name="connsiteY4" fmla="*/ 224171 h 448342"/>
                    <a:gd name="connsiteX0" fmla="*/ 0 w 654094"/>
                    <a:gd name="connsiteY0" fmla="*/ 224171 h 448342"/>
                    <a:gd name="connsiteX1" fmla="*/ 281289 w 654094"/>
                    <a:gd name="connsiteY1" fmla="*/ 0 h 448342"/>
                    <a:gd name="connsiteX2" fmla="*/ 654094 w 654094"/>
                    <a:gd name="connsiteY2" fmla="*/ 283560 h 448342"/>
                    <a:gd name="connsiteX3" fmla="*/ 281289 w 654094"/>
                    <a:gd name="connsiteY3" fmla="*/ 448342 h 448342"/>
                    <a:gd name="connsiteX4" fmla="*/ 0 w 654094"/>
                    <a:gd name="connsiteY4" fmla="*/ 224171 h 448342"/>
                    <a:gd name="connsiteX0" fmla="*/ 0 w 706853"/>
                    <a:gd name="connsiteY0" fmla="*/ 205855 h 448342"/>
                    <a:gd name="connsiteX1" fmla="*/ 334048 w 706853"/>
                    <a:gd name="connsiteY1" fmla="*/ 0 h 448342"/>
                    <a:gd name="connsiteX2" fmla="*/ 706853 w 706853"/>
                    <a:gd name="connsiteY2" fmla="*/ 283560 h 448342"/>
                    <a:gd name="connsiteX3" fmla="*/ 334048 w 706853"/>
                    <a:gd name="connsiteY3" fmla="*/ 448342 h 448342"/>
                    <a:gd name="connsiteX4" fmla="*/ 0 w 706853"/>
                    <a:gd name="connsiteY4" fmla="*/ 205855 h 448342"/>
                    <a:gd name="connsiteX0" fmla="*/ 0 w 706853"/>
                    <a:gd name="connsiteY0" fmla="*/ 128008 h 370495"/>
                    <a:gd name="connsiteX1" fmla="*/ 369468 w 706853"/>
                    <a:gd name="connsiteY1" fmla="*/ 0 h 370495"/>
                    <a:gd name="connsiteX2" fmla="*/ 706853 w 706853"/>
                    <a:gd name="connsiteY2" fmla="*/ 205713 h 370495"/>
                    <a:gd name="connsiteX3" fmla="*/ 334048 w 706853"/>
                    <a:gd name="connsiteY3" fmla="*/ 370495 h 370495"/>
                    <a:gd name="connsiteX4" fmla="*/ 0 w 706853"/>
                    <a:gd name="connsiteY4" fmla="*/ 128008 h 370495"/>
                    <a:gd name="connsiteX0" fmla="*/ 0 w 706853"/>
                    <a:gd name="connsiteY0" fmla="*/ 164782 h 407269"/>
                    <a:gd name="connsiteX1" fmla="*/ 372807 w 706853"/>
                    <a:gd name="connsiteY1" fmla="*/ 0 h 407269"/>
                    <a:gd name="connsiteX2" fmla="*/ 706853 w 706853"/>
                    <a:gd name="connsiteY2" fmla="*/ 242487 h 407269"/>
                    <a:gd name="connsiteX3" fmla="*/ 334048 w 706853"/>
                    <a:gd name="connsiteY3" fmla="*/ 407269 h 407269"/>
                    <a:gd name="connsiteX4" fmla="*/ 0 w 706853"/>
                    <a:gd name="connsiteY4" fmla="*/ 164782 h 407269"/>
                    <a:gd name="connsiteX0" fmla="*/ 0 w 714602"/>
                    <a:gd name="connsiteY0" fmla="*/ 164782 h 407269"/>
                    <a:gd name="connsiteX1" fmla="*/ 372807 w 714602"/>
                    <a:gd name="connsiteY1" fmla="*/ 0 h 407269"/>
                    <a:gd name="connsiteX2" fmla="*/ 714602 w 714602"/>
                    <a:gd name="connsiteY2" fmla="*/ 248282 h 407269"/>
                    <a:gd name="connsiteX3" fmla="*/ 334048 w 714602"/>
                    <a:gd name="connsiteY3" fmla="*/ 407269 h 407269"/>
                    <a:gd name="connsiteX4" fmla="*/ 0 w 714602"/>
                    <a:gd name="connsiteY4" fmla="*/ 164782 h 407269"/>
                    <a:gd name="connsiteX0" fmla="*/ 0 w 714602"/>
                    <a:gd name="connsiteY0" fmla="*/ 168657 h 411144"/>
                    <a:gd name="connsiteX1" fmla="*/ 375706 w 714602"/>
                    <a:gd name="connsiteY1" fmla="*/ 0 h 411144"/>
                    <a:gd name="connsiteX2" fmla="*/ 714602 w 714602"/>
                    <a:gd name="connsiteY2" fmla="*/ 252157 h 411144"/>
                    <a:gd name="connsiteX3" fmla="*/ 334048 w 714602"/>
                    <a:gd name="connsiteY3" fmla="*/ 411144 h 411144"/>
                    <a:gd name="connsiteX4" fmla="*/ 0 w 714602"/>
                    <a:gd name="connsiteY4" fmla="*/ 168657 h 411144"/>
                    <a:gd name="connsiteX0" fmla="*/ 0 w 714602"/>
                    <a:gd name="connsiteY0" fmla="*/ 168657 h 413081"/>
                    <a:gd name="connsiteX1" fmla="*/ 375706 w 714602"/>
                    <a:gd name="connsiteY1" fmla="*/ 0 h 413081"/>
                    <a:gd name="connsiteX2" fmla="*/ 714602 w 714602"/>
                    <a:gd name="connsiteY2" fmla="*/ 252157 h 413081"/>
                    <a:gd name="connsiteX3" fmla="*/ 332599 w 714602"/>
                    <a:gd name="connsiteY3" fmla="*/ 413081 h 413081"/>
                    <a:gd name="connsiteX4" fmla="*/ 0 w 714602"/>
                    <a:gd name="connsiteY4" fmla="*/ 168657 h 413081"/>
                    <a:gd name="connsiteX0" fmla="*/ 0 w 714602"/>
                    <a:gd name="connsiteY0" fmla="*/ 168657 h 416956"/>
                    <a:gd name="connsiteX1" fmla="*/ 375706 w 714602"/>
                    <a:gd name="connsiteY1" fmla="*/ 0 h 416956"/>
                    <a:gd name="connsiteX2" fmla="*/ 714602 w 714602"/>
                    <a:gd name="connsiteY2" fmla="*/ 252157 h 416956"/>
                    <a:gd name="connsiteX3" fmla="*/ 329702 w 714602"/>
                    <a:gd name="connsiteY3" fmla="*/ 416956 h 416956"/>
                    <a:gd name="connsiteX4" fmla="*/ 0 w 714602"/>
                    <a:gd name="connsiteY4" fmla="*/ 168657 h 416956"/>
                    <a:gd name="connsiteX0" fmla="*/ 0 w 720413"/>
                    <a:gd name="connsiteY0" fmla="*/ 164310 h 416956"/>
                    <a:gd name="connsiteX1" fmla="*/ 381517 w 720413"/>
                    <a:gd name="connsiteY1" fmla="*/ 0 h 416956"/>
                    <a:gd name="connsiteX2" fmla="*/ 720413 w 720413"/>
                    <a:gd name="connsiteY2" fmla="*/ 252157 h 416956"/>
                    <a:gd name="connsiteX3" fmla="*/ 335513 w 720413"/>
                    <a:gd name="connsiteY3" fmla="*/ 416956 h 416956"/>
                    <a:gd name="connsiteX4" fmla="*/ 0 w 720413"/>
                    <a:gd name="connsiteY4" fmla="*/ 164310 h 4169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0413" h="416956">
                      <a:moveTo>
                        <a:pt x="0" y="164310"/>
                      </a:moveTo>
                      <a:lnTo>
                        <a:pt x="381517" y="0"/>
                      </a:lnTo>
                      <a:lnTo>
                        <a:pt x="720413" y="252157"/>
                      </a:lnTo>
                      <a:lnTo>
                        <a:pt x="335513" y="416956"/>
                      </a:lnTo>
                      <a:lnTo>
                        <a:pt x="0" y="164310"/>
                      </a:lnTo>
                      <a:close/>
                    </a:path>
                  </a:pathLst>
                </a:custGeom>
                <a:solidFill>
                  <a:srgbClr val="F040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8" name="blue"/>
                <p:cNvSpPr/>
                <p:nvPr/>
              </p:nvSpPr>
              <p:spPr>
                <a:xfrm rot="18407690" flipV="1">
                  <a:off x="2740370" y="3259853"/>
                  <a:ext cx="720413" cy="416956"/>
                </a:xfrm>
                <a:custGeom>
                  <a:avLst/>
                  <a:gdLst>
                    <a:gd name="connsiteX0" fmla="*/ 0 w 562577"/>
                    <a:gd name="connsiteY0" fmla="*/ 224171 h 448342"/>
                    <a:gd name="connsiteX1" fmla="*/ 281289 w 562577"/>
                    <a:gd name="connsiteY1" fmla="*/ 0 h 448342"/>
                    <a:gd name="connsiteX2" fmla="*/ 562577 w 562577"/>
                    <a:gd name="connsiteY2" fmla="*/ 224171 h 448342"/>
                    <a:gd name="connsiteX3" fmla="*/ 281289 w 562577"/>
                    <a:gd name="connsiteY3" fmla="*/ 448342 h 448342"/>
                    <a:gd name="connsiteX4" fmla="*/ 0 w 562577"/>
                    <a:gd name="connsiteY4" fmla="*/ 224171 h 448342"/>
                    <a:gd name="connsiteX0" fmla="*/ 0 w 654094"/>
                    <a:gd name="connsiteY0" fmla="*/ 224171 h 448342"/>
                    <a:gd name="connsiteX1" fmla="*/ 281289 w 654094"/>
                    <a:gd name="connsiteY1" fmla="*/ 0 h 448342"/>
                    <a:gd name="connsiteX2" fmla="*/ 654094 w 654094"/>
                    <a:gd name="connsiteY2" fmla="*/ 283560 h 448342"/>
                    <a:gd name="connsiteX3" fmla="*/ 281289 w 654094"/>
                    <a:gd name="connsiteY3" fmla="*/ 448342 h 448342"/>
                    <a:gd name="connsiteX4" fmla="*/ 0 w 654094"/>
                    <a:gd name="connsiteY4" fmla="*/ 224171 h 448342"/>
                    <a:gd name="connsiteX0" fmla="*/ 0 w 706853"/>
                    <a:gd name="connsiteY0" fmla="*/ 205855 h 448342"/>
                    <a:gd name="connsiteX1" fmla="*/ 334048 w 706853"/>
                    <a:gd name="connsiteY1" fmla="*/ 0 h 448342"/>
                    <a:gd name="connsiteX2" fmla="*/ 706853 w 706853"/>
                    <a:gd name="connsiteY2" fmla="*/ 283560 h 448342"/>
                    <a:gd name="connsiteX3" fmla="*/ 334048 w 706853"/>
                    <a:gd name="connsiteY3" fmla="*/ 448342 h 448342"/>
                    <a:gd name="connsiteX4" fmla="*/ 0 w 706853"/>
                    <a:gd name="connsiteY4" fmla="*/ 205855 h 448342"/>
                    <a:gd name="connsiteX0" fmla="*/ 0 w 706853"/>
                    <a:gd name="connsiteY0" fmla="*/ 128008 h 370495"/>
                    <a:gd name="connsiteX1" fmla="*/ 369468 w 706853"/>
                    <a:gd name="connsiteY1" fmla="*/ 0 h 370495"/>
                    <a:gd name="connsiteX2" fmla="*/ 706853 w 706853"/>
                    <a:gd name="connsiteY2" fmla="*/ 205713 h 370495"/>
                    <a:gd name="connsiteX3" fmla="*/ 334048 w 706853"/>
                    <a:gd name="connsiteY3" fmla="*/ 370495 h 370495"/>
                    <a:gd name="connsiteX4" fmla="*/ 0 w 706853"/>
                    <a:gd name="connsiteY4" fmla="*/ 128008 h 370495"/>
                    <a:gd name="connsiteX0" fmla="*/ 0 w 706853"/>
                    <a:gd name="connsiteY0" fmla="*/ 164782 h 407269"/>
                    <a:gd name="connsiteX1" fmla="*/ 372807 w 706853"/>
                    <a:gd name="connsiteY1" fmla="*/ 0 h 407269"/>
                    <a:gd name="connsiteX2" fmla="*/ 706853 w 706853"/>
                    <a:gd name="connsiteY2" fmla="*/ 242487 h 407269"/>
                    <a:gd name="connsiteX3" fmla="*/ 334048 w 706853"/>
                    <a:gd name="connsiteY3" fmla="*/ 407269 h 407269"/>
                    <a:gd name="connsiteX4" fmla="*/ 0 w 706853"/>
                    <a:gd name="connsiteY4" fmla="*/ 164782 h 407269"/>
                    <a:gd name="connsiteX0" fmla="*/ 0 w 714602"/>
                    <a:gd name="connsiteY0" fmla="*/ 164782 h 407269"/>
                    <a:gd name="connsiteX1" fmla="*/ 372807 w 714602"/>
                    <a:gd name="connsiteY1" fmla="*/ 0 h 407269"/>
                    <a:gd name="connsiteX2" fmla="*/ 714602 w 714602"/>
                    <a:gd name="connsiteY2" fmla="*/ 248282 h 407269"/>
                    <a:gd name="connsiteX3" fmla="*/ 334048 w 714602"/>
                    <a:gd name="connsiteY3" fmla="*/ 407269 h 407269"/>
                    <a:gd name="connsiteX4" fmla="*/ 0 w 714602"/>
                    <a:gd name="connsiteY4" fmla="*/ 164782 h 407269"/>
                    <a:gd name="connsiteX0" fmla="*/ 0 w 714602"/>
                    <a:gd name="connsiteY0" fmla="*/ 168657 h 411144"/>
                    <a:gd name="connsiteX1" fmla="*/ 375706 w 714602"/>
                    <a:gd name="connsiteY1" fmla="*/ 0 h 411144"/>
                    <a:gd name="connsiteX2" fmla="*/ 714602 w 714602"/>
                    <a:gd name="connsiteY2" fmla="*/ 252157 h 411144"/>
                    <a:gd name="connsiteX3" fmla="*/ 334048 w 714602"/>
                    <a:gd name="connsiteY3" fmla="*/ 411144 h 411144"/>
                    <a:gd name="connsiteX4" fmla="*/ 0 w 714602"/>
                    <a:gd name="connsiteY4" fmla="*/ 168657 h 411144"/>
                    <a:gd name="connsiteX0" fmla="*/ 0 w 714602"/>
                    <a:gd name="connsiteY0" fmla="*/ 168657 h 413081"/>
                    <a:gd name="connsiteX1" fmla="*/ 375706 w 714602"/>
                    <a:gd name="connsiteY1" fmla="*/ 0 h 413081"/>
                    <a:gd name="connsiteX2" fmla="*/ 714602 w 714602"/>
                    <a:gd name="connsiteY2" fmla="*/ 252157 h 413081"/>
                    <a:gd name="connsiteX3" fmla="*/ 332599 w 714602"/>
                    <a:gd name="connsiteY3" fmla="*/ 413081 h 413081"/>
                    <a:gd name="connsiteX4" fmla="*/ 0 w 714602"/>
                    <a:gd name="connsiteY4" fmla="*/ 168657 h 413081"/>
                    <a:gd name="connsiteX0" fmla="*/ 0 w 714602"/>
                    <a:gd name="connsiteY0" fmla="*/ 168657 h 416956"/>
                    <a:gd name="connsiteX1" fmla="*/ 375706 w 714602"/>
                    <a:gd name="connsiteY1" fmla="*/ 0 h 416956"/>
                    <a:gd name="connsiteX2" fmla="*/ 714602 w 714602"/>
                    <a:gd name="connsiteY2" fmla="*/ 252157 h 416956"/>
                    <a:gd name="connsiteX3" fmla="*/ 329702 w 714602"/>
                    <a:gd name="connsiteY3" fmla="*/ 416956 h 416956"/>
                    <a:gd name="connsiteX4" fmla="*/ 0 w 714602"/>
                    <a:gd name="connsiteY4" fmla="*/ 168657 h 416956"/>
                    <a:gd name="connsiteX0" fmla="*/ 0 w 720413"/>
                    <a:gd name="connsiteY0" fmla="*/ 164310 h 416956"/>
                    <a:gd name="connsiteX1" fmla="*/ 381517 w 720413"/>
                    <a:gd name="connsiteY1" fmla="*/ 0 h 416956"/>
                    <a:gd name="connsiteX2" fmla="*/ 720413 w 720413"/>
                    <a:gd name="connsiteY2" fmla="*/ 252157 h 416956"/>
                    <a:gd name="connsiteX3" fmla="*/ 335513 w 720413"/>
                    <a:gd name="connsiteY3" fmla="*/ 416956 h 416956"/>
                    <a:gd name="connsiteX4" fmla="*/ 0 w 720413"/>
                    <a:gd name="connsiteY4" fmla="*/ 164310 h 4169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0413" h="416956">
                      <a:moveTo>
                        <a:pt x="0" y="164310"/>
                      </a:moveTo>
                      <a:lnTo>
                        <a:pt x="381517" y="0"/>
                      </a:lnTo>
                      <a:lnTo>
                        <a:pt x="720413" y="252157"/>
                      </a:lnTo>
                      <a:lnTo>
                        <a:pt x="335513" y="416956"/>
                      </a:lnTo>
                      <a:lnTo>
                        <a:pt x="0" y="164310"/>
                      </a:lnTo>
                      <a:close/>
                    </a:path>
                  </a:pathLst>
                </a:custGeom>
                <a:solidFill>
                  <a:srgbClr val="269BA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49" name="onecube"/>
              <p:cNvGrpSpPr/>
              <p:nvPr/>
            </p:nvGrpSpPr>
            <p:grpSpPr>
              <a:xfrm>
                <a:off x="3552969" y="3513705"/>
                <a:ext cx="776528" cy="883615"/>
                <a:chOff x="2532527" y="2947301"/>
                <a:chExt cx="776528" cy="883615"/>
              </a:xfrm>
            </p:grpSpPr>
            <p:sp>
              <p:nvSpPr>
                <p:cNvPr id="50" name="yellow"/>
                <p:cNvSpPr/>
                <p:nvPr/>
              </p:nvSpPr>
              <p:spPr>
                <a:xfrm rot="3192310">
                  <a:off x="2380798" y="3262232"/>
                  <a:ext cx="720413" cy="416956"/>
                </a:xfrm>
                <a:custGeom>
                  <a:avLst/>
                  <a:gdLst>
                    <a:gd name="connsiteX0" fmla="*/ 0 w 562577"/>
                    <a:gd name="connsiteY0" fmla="*/ 224171 h 448342"/>
                    <a:gd name="connsiteX1" fmla="*/ 281289 w 562577"/>
                    <a:gd name="connsiteY1" fmla="*/ 0 h 448342"/>
                    <a:gd name="connsiteX2" fmla="*/ 562577 w 562577"/>
                    <a:gd name="connsiteY2" fmla="*/ 224171 h 448342"/>
                    <a:gd name="connsiteX3" fmla="*/ 281289 w 562577"/>
                    <a:gd name="connsiteY3" fmla="*/ 448342 h 448342"/>
                    <a:gd name="connsiteX4" fmla="*/ 0 w 562577"/>
                    <a:gd name="connsiteY4" fmla="*/ 224171 h 448342"/>
                    <a:gd name="connsiteX0" fmla="*/ 0 w 654094"/>
                    <a:gd name="connsiteY0" fmla="*/ 224171 h 448342"/>
                    <a:gd name="connsiteX1" fmla="*/ 281289 w 654094"/>
                    <a:gd name="connsiteY1" fmla="*/ 0 h 448342"/>
                    <a:gd name="connsiteX2" fmla="*/ 654094 w 654094"/>
                    <a:gd name="connsiteY2" fmla="*/ 283560 h 448342"/>
                    <a:gd name="connsiteX3" fmla="*/ 281289 w 654094"/>
                    <a:gd name="connsiteY3" fmla="*/ 448342 h 448342"/>
                    <a:gd name="connsiteX4" fmla="*/ 0 w 654094"/>
                    <a:gd name="connsiteY4" fmla="*/ 224171 h 448342"/>
                    <a:gd name="connsiteX0" fmla="*/ 0 w 706853"/>
                    <a:gd name="connsiteY0" fmla="*/ 205855 h 448342"/>
                    <a:gd name="connsiteX1" fmla="*/ 334048 w 706853"/>
                    <a:gd name="connsiteY1" fmla="*/ 0 h 448342"/>
                    <a:gd name="connsiteX2" fmla="*/ 706853 w 706853"/>
                    <a:gd name="connsiteY2" fmla="*/ 283560 h 448342"/>
                    <a:gd name="connsiteX3" fmla="*/ 334048 w 706853"/>
                    <a:gd name="connsiteY3" fmla="*/ 448342 h 448342"/>
                    <a:gd name="connsiteX4" fmla="*/ 0 w 706853"/>
                    <a:gd name="connsiteY4" fmla="*/ 205855 h 448342"/>
                    <a:gd name="connsiteX0" fmla="*/ 0 w 706853"/>
                    <a:gd name="connsiteY0" fmla="*/ 128008 h 370495"/>
                    <a:gd name="connsiteX1" fmla="*/ 369468 w 706853"/>
                    <a:gd name="connsiteY1" fmla="*/ 0 h 370495"/>
                    <a:gd name="connsiteX2" fmla="*/ 706853 w 706853"/>
                    <a:gd name="connsiteY2" fmla="*/ 205713 h 370495"/>
                    <a:gd name="connsiteX3" fmla="*/ 334048 w 706853"/>
                    <a:gd name="connsiteY3" fmla="*/ 370495 h 370495"/>
                    <a:gd name="connsiteX4" fmla="*/ 0 w 706853"/>
                    <a:gd name="connsiteY4" fmla="*/ 128008 h 370495"/>
                    <a:gd name="connsiteX0" fmla="*/ 0 w 706853"/>
                    <a:gd name="connsiteY0" fmla="*/ 164782 h 407269"/>
                    <a:gd name="connsiteX1" fmla="*/ 372807 w 706853"/>
                    <a:gd name="connsiteY1" fmla="*/ 0 h 407269"/>
                    <a:gd name="connsiteX2" fmla="*/ 706853 w 706853"/>
                    <a:gd name="connsiteY2" fmla="*/ 242487 h 407269"/>
                    <a:gd name="connsiteX3" fmla="*/ 334048 w 706853"/>
                    <a:gd name="connsiteY3" fmla="*/ 407269 h 407269"/>
                    <a:gd name="connsiteX4" fmla="*/ 0 w 706853"/>
                    <a:gd name="connsiteY4" fmla="*/ 164782 h 407269"/>
                    <a:gd name="connsiteX0" fmla="*/ 0 w 714602"/>
                    <a:gd name="connsiteY0" fmla="*/ 164782 h 407269"/>
                    <a:gd name="connsiteX1" fmla="*/ 372807 w 714602"/>
                    <a:gd name="connsiteY1" fmla="*/ 0 h 407269"/>
                    <a:gd name="connsiteX2" fmla="*/ 714602 w 714602"/>
                    <a:gd name="connsiteY2" fmla="*/ 248282 h 407269"/>
                    <a:gd name="connsiteX3" fmla="*/ 334048 w 714602"/>
                    <a:gd name="connsiteY3" fmla="*/ 407269 h 407269"/>
                    <a:gd name="connsiteX4" fmla="*/ 0 w 714602"/>
                    <a:gd name="connsiteY4" fmla="*/ 164782 h 407269"/>
                    <a:gd name="connsiteX0" fmla="*/ 0 w 714602"/>
                    <a:gd name="connsiteY0" fmla="*/ 168657 h 411144"/>
                    <a:gd name="connsiteX1" fmla="*/ 375706 w 714602"/>
                    <a:gd name="connsiteY1" fmla="*/ 0 h 411144"/>
                    <a:gd name="connsiteX2" fmla="*/ 714602 w 714602"/>
                    <a:gd name="connsiteY2" fmla="*/ 252157 h 411144"/>
                    <a:gd name="connsiteX3" fmla="*/ 334048 w 714602"/>
                    <a:gd name="connsiteY3" fmla="*/ 411144 h 411144"/>
                    <a:gd name="connsiteX4" fmla="*/ 0 w 714602"/>
                    <a:gd name="connsiteY4" fmla="*/ 168657 h 411144"/>
                    <a:gd name="connsiteX0" fmla="*/ 0 w 714602"/>
                    <a:gd name="connsiteY0" fmla="*/ 168657 h 413081"/>
                    <a:gd name="connsiteX1" fmla="*/ 375706 w 714602"/>
                    <a:gd name="connsiteY1" fmla="*/ 0 h 413081"/>
                    <a:gd name="connsiteX2" fmla="*/ 714602 w 714602"/>
                    <a:gd name="connsiteY2" fmla="*/ 252157 h 413081"/>
                    <a:gd name="connsiteX3" fmla="*/ 332599 w 714602"/>
                    <a:gd name="connsiteY3" fmla="*/ 413081 h 413081"/>
                    <a:gd name="connsiteX4" fmla="*/ 0 w 714602"/>
                    <a:gd name="connsiteY4" fmla="*/ 168657 h 413081"/>
                    <a:gd name="connsiteX0" fmla="*/ 0 w 714602"/>
                    <a:gd name="connsiteY0" fmla="*/ 168657 h 416956"/>
                    <a:gd name="connsiteX1" fmla="*/ 375706 w 714602"/>
                    <a:gd name="connsiteY1" fmla="*/ 0 h 416956"/>
                    <a:gd name="connsiteX2" fmla="*/ 714602 w 714602"/>
                    <a:gd name="connsiteY2" fmla="*/ 252157 h 416956"/>
                    <a:gd name="connsiteX3" fmla="*/ 329702 w 714602"/>
                    <a:gd name="connsiteY3" fmla="*/ 416956 h 416956"/>
                    <a:gd name="connsiteX4" fmla="*/ 0 w 714602"/>
                    <a:gd name="connsiteY4" fmla="*/ 168657 h 416956"/>
                    <a:gd name="connsiteX0" fmla="*/ 0 w 720413"/>
                    <a:gd name="connsiteY0" fmla="*/ 164310 h 416956"/>
                    <a:gd name="connsiteX1" fmla="*/ 381517 w 720413"/>
                    <a:gd name="connsiteY1" fmla="*/ 0 h 416956"/>
                    <a:gd name="connsiteX2" fmla="*/ 720413 w 720413"/>
                    <a:gd name="connsiteY2" fmla="*/ 252157 h 416956"/>
                    <a:gd name="connsiteX3" fmla="*/ 335513 w 720413"/>
                    <a:gd name="connsiteY3" fmla="*/ 416956 h 416956"/>
                    <a:gd name="connsiteX4" fmla="*/ 0 w 720413"/>
                    <a:gd name="connsiteY4" fmla="*/ 164310 h 4169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0413" h="416956">
                      <a:moveTo>
                        <a:pt x="0" y="164310"/>
                      </a:moveTo>
                      <a:lnTo>
                        <a:pt x="381517" y="0"/>
                      </a:lnTo>
                      <a:lnTo>
                        <a:pt x="720413" y="252157"/>
                      </a:lnTo>
                      <a:lnTo>
                        <a:pt x="335513" y="416956"/>
                      </a:lnTo>
                      <a:lnTo>
                        <a:pt x="0" y="164310"/>
                      </a:lnTo>
                      <a:close/>
                    </a:path>
                  </a:pathLst>
                </a:custGeom>
                <a:solidFill>
                  <a:srgbClr val="FEAD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1" name="red"/>
                <p:cNvSpPr/>
                <p:nvPr/>
              </p:nvSpPr>
              <p:spPr>
                <a:xfrm rot="21150044">
                  <a:off x="2561774" y="2947301"/>
                  <a:ext cx="720413" cy="416956"/>
                </a:xfrm>
                <a:custGeom>
                  <a:avLst/>
                  <a:gdLst>
                    <a:gd name="connsiteX0" fmla="*/ 0 w 562577"/>
                    <a:gd name="connsiteY0" fmla="*/ 224171 h 448342"/>
                    <a:gd name="connsiteX1" fmla="*/ 281289 w 562577"/>
                    <a:gd name="connsiteY1" fmla="*/ 0 h 448342"/>
                    <a:gd name="connsiteX2" fmla="*/ 562577 w 562577"/>
                    <a:gd name="connsiteY2" fmla="*/ 224171 h 448342"/>
                    <a:gd name="connsiteX3" fmla="*/ 281289 w 562577"/>
                    <a:gd name="connsiteY3" fmla="*/ 448342 h 448342"/>
                    <a:gd name="connsiteX4" fmla="*/ 0 w 562577"/>
                    <a:gd name="connsiteY4" fmla="*/ 224171 h 448342"/>
                    <a:gd name="connsiteX0" fmla="*/ 0 w 654094"/>
                    <a:gd name="connsiteY0" fmla="*/ 224171 h 448342"/>
                    <a:gd name="connsiteX1" fmla="*/ 281289 w 654094"/>
                    <a:gd name="connsiteY1" fmla="*/ 0 h 448342"/>
                    <a:gd name="connsiteX2" fmla="*/ 654094 w 654094"/>
                    <a:gd name="connsiteY2" fmla="*/ 283560 h 448342"/>
                    <a:gd name="connsiteX3" fmla="*/ 281289 w 654094"/>
                    <a:gd name="connsiteY3" fmla="*/ 448342 h 448342"/>
                    <a:gd name="connsiteX4" fmla="*/ 0 w 654094"/>
                    <a:gd name="connsiteY4" fmla="*/ 224171 h 448342"/>
                    <a:gd name="connsiteX0" fmla="*/ 0 w 706853"/>
                    <a:gd name="connsiteY0" fmla="*/ 205855 h 448342"/>
                    <a:gd name="connsiteX1" fmla="*/ 334048 w 706853"/>
                    <a:gd name="connsiteY1" fmla="*/ 0 h 448342"/>
                    <a:gd name="connsiteX2" fmla="*/ 706853 w 706853"/>
                    <a:gd name="connsiteY2" fmla="*/ 283560 h 448342"/>
                    <a:gd name="connsiteX3" fmla="*/ 334048 w 706853"/>
                    <a:gd name="connsiteY3" fmla="*/ 448342 h 448342"/>
                    <a:gd name="connsiteX4" fmla="*/ 0 w 706853"/>
                    <a:gd name="connsiteY4" fmla="*/ 205855 h 448342"/>
                    <a:gd name="connsiteX0" fmla="*/ 0 w 706853"/>
                    <a:gd name="connsiteY0" fmla="*/ 128008 h 370495"/>
                    <a:gd name="connsiteX1" fmla="*/ 369468 w 706853"/>
                    <a:gd name="connsiteY1" fmla="*/ 0 h 370495"/>
                    <a:gd name="connsiteX2" fmla="*/ 706853 w 706853"/>
                    <a:gd name="connsiteY2" fmla="*/ 205713 h 370495"/>
                    <a:gd name="connsiteX3" fmla="*/ 334048 w 706853"/>
                    <a:gd name="connsiteY3" fmla="*/ 370495 h 370495"/>
                    <a:gd name="connsiteX4" fmla="*/ 0 w 706853"/>
                    <a:gd name="connsiteY4" fmla="*/ 128008 h 370495"/>
                    <a:gd name="connsiteX0" fmla="*/ 0 w 706853"/>
                    <a:gd name="connsiteY0" fmla="*/ 164782 h 407269"/>
                    <a:gd name="connsiteX1" fmla="*/ 372807 w 706853"/>
                    <a:gd name="connsiteY1" fmla="*/ 0 h 407269"/>
                    <a:gd name="connsiteX2" fmla="*/ 706853 w 706853"/>
                    <a:gd name="connsiteY2" fmla="*/ 242487 h 407269"/>
                    <a:gd name="connsiteX3" fmla="*/ 334048 w 706853"/>
                    <a:gd name="connsiteY3" fmla="*/ 407269 h 407269"/>
                    <a:gd name="connsiteX4" fmla="*/ 0 w 706853"/>
                    <a:gd name="connsiteY4" fmla="*/ 164782 h 407269"/>
                    <a:gd name="connsiteX0" fmla="*/ 0 w 714602"/>
                    <a:gd name="connsiteY0" fmla="*/ 164782 h 407269"/>
                    <a:gd name="connsiteX1" fmla="*/ 372807 w 714602"/>
                    <a:gd name="connsiteY1" fmla="*/ 0 h 407269"/>
                    <a:gd name="connsiteX2" fmla="*/ 714602 w 714602"/>
                    <a:gd name="connsiteY2" fmla="*/ 248282 h 407269"/>
                    <a:gd name="connsiteX3" fmla="*/ 334048 w 714602"/>
                    <a:gd name="connsiteY3" fmla="*/ 407269 h 407269"/>
                    <a:gd name="connsiteX4" fmla="*/ 0 w 714602"/>
                    <a:gd name="connsiteY4" fmla="*/ 164782 h 407269"/>
                    <a:gd name="connsiteX0" fmla="*/ 0 w 714602"/>
                    <a:gd name="connsiteY0" fmla="*/ 168657 h 411144"/>
                    <a:gd name="connsiteX1" fmla="*/ 375706 w 714602"/>
                    <a:gd name="connsiteY1" fmla="*/ 0 h 411144"/>
                    <a:gd name="connsiteX2" fmla="*/ 714602 w 714602"/>
                    <a:gd name="connsiteY2" fmla="*/ 252157 h 411144"/>
                    <a:gd name="connsiteX3" fmla="*/ 334048 w 714602"/>
                    <a:gd name="connsiteY3" fmla="*/ 411144 h 411144"/>
                    <a:gd name="connsiteX4" fmla="*/ 0 w 714602"/>
                    <a:gd name="connsiteY4" fmla="*/ 168657 h 411144"/>
                    <a:gd name="connsiteX0" fmla="*/ 0 w 714602"/>
                    <a:gd name="connsiteY0" fmla="*/ 168657 h 413081"/>
                    <a:gd name="connsiteX1" fmla="*/ 375706 w 714602"/>
                    <a:gd name="connsiteY1" fmla="*/ 0 h 413081"/>
                    <a:gd name="connsiteX2" fmla="*/ 714602 w 714602"/>
                    <a:gd name="connsiteY2" fmla="*/ 252157 h 413081"/>
                    <a:gd name="connsiteX3" fmla="*/ 332599 w 714602"/>
                    <a:gd name="connsiteY3" fmla="*/ 413081 h 413081"/>
                    <a:gd name="connsiteX4" fmla="*/ 0 w 714602"/>
                    <a:gd name="connsiteY4" fmla="*/ 168657 h 413081"/>
                    <a:gd name="connsiteX0" fmla="*/ 0 w 714602"/>
                    <a:gd name="connsiteY0" fmla="*/ 168657 h 416956"/>
                    <a:gd name="connsiteX1" fmla="*/ 375706 w 714602"/>
                    <a:gd name="connsiteY1" fmla="*/ 0 h 416956"/>
                    <a:gd name="connsiteX2" fmla="*/ 714602 w 714602"/>
                    <a:gd name="connsiteY2" fmla="*/ 252157 h 416956"/>
                    <a:gd name="connsiteX3" fmla="*/ 329702 w 714602"/>
                    <a:gd name="connsiteY3" fmla="*/ 416956 h 416956"/>
                    <a:gd name="connsiteX4" fmla="*/ 0 w 714602"/>
                    <a:gd name="connsiteY4" fmla="*/ 168657 h 416956"/>
                    <a:gd name="connsiteX0" fmla="*/ 0 w 720413"/>
                    <a:gd name="connsiteY0" fmla="*/ 164310 h 416956"/>
                    <a:gd name="connsiteX1" fmla="*/ 381517 w 720413"/>
                    <a:gd name="connsiteY1" fmla="*/ 0 h 416956"/>
                    <a:gd name="connsiteX2" fmla="*/ 720413 w 720413"/>
                    <a:gd name="connsiteY2" fmla="*/ 252157 h 416956"/>
                    <a:gd name="connsiteX3" fmla="*/ 335513 w 720413"/>
                    <a:gd name="connsiteY3" fmla="*/ 416956 h 416956"/>
                    <a:gd name="connsiteX4" fmla="*/ 0 w 720413"/>
                    <a:gd name="connsiteY4" fmla="*/ 164310 h 4169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0413" h="416956">
                      <a:moveTo>
                        <a:pt x="0" y="164310"/>
                      </a:moveTo>
                      <a:lnTo>
                        <a:pt x="381517" y="0"/>
                      </a:lnTo>
                      <a:lnTo>
                        <a:pt x="720413" y="252157"/>
                      </a:lnTo>
                      <a:lnTo>
                        <a:pt x="335513" y="416956"/>
                      </a:lnTo>
                      <a:lnTo>
                        <a:pt x="0" y="164310"/>
                      </a:lnTo>
                      <a:close/>
                    </a:path>
                  </a:pathLst>
                </a:custGeom>
                <a:solidFill>
                  <a:srgbClr val="F040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2" name="blue"/>
                <p:cNvSpPr/>
                <p:nvPr/>
              </p:nvSpPr>
              <p:spPr>
                <a:xfrm rot="18407690" flipV="1">
                  <a:off x="2740370" y="3259853"/>
                  <a:ext cx="720413" cy="416956"/>
                </a:xfrm>
                <a:custGeom>
                  <a:avLst/>
                  <a:gdLst>
                    <a:gd name="connsiteX0" fmla="*/ 0 w 562577"/>
                    <a:gd name="connsiteY0" fmla="*/ 224171 h 448342"/>
                    <a:gd name="connsiteX1" fmla="*/ 281289 w 562577"/>
                    <a:gd name="connsiteY1" fmla="*/ 0 h 448342"/>
                    <a:gd name="connsiteX2" fmla="*/ 562577 w 562577"/>
                    <a:gd name="connsiteY2" fmla="*/ 224171 h 448342"/>
                    <a:gd name="connsiteX3" fmla="*/ 281289 w 562577"/>
                    <a:gd name="connsiteY3" fmla="*/ 448342 h 448342"/>
                    <a:gd name="connsiteX4" fmla="*/ 0 w 562577"/>
                    <a:gd name="connsiteY4" fmla="*/ 224171 h 448342"/>
                    <a:gd name="connsiteX0" fmla="*/ 0 w 654094"/>
                    <a:gd name="connsiteY0" fmla="*/ 224171 h 448342"/>
                    <a:gd name="connsiteX1" fmla="*/ 281289 w 654094"/>
                    <a:gd name="connsiteY1" fmla="*/ 0 h 448342"/>
                    <a:gd name="connsiteX2" fmla="*/ 654094 w 654094"/>
                    <a:gd name="connsiteY2" fmla="*/ 283560 h 448342"/>
                    <a:gd name="connsiteX3" fmla="*/ 281289 w 654094"/>
                    <a:gd name="connsiteY3" fmla="*/ 448342 h 448342"/>
                    <a:gd name="connsiteX4" fmla="*/ 0 w 654094"/>
                    <a:gd name="connsiteY4" fmla="*/ 224171 h 448342"/>
                    <a:gd name="connsiteX0" fmla="*/ 0 w 706853"/>
                    <a:gd name="connsiteY0" fmla="*/ 205855 h 448342"/>
                    <a:gd name="connsiteX1" fmla="*/ 334048 w 706853"/>
                    <a:gd name="connsiteY1" fmla="*/ 0 h 448342"/>
                    <a:gd name="connsiteX2" fmla="*/ 706853 w 706853"/>
                    <a:gd name="connsiteY2" fmla="*/ 283560 h 448342"/>
                    <a:gd name="connsiteX3" fmla="*/ 334048 w 706853"/>
                    <a:gd name="connsiteY3" fmla="*/ 448342 h 448342"/>
                    <a:gd name="connsiteX4" fmla="*/ 0 w 706853"/>
                    <a:gd name="connsiteY4" fmla="*/ 205855 h 448342"/>
                    <a:gd name="connsiteX0" fmla="*/ 0 w 706853"/>
                    <a:gd name="connsiteY0" fmla="*/ 128008 h 370495"/>
                    <a:gd name="connsiteX1" fmla="*/ 369468 w 706853"/>
                    <a:gd name="connsiteY1" fmla="*/ 0 h 370495"/>
                    <a:gd name="connsiteX2" fmla="*/ 706853 w 706853"/>
                    <a:gd name="connsiteY2" fmla="*/ 205713 h 370495"/>
                    <a:gd name="connsiteX3" fmla="*/ 334048 w 706853"/>
                    <a:gd name="connsiteY3" fmla="*/ 370495 h 370495"/>
                    <a:gd name="connsiteX4" fmla="*/ 0 w 706853"/>
                    <a:gd name="connsiteY4" fmla="*/ 128008 h 370495"/>
                    <a:gd name="connsiteX0" fmla="*/ 0 w 706853"/>
                    <a:gd name="connsiteY0" fmla="*/ 164782 h 407269"/>
                    <a:gd name="connsiteX1" fmla="*/ 372807 w 706853"/>
                    <a:gd name="connsiteY1" fmla="*/ 0 h 407269"/>
                    <a:gd name="connsiteX2" fmla="*/ 706853 w 706853"/>
                    <a:gd name="connsiteY2" fmla="*/ 242487 h 407269"/>
                    <a:gd name="connsiteX3" fmla="*/ 334048 w 706853"/>
                    <a:gd name="connsiteY3" fmla="*/ 407269 h 407269"/>
                    <a:gd name="connsiteX4" fmla="*/ 0 w 706853"/>
                    <a:gd name="connsiteY4" fmla="*/ 164782 h 407269"/>
                    <a:gd name="connsiteX0" fmla="*/ 0 w 714602"/>
                    <a:gd name="connsiteY0" fmla="*/ 164782 h 407269"/>
                    <a:gd name="connsiteX1" fmla="*/ 372807 w 714602"/>
                    <a:gd name="connsiteY1" fmla="*/ 0 h 407269"/>
                    <a:gd name="connsiteX2" fmla="*/ 714602 w 714602"/>
                    <a:gd name="connsiteY2" fmla="*/ 248282 h 407269"/>
                    <a:gd name="connsiteX3" fmla="*/ 334048 w 714602"/>
                    <a:gd name="connsiteY3" fmla="*/ 407269 h 407269"/>
                    <a:gd name="connsiteX4" fmla="*/ 0 w 714602"/>
                    <a:gd name="connsiteY4" fmla="*/ 164782 h 407269"/>
                    <a:gd name="connsiteX0" fmla="*/ 0 w 714602"/>
                    <a:gd name="connsiteY0" fmla="*/ 168657 h 411144"/>
                    <a:gd name="connsiteX1" fmla="*/ 375706 w 714602"/>
                    <a:gd name="connsiteY1" fmla="*/ 0 h 411144"/>
                    <a:gd name="connsiteX2" fmla="*/ 714602 w 714602"/>
                    <a:gd name="connsiteY2" fmla="*/ 252157 h 411144"/>
                    <a:gd name="connsiteX3" fmla="*/ 334048 w 714602"/>
                    <a:gd name="connsiteY3" fmla="*/ 411144 h 411144"/>
                    <a:gd name="connsiteX4" fmla="*/ 0 w 714602"/>
                    <a:gd name="connsiteY4" fmla="*/ 168657 h 411144"/>
                    <a:gd name="connsiteX0" fmla="*/ 0 w 714602"/>
                    <a:gd name="connsiteY0" fmla="*/ 168657 h 413081"/>
                    <a:gd name="connsiteX1" fmla="*/ 375706 w 714602"/>
                    <a:gd name="connsiteY1" fmla="*/ 0 h 413081"/>
                    <a:gd name="connsiteX2" fmla="*/ 714602 w 714602"/>
                    <a:gd name="connsiteY2" fmla="*/ 252157 h 413081"/>
                    <a:gd name="connsiteX3" fmla="*/ 332599 w 714602"/>
                    <a:gd name="connsiteY3" fmla="*/ 413081 h 413081"/>
                    <a:gd name="connsiteX4" fmla="*/ 0 w 714602"/>
                    <a:gd name="connsiteY4" fmla="*/ 168657 h 413081"/>
                    <a:gd name="connsiteX0" fmla="*/ 0 w 714602"/>
                    <a:gd name="connsiteY0" fmla="*/ 168657 h 416956"/>
                    <a:gd name="connsiteX1" fmla="*/ 375706 w 714602"/>
                    <a:gd name="connsiteY1" fmla="*/ 0 h 416956"/>
                    <a:gd name="connsiteX2" fmla="*/ 714602 w 714602"/>
                    <a:gd name="connsiteY2" fmla="*/ 252157 h 416956"/>
                    <a:gd name="connsiteX3" fmla="*/ 329702 w 714602"/>
                    <a:gd name="connsiteY3" fmla="*/ 416956 h 416956"/>
                    <a:gd name="connsiteX4" fmla="*/ 0 w 714602"/>
                    <a:gd name="connsiteY4" fmla="*/ 168657 h 416956"/>
                    <a:gd name="connsiteX0" fmla="*/ 0 w 720413"/>
                    <a:gd name="connsiteY0" fmla="*/ 164310 h 416956"/>
                    <a:gd name="connsiteX1" fmla="*/ 381517 w 720413"/>
                    <a:gd name="connsiteY1" fmla="*/ 0 h 416956"/>
                    <a:gd name="connsiteX2" fmla="*/ 720413 w 720413"/>
                    <a:gd name="connsiteY2" fmla="*/ 252157 h 416956"/>
                    <a:gd name="connsiteX3" fmla="*/ 335513 w 720413"/>
                    <a:gd name="connsiteY3" fmla="*/ 416956 h 416956"/>
                    <a:gd name="connsiteX4" fmla="*/ 0 w 720413"/>
                    <a:gd name="connsiteY4" fmla="*/ 164310 h 4169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0413" h="416956">
                      <a:moveTo>
                        <a:pt x="0" y="164310"/>
                      </a:moveTo>
                      <a:lnTo>
                        <a:pt x="381517" y="0"/>
                      </a:lnTo>
                      <a:lnTo>
                        <a:pt x="720413" y="252157"/>
                      </a:lnTo>
                      <a:lnTo>
                        <a:pt x="335513" y="416956"/>
                      </a:lnTo>
                      <a:lnTo>
                        <a:pt x="0" y="164310"/>
                      </a:lnTo>
                      <a:close/>
                    </a:path>
                  </a:pathLst>
                </a:custGeom>
                <a:solidFill>
                  <a:srgbClr val="269BA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53" name="onecube"/>
              <p:cNvGrpSpPr/>
              <p:nvPr/>
            </p:nvGrpSpPr>
            <p:grpSpPr>
              <a:xfrm>
                <a:off x="2115243" y="4365174"/>
                <a:ext cx="776528" cy="883615"/>
                <a:chOff x="2532527" y="2947301"/>
                <a:chExt cx="776528" cy="883615"/>
              </a:xfrm>
            </p:grpSpPr>
            <p:sp>
              <p:nvSpPr>
                <p:cNvPr id="54" name="yellow"/>
                <p:cNvSpPr/>
                <p:nvPr/>
              </p:nvSpPr>
              <p:spPr>
                <a:xfrm rot="3192310">
                  <a:off x="2380798" y="3262232"/>
                  <a:ext cx="720413" cy="416956"/>
                </a:xfrm>
                <a:custGeom>
                  <a:avLst/>
                  <a:gdLst>
                    <a:gd name="connsiteX0" fmla="*/ 0 w 562577"/>
                    <a:gd name="connsiteY0" fmla="*/ 224171 h 448342"/>
                    <a:gd name="connsiteX1" fmla="*/ 281289 w 562577"/>
                    <a:gd name="connsiteY1" fmla="*/ 0 h 448342"/>
                    <a:gd name="connsiteX2" fmla="*/ 562577 w 562577"/>
                    <a:gd name="connsiteY2" fmla="*/ 224171 h 448342"/>
                    <a:gd name="connsiteX3" fmla="*/ 281289 w 562577"/>
                    <a:gd name="connsiteY3" fmla="*/ 448342 h 448342"/>
                    <a:gd name="connsiteX4" fmla="*/ 0 w 562577"/>
                    <a:gd name="connsiteY4" fmla="*/ 224171 h 448342"/>
                    <a:gd name="connsiteX0" fmla="*/ 0 w 654094"/>
                    <a:gd name="connsiteY0" fmla="*/ 224171 h 448342"/>
                    <a:gd name="connsiteX1" fmla="*/ 281289 w 654094"/>
                    <a:gd name="connsiteY1" fmla="*/ 0 h 448342"/>
                    <a:gd name="connsiteX2" fmla="*/ 654094 w 654094"/>
                    <a:gd name="connsiteY2" fmla="*/ 283560 h 448342"/>
                    <a:gd name="connsiteX3" fmla="*/ 281289 w 654094"/>
                    <a:gd name="connsiteY3" fmla="*/ 448342 h 448342"/>
                    <a:gd name="connsiteX4" fmla="*/ 0 w 654094"/>
                    <a:gd name="connsiteY4" fmla="*/ 224171 h 448342"/>
                    <a:gd name="connsiteX0" fmla="*/ 0 w 706853"/>
                    <a:gd name="connsiteY0" fmla="*/ 205855 h 448342"/>
                    <a:gd name="connsiteX1" fmla="*/ 334048 w 706853"/>
                    <a:gd name="connsiteY1" fmla="*/ 0 h 448342"/>
                    <a:gd name="connsiteX2" fmla="*/ 706853 w 706853"/>
                    <a:gd name="connsiteY2" fmla="*/ 283560 h 448342"/>
                    <a:gd name="connsiteX3" fmla="*/ 334048 w 706853"/>
                    <a:gd name="connsiteY3" fmla="*/ 448342 h 448342"/>
                    <a:gd name="connsiteX4" fmla="*/ 0 w 706853"/>
                    <a:gd name="connsiteY4" fmla="*/ 205855 h 448342"/>
                    <a:gd name="connsiteX0" fmla="*/ 0 w 706853"/>
                    <a:gd name="connsiteY0" fmla="*/ 128008 h 370495"/>
                    <a:gd name="connsiteX1" fmla="*/ 369468 w 706853"/>
                    <a:gd name="connsiteY1" fmla="*/ 0 h 370495"/>
                    <a:gd name="connsiteX2" fmla="*/ 706853 w 706853"/>
                    <a:gd name="connsiteY2" fmla="*/ 205713 h 370495"/>
                    <a:gd name="connsiteX3" fmla="*/ 334048 w 706853"/>
                    <a:gd name="connsiteY3" fmla="*/ 370495 h 370495"/>
                    <a:gd name="connsiteX4" fmla="*/ 0 w 706853"/>
                    <a:gd name="connsiteY4" fmla="*/ 128008 h 370495"/>
                    <a:gd name="connsiteX0" fmla="*/ 0 w 706853"/>
                    <a:gd name="connsiteY0" fmla="*/ 164782 h 407269"/>
                    <a:gd name="connsiteX1" fmla="*/ 372807 w 706853"/>
                    <a:gd name="connsiteY1" fmla="*/ 0 h 407269"/>
                    <a:gd name="connsiteX2" fmla="*/ 706853 w 706853"/>
                    <a:gd name="connsiteY2" fmla="*/ 242487 h 407269"/>
                    <a:gd name="connsiteX3" fmla="*/ 334048 w 706853"/>
                    <a:gd name="connsiteY3" fmla="*/ 407269 h 407269"/>
                    <a:gd name="connsiteX4" fmla="*/ 0 w 706853"/>
                    <a:gd name="connsiteY4" fmla="*/ 164782 h 407269"/>
                    <a:gd name="connsiteX0" fmla="*/ 0 w 714602"/>
                    <a:gd name="connsiteY0" fmla="*/ 164782 h 407269"/>
                    <a:gd name="connsiteX1" fmla="*/ 372807 w 714602"/>
                    <a:gd name="connsiteY1" fmla="*/ 0 h 407269"/>
                    <a:gd name="connsiteX2" fmla="*/ 714602 w 714602"/>
                    <a:gd name="connsiteY2" fmla="*/ 248282 h 407269"/>
                    <a:gd name="connsiteX3" fmla="*/ 334048 w 714602"/>
                    <a:gd name="connsiteY3" fmla="*/ 407269 h 407269"/>
                    <a:gd name="connsiteX4" fmla="*/ 0 w 714602"/>
                    <a:gd name="connsiteY4" fmla="*/ 164782 h 407269"/>
                    <a:gd name="connsiteX0" fmla="*/ 0 w 714602"/>
                    <a:gd name="connsiteY0" fmla="*/ 168657 h 411144"/>
                    <a:gd name="connsiteX1" fmla="*/ 375706 w 714602"/>
                    <a:gd name="connsiteY1" fmla="*/ 0 h 411144"/>
                    <a:gd name="connsiteX2" fmla="*/ 714602 w 714602"/>
                    <a:gd name="connsiteY2" fmla="*/ 252157 h 411144"/>
                    <a:gd name="connsiteX3" fmla="*/ 334048 w 714602"/>
                    <a:gd name="connsiteY3" fmla="*/ 411144 h 411144"/>
                    <a:gd name="connsiteX4" fmla="*/ 0 w 714602"/>
                    <a:gd name="connsiteY4" fmla="*/ 168657 h 411144"/>
                    <a:gd name="connsiteX0" fmla="*/ 0 w 714602"/>
                    <a:gd name="connsiteY0" fmla="*/ 168657 h 413081"/>
                    <a:gd name="connsiteX1" fmla="*/ 375706 w 714602"/>
                    <a:gd name="connsiteY1" fmla="*/ 0 h 413081"/>
                    <a:gd name="connsiteX2" fmla="*/ 714602 w 714602"/>
                    <a:gd name="connsiteY2" fmla="*/ 252157 h 413081"/>
                    <a:gd name="connsiteX3" fmla="*/ 332599 w 714602"/>
                    <a:gd name="connsiteY3" fmla="*/ 413081 h 413081"/>
                    <a:gd name="connsiteX4" fmla="*/ 0 w 714602"/>
                    <a:gd name="connsiteY4" fmla="*/ 168657 h 413081"/>
                    <a:gd name="connsiteX0" fmla="*/ 0 w 714602"/>
                    <a:gd name="connsiteY0" fmla="*/ 168657 h 416956"/>
                    <a:gd name="connsiteX1" fmla="*/ 375706 w 714602"/>
                    <a:gd name="connsiteY1" fmla="*/ 0 h 416956"/>
                    <a:gd name="connsiteX2" fmla="*/ 714602 w 714602"/>
                    <a:gd name="connsiteY2" fmla="*/ 252157 h 416956"/>
                    <a:gd name="connsiteX3" fmla="*/ 329702 w 714602"/>
                    <a:gd name="connsiteY3" fmla="*/ 416956 h 416956"/>
                    <a:gd name="connsiteX4" fmla="*/ 0 w 714602"/>
                    <a:gd name="connsiteY4" fmla="*/ 168657 h 416956"/>
                    <a:gd name="connsiteX0" fmla="*/ 0 w 720413"/>
                    <a:gd name="connsiteY0" fmla="*/ 164310 h 416956"/>
                    <a:gd name="connsiteX1" fmla="*/ 381517 w 720413"/>
                    <a:gd name="connsiteY1" fmla="*/ 0 h 416956"/>
                    <a:gd name="connsiteX2" fmla="*/ 720413 w 720413"/>
                    <a:gd name="connsiteY2" fmla="*/ 252157 h 416956"/>
                    <a:gd name="connsiteX3" fmla="*/ 335513 w 720413"/>
                    <a:gd name="connsiteY3" fmla="*/ 416956 h 416956"/>
                    <a:gd name="connsiteX4" fmla="*/ 0 w 720413"/>
                    <a:gd name="connsiteY4" fmla="*/ 164310 h 4169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0413" h="416956">
                      <a:moveTo>
                        <a:pt x="0" y="164310"/>
                      </a:moveTo>
                      <a:lnTo>
                        <a:pt x="381517" y="0"/>
                      </a:lnTo>
                      <a:lnTo>
                        <a:pt x="720413" y="252157"/>
                      </a:lnTo>
                      <a:lnTo>
                        <a:pt x="335513" y="416956"/>
                      </a:lnTo>
                      <a:lnTo>
                        <a:pt x="0" y="164310"/>
                      </a:lnTo>
                      <a:close/>
                    </a:path>
                  </a:pathLst>
                </a:custGeom>
                <a:solidFill>
                  <a:srgbClr val="FEAD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5" name="red"/>
                <p:cNvSpPr/>
                <p:nvPr/>
              </p:nvSpPr>
              <p:spPr>
                <a:xfrm rot="21150044">
                  <a:off x="2561774" y="2947301"/>
                  <a:ext cx="720413" cy="416956"/>
                </a:xfrm>
                <a:custGeom>
                  <a:avLst/>
                  <a:gdLst>
                    <a:gd name="connsiteX0" fmla="*/ 0 w 562577"/>
                    <a:gd name="connsiteY0" fmla="*/ 224171 h 448342"/>
                    <a:gd name="connsiteX1" fmla="*/ 281289 w 562577"/>
                    <a:gd name="connsiteY1" fmla="*/ 0 h 448342"/>
                    <a:gd name="connsiteX2" fmla="*/ 562577 w 562577"/>
                    <a:gd name="connsiteY2" fmla="*/ 224171 h 448342"/>
                    <a:gd name="connsiteX3" fmla="*/ 281289 w 562577"/>
                    <a:gd name="connsiteY3" fmla="*/ 448342 h 448342"/>
                    <a:gd name="connsiteX4" fmla="*/ 0 w 562577"/>
                    <a:gd name="connsiteY4" fmla="*/ 224171 h 448342"/>
                    <a:gd name="connsiteX0" fmla="*/ 0 w 654094"/>
                    <a:gd name="connsiteY0" fmla="*/ 224171 h 448342"/>
                    <a:gd name="connsiteX1" fmla="*/ 281289 w 654094"/>
                    <a:gd name="connsiteY1" fmla="*/ 0 h 448342"/>
                    <a:gd name="connsiteX2" fmla="*/ 654094 w 654094"/>
                    <a:gd name="connsiteY2" fmla="*/ 283560 h 448342"/>
                    <a:gd name="connsiteX3" fmla="*/ 281289 w 654094"/>
                    <a:gd name="connsiteY3" fmla="*/ 448342 h 448342"/>
                    <a:gd name="connsiteX4" fmla="*/ 0 w 654094"/>
                    <a:gd name="connsiteY4" fmla="*/ 224171 h 448342"/>
                    <a:gd name="connsiteX0" fmla="*/ 0 w 706853"/>
                    <a:gd name="connsiteY0" fmla="*/ 205855 h 448342"/>
                    <a:gd name="connsiteX1" fmla="*/ 334048 w 706853"/>
                    <a:gd name="connsiteY1" fmla="*/ 0 h 448342"/>
                    <a:gd name="connsiteX2" fmla="*/ 706853 w 706853"/>
                    <a:gd name="connsiteY2" fmla="*/ 283560 h 448342"/>
                    <a:gd name="connsiteX3" fmla="*/ 334048 w 706853"/>
                    <a:gd name="connsiteY3" fmla="*/ 448342 h 448342"/>
                    <a:gd name="connsiteX4" fmla="*/ 0 w 706853"/>
                    <a:gd name="connsiteY4" fmla="*/ 205855 h 448342"/>
                    <a:gd name="connsiteX0" fmla="*/ 0 w 706853"/>
                    <a:gd name="connsiteY0" fmla="*/ 128008 h 370495"/>
                    <a:gd name="connsiteX1" fmla="*/ 369468 w 706853"/>
                    <a:gd name="connsiteY1" fmla="*/ 0 h 370495"/>
                    <a:gd name="connsiteX2" fmla="*/ 706853 w 706853"/>
                    <a:gd name="connsiteY2" fmla="*/ 205713 h 370495"/>
                    <a:gd name="connsiteX3" fmla="*/ 334048 w 706853"/>
                    <a:gd name="connsiteY3" fmla="*/ 370495 h 370495"/>
                    <a:gd name="connsiteX4" fmla="*/ 0 w 706853"/>
                    <a:gd name="connsiteY4" fmla="*/ 128008 h 370495"/>
                    <a:gd name="connsiteX0" fmla="*/ 0 w 706853"/>
                    <a:gd name="connsiteY0" fmla="*/ 164782 h 407269"/>
                    <a:gd name="connsiteX1" fmla="*/ 372807 w 706853"/>
                    <a:gd name="connsiteY1" fmla="*/ 0 h 407269"/>
                    <a:gd name="connsiteX2" fmla="*/ 706853 w 706853"/>
                    <a:gd name="connsiteY2" fmla="*/ 242487 h 407269"/>
                    <a:gd name="connsiteX3" fmla="*/ 334048 w 706853"/>
                    <a:gd name="connsiteY3" fmla="*/ 407269 h 407269"/>
                    <a:gd name="connsiteX4" fmla="*/ 0 w 706853"/>
                    <a:gd name="connsiteY4" fmla="*/ 164782 h 407269"/>
                    <a:gd name="connsiteX0" fmla="*/ 0 w 714602"/>
                    <a:gd name="connsiteY0" fmla="*/ 164782 h 407269"/>
                    <a:gd name="connsiteX1" fmla="*/ 372807 w 714602"/>
                    <a:gd name="connsiteY1" fmla="*/ 0 h 407269"/>
                    <a:gd name="connsiteX2" fmla="*/ 714602 w 714602"/>
                    <a:gd name="connsiteY2" fmla="*/ 248282 h 407269"/>
                    <a:gd name="connsiteX3" fmla="*/ 334048 w 714602"/>
                    <a:gd name="connsiteY3" fmla="*/ 407269 h 407269"/>
                    <a:gd name="connsiteX4" fmla="*/ 0 w 714602"/>
                    <a:gd name="connsiteY4" fmla="*/ 164782 h 407269"/>
                    <a:gd name="connsiteX0" fmla="*/ 0 w 714602"/>
                    <a:gd name="connsiteY0" fmla="*/ 168657 h 411144"/>
                    <a:gd name="connsiteX1" fmla="*/ 375706 w 714602"/>
                    <a:gd name="connsiteY1" fmla="*/ 0 h 411144"/>
                    <a:gd name="connsiteX2" fmla="*/ 714602 w 714602"/>
                    <a:gd name="connsiteY2" fmla="*/ 252157 h 411144"/>
                    <a:gd name="connsiteX3" fmla="*/ 334048 w 714602"/>
                    <a:gd name="connsiteY3" fmla="*/ 411144 h 411144"/>
                    <a:gd name="connsiteX4" fmla="*/ 0 w 714602"/>
                    <a:gd name="connsiteY4" fmla="*/ 168657 h 411144"/>
                    <a:gd name="connsiteX0" fmla="*/ 0 w 714602"/>
                    <a:gd name="connsiteY0" fmla="*/ 168657 h 413081"/>
                    <a:gd name="connsiteX1" fmla="*/ 375706 w 714602"/>
                    <a:gd name="connsiteY1" fmla="*/ 0 h 413081"/>
                    <a:gd name="connsiteX2" fmla="*/ 714602 w 714602"/>
                    <a:gd name="connsiteY2" fmla="*/ 252157 h 413081"/>
                    <a:gd name="connsiteX3" fmla="*/ 332599 w 714602"/>
                    <a:gd name="connsiteY3" fmla="*/ 413081 h 413081"/>
                    <a:gd name="connsiteX4" fmla="*/ 0 w 714602"/>
                    <a:gd name="connsiteY4" fmla="*/ 168657 h 413081"/>
                    <a:gd name="connsiteX0" fmla="*/ 0 w 714602"/>
                    <a:gd name="connsiteY0" fmla="*/ 168657 h 416956"/>
                    <a:gd name="connsiteX1" fmla="*/ 375706 w 714602"/>
                    <a:gd name="connsiteY1" fmla="*/ 0 h 416956"/>
                    <a:gd name="connsiteX2" fmla="*/ 714602 w 714602"/>
                    <a:gd name="connsiteY2" fmla="*/ 252157 h 416956"/>
                    <a:gd name="connsiteX3" fmla="*/ 329702 w 714602"/>
                    <a:gd name="connsiteY3" fmla="*/ 416956 h 416956"/>
                    <a:gd name="connsiteX4" fmla="*/ 0 w 714602"/>
                    <a:gd name="connsiteY4" fmla="*/ 168657 h 416956"/>
                    <a:gd name="connsiteX0" fmla="*/ 0 w 720413"/>
                    <a:gd name="connsiteY0" fmla="*/ 164310 h 416956"/>
                    <a:gd name="connsiteX1" fmla="*/ 381517 w 720413"/>
                    <a:gd name="connsiteY1" fmla="*/ 0 h 416956"/>
                    <a:gd name="connsiteX2" fmla="*/ 720413 w 720413"/>
                    <a:gd name="connsiteY2" fmla="*/ 252157 h 416956"/>
                    <a:gd name="connsiteX3" fmla="*/ 335513 w 720413"/>
                    <a:gd name="connsiteY3" fmla="*/ 416956 h 416956"/>
                    <a:gd name="connsiteX4" fmla="*/ 0 w 720413"/>
                    <a:gd name="connsiteY4" fmla="*/ 164310 h 4169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0413" h="416956">
                      <a:moveTo>
                        <a:pt x="0" y="164310"/>
                      </a:moveTo>
                      <a:lnTo>
                        <a:pt x="381517" y="0"/>
                      </a:lnTo>
                      <a:lnTo>
                        <a:pt x="720413" y="252157"/>
                      </a:lnTo>
                      <a:lnTo>
                        <a:pt x="335513" y="416956"/>
                      </a:lnTo>
                      <a:lnTo>
                        <a:pt x="0" y="164310"/>
                      </a:lnTo>
                      <a:close/>
                    </a:path>
                  </a:pathLst>
                </a:custGeom>
                <a:solidFill>
                  <a:srgbClr val="F040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6" name="blue"/>
                <p:cNvSpPr/>
                <p:nvPr/>
              </p:nvSpPr>
              <p:spPr>
                <a:xfrm rot="18407690" flipV="1">
                  <a:off x="2740370" y="3259853"/>
                  <a:ext cx="720413" cy="416956"/>
                </a:xfrm>
                <a:custGeom>
                  <a:avLst/>
                  <a:gdLst>
                    <a:gd name="connsiteX0" fmla="*/ 0 w 562577"/>
                    <a:gd name="connsiteY0" fmla="*/ 224171 h 448342"/>
                    <a:gd name="connsiteX1" fmla="*/ 281289 w 562577"/>
                    <a:gd name="connsiteY1" fmla="*/ 0 h 448342"/>
                    <a:gd name="connsiteX2" fmla="*/ 562577 w 562577"/>
                    <a:gd name="connsiteY2" fmla="*/ 224171 h 448342"/>
                    <a:gd name="connsiteX3" fmla="*/ 281289 w 562577"/>
                    <a:gd name="connsiteY3" fmla="*/ 448342 h 448342"/>
                    <a:gd name="connsiteX4" fmla="*/ 0 w 562577"/>
                    <a:gd name="connsiteY4" fmla="*/ 224171 h 448342"/>
                    <a:gd name="connsiteX0" fmla="*/ 0 w 654094"/>
                    <a:gd name="connsiteY0" fmla="*/ 224171 h 448342"/>
                    <a:gd name="connsiteX1" fmla="*/ 281289 w 654094"/>
                    <a:gd name="connsiteY1" fmla="*/ 0 h 448342"/>
                    <a:gd name="connsiteX2" fmla="*/ 654094 w 654094"/>
                    <a:gd name="connsiteY2" fmla="*/ 283560 h 448342"/>
                    <a:gd name="connsiteX3" fmla="*/ 281289 w 654094"/>
                    <a:gd name="connsiteY3" fmla="*/ 448342 h 448342"/>
                    <a:gd name="connsiteX4" fmla="*/ 0 w 654094"/>
                    <a:gd name="connsiteY4" fmla="*/ 224171 h 448342"/>
                    <a:gd name="connsiteX0" fmla="*/ 0 w 706853"/>
                    <a:gd name="connsiteY0" fmla="*/ 205855 h 448342"/>
                    <a:gd name="connsiteX1" fmla="*/ 334048 w 706853"/>
                    <a:gd name="connsiteY1" fmla="*/ 0 h 448342"/>
                    <a:gd name="connsiteX2" fmla="*/ 706853 w 706853"/>
                    <a:gd name="connsiteY2" fmla="*/ 283560 h 448342"/>
                    <a:gd name="connsiteX3" fmla="*/ 334048 w 706853"/>
                    <a:gd name="connsiteY3" fmla="*/ 448342 h 448342"/>
                    <a:gd name="connsiteX4" fmla="*/ 0 w 706853"/>
                    <a:gd name="connsiteY4" fmla="*/ 205855 h 448342"/>
                    <a:gd name="connsiteX0" fmla="*/ 0 w 706853"/>
                    <a:gd name="connsiteY0" fmla="*/ 128008 h 370495"/>
                    <a:gd name="connsiteX1" fmla="*/ 369468 w 706853"/>
                    <a:gd name="connsiteY1" fmla="*/ 0 h 370495"/>
                    <a:gd name="connsiteX2" fmla="*/ 706853 w 706853"/>
                    <a:gd name="connsiteY2" fmla="*/ 205713 h 370495"/>
                    <a:gd name="connsiteX3" fmla="*/ 334048 w 706853"/>
                    <a:gd name="connsiteY3" fmla="*/ 370495 h 370495"/>
                    <a:gd name="connsiteX4" fmla="*/ 0 w 706853"/>
                    <a:gd name="connsiteY4" fmla="*/ 128008 h 370495"/>
                    <a:gd name="connsiteX0" fmla="*/ 0 w 706853"/>
                    <a:gd name="connsiteY0" fmla="*/ 164782 h 407269"/>
                    <a:gd name="connsiteX1" fmla="*/ 372807 w 706853"/>
                    <a:gd name="connsiteY1" fmla="*/ 0 h 407269"/>
                    <a:gd name="connsiteX2" fmla="*/ 706853 w 706853"/>
                    <a:gd name="connsiteY2" fmla="*/ 242487 h 407269"/>
                    <a:gd name="connsiteX3" fmla="*/ 334048 w 706853"/>
                    <a:gd name="connsiteY3" fmla="*/ 407269 h 407269"/>
                    <a:gd name="connsiteX4" fmla="*/ 0 w 706853"/>
                    <a:gd name="connsiteY4" fmla="*/ 164782 h 407269"/>
                    <a:gd name="connsiteX0" fmla="*/ 0 w 714602"/>
                    <a:gd name="connsiteY0" fmla="*/ 164782 h 407269"/>
                    <a:gd name="connsiteX1" fmla="*/ 372807 w 714602"/>
                    <a:gd name="connsiteY1" fmla="*/ 0 h 407269"/>
                    <a:gd name="connsiteX2" fmla="*/ 714602 w 714602"/>
                    <a:gd name="connsiteY2" fmla="*/ 248282 h 407269"/>
                    <a:gd name="connsiteX3" fmla="*/ 334048 w 714602"/>
                    <a:gd name="connsiteY3" fmla="*/ 407269 h 407269"/>
                    <a:gd name="connsiteX4" fmla="*/ 0 w 714602"/>
                    <a:gd name="connsiteY4" fmla="*/ 164782 h 407269"/>
                    <a:gd name="connsiteX0" fmla="*/ 0 w 714602"/>
                    <a:gd name="connsiteY0" fmla="*/ 168657 h 411144"/>
                    <a:gd name="connsiteX1" fmla="*/ 375706 w 714602"/>
                    <a:gd name="connsiteY1" fmla="*/ 0 h 411144"/>
                    <a:gd name="connsiteX2" fmla="*/ 714602 w 714602"/>
                    <a:gd name="connsiteY2" fmla="*/ 252157 h 411144"/>
                    <a:gd name="connsiteX3" fmla="*/ 334048 w 714602"/>
                    <a:gd name="connsiteY3" fmla="*/ 411144 h 411144"/>
                    <a:gd name="connsiteX4" fmla="*/ 0 w 714602"/>
                    <a:gd name="connsiteY4" fmla="*/ 168657 h 411144"/>
                    <a:gd name="connsiteX0" fmla="*/ 0 w 714602"/>
                    <a:gd name="connsiteY0" fmla="*/ 168657 h 413081"/>
                    <a:gd name="connsiteX1" fmla="*/ 375706 w 714602"/>
                    <a:gd name="connsiteY1" fmla="*/ 0 h 413081"/>
                    <a:gd name="connsiteX2" fmla="*/ 714602 w 714602"/>
                    <a:gd name="connsiteY2" fmla="*/ 252157 h 413081"/>
                    <a:gd name="connsiteX3" fmla="*/ 332599 w 714602"/>
                    <a:gd name="connsiteY3" fmla="*/ 413081 h 413081"/>
                    <a:gd name="connsiteX4" fmla="*/ 0 w 714602"/>
                    <a:gd name="connsiteY4" fmla="*/ 168657 h 413081"/>
                    <a:gd name="connsiteX0" fmla="*/ 0 w 714602"/>
                    <a:gd name="connsiteY0" fmla="*/ 168657 h 416956"/>
                    <a:gd name="connsiteX1" fmla="*/ 375706 w 714602"/>
                    <a:gd name="connsiteY1" fmla="*/ 0 h 416956"/>
                    <a:gd name="connsiteX2" fmla="*/ 714602 w 714602"/>
                    <a:gd name="connsiteY2" fmla="*/ 252157 h 416956"/>
                    <a:gd name="connsiteX3" fmla="*/ 329702 w 714602"/>
                    <a:gd name="connsiteY3" fmla="*/ 416956 h 416956"/>
                    <a:gd name="connsiteX4" fmla="*/ 0 w 714602"/>
                    <a:gd name="connsiteY4" fmla="*/ 168657 h 416956"/>
                    <a:gd name="connsiteX0" fmla="*/ 0 w 720413"/>
                    <a:gd name="connsiteY0" fmla="*/ 164310 h 416956"/>
                    <a:gd name="connsiteX1" fmla="*/ 381517 w 720413"/>
                    <a:gd name="connsiteY1" fmla="*/ 0 h 416956"/>
                    <a:gd name="connsiteX2" fmla="*/ 720413 w 720413"/>
                    <a:gd name="connsiteY2" fmla="*/ 252157 h 416956"/>
                    <a:gd name="connsiteX3" fmla="*/ 335513 w 720413"/>
                    <a:gd name="connsiteY3" fmla="*/ 416956 h 416956"/>
                    <a:gd name="connsiteX4" fmla="*/ 0 w 720413"/>
                    <a:gd name="connsiteY4" fmla="*/ 164310 h 4169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0413" h="416956">
                      <a:moveTo>
                        <a:pt x="0" y="164310"/>
                      </a:moveTo>
                      <a:lnTo>
                        <a:pt x="381517" y="0"/>
                      </a:lnTo>
                      <a:lnTo>
                        <a:pt x="720413" y="252157"/>
                      </a:lnTo>
                      <a:lnTo>
                        <a:pt x="335513" y="416956"/>
                      </a:lnTo>
                      <a:lnTo>
                        <a:pt x="0" y="164310"/>
                      </a:lnTo>
                      <a:close/>
                    </a:path>
                  </a:pathLst>
                </a:custGeom>
                <a:solidFill>
                  <a:srgbClr val="269BA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57" name="onecube"/>
              <p:cNvGrpSpPr/>
              <p:nvPr/>
            </p:nvGrpSpPr>
            <p:grpSpPr>
              <a:xfrm>
                <a:off x="2832876" y="4359403"/>
                <a:ext cx="776528" cy="883615"/>
                <a:chOff x="2532527" y="2947301"/>
                <a:chExt cx="776528" cy="883615"/>
              </a:xfrm>
            </p:grpSpPr>
            <p:sp>
              <p:nvSpPr>
                <p:cNvPr id="58" name="yellow"/>
                <p:cNvSpPr/>
                <p:nvPr/>
              </p:nvSpPr>
              <p:spPr>
                <a:xfrm rot="3192310">
                  <a:off x="2380798" y="3262232"/>
                  <a:ext cx="720413" cy="416956"/>
                </a:xfrm>
                <a:custGeom>
                  <a:avLst/>
                  <a:gdLst>
                    <a:gd name="connsiteX0" fmla="*/ 0 w 562577"/>
                    <a:gd name="connsiteY0" fmla="*/ 224171 h 448342"/>
                    <a:gd name="connsiteX1" fmla="*/ 281289 w 562577"/>
                    <a:gd name="connsiteY1" fmla="*/ 0 h 448342"/>
                    <a:gd name="connsiteX2" fmla="*/ 562577 w 562577"/>
                    <a:gd name="connsiteY2" fmla="*/ 224171 h 448342"/>
                    <a:gd name="connsiteX3" fmla="*/ 281289 w 562577"/>
                    <a:gd name="connsiteY3" fmla="*/ 448342 h 448342"/>
                    <a:gd name="connsiteX4" fmla="*/ 0 w 562577"/>
                    <a:gd name="connsiteY4" fmla="*/ 224171 h 448342"/>
                    <a:gd name="connsiteX0" fmla="*/ 0 w 654094"/>
                    <a:gd name="connsiteY0" fmla="*/ 224171 h 448342"/>
                    <a:gd name="connsiteX1" fmla="*/ 281289 w 654094"/>
                    <a:gd name="connsiteY1" fmla="*/ 0 h 448342"/>
                    <a:gd name="connsiteX2" fmla="*/ 654094 w 654094"/>
                    <a:gd name="connsiteY2" fmla="*/ 283560 h 448342"/>
                    <a:gd name="connsiteX3" fmla="*/ 281289 w 654094"/>
                    <a:gd name="connsiteY3" fmla="*/ 448342 h 448342"/>
                    <a:gd name="connsiteX4" fmla="*/ 0 w 654094"/>
                    <a:gd name="connsiteY4" fmla="*/ 224171 h 448342"/>
                    <a:gd name="connsiteX0" fmla="*/ 0 w 706853"/>
                    <a:gd name="connsiteY0" fmla="*/ 205855 h 448342"/>
                    <a:gd name="connsiteX1" fmla="*/ 334048 w 706853"/>
                    <a:gd name="connsiteY1" fmla="*/ 0 h 448342"/>
                    <a:gd name="connsiteX2" fmla="*/ 706853 w 706853"/>
                    <a:gd name="connsiteY2" fmla="*/ 283560 h 448342"/>
                    <a:gd name="connsiteX3" fmla="*/ 334048 w 706853"/>
                    <a:gd name="connsiteY3" fmla="*/ 448342 h 448342"/>
                    <a:gd name="connsiteX4" fmla="*/ 0 w 706853"/>
                    <a:gd name="connsiteY4" fmla="*/ 205855 h 448342"/>
                    <a:gd name="connsiteX0" fmla="*/ 0 w 706853"/>
                    <a:gd name="connsiteY0" fmla="*/ 128008 h 370495"/>
                    <a:gd name="connsiteX1" fmla="*/ 369468 w 706853"/>
                    <a:gd name="connsiteY1" fmla="*/ 0 h 370495"/>
                    <a:gd name="connsiteX2" fmla="*/ 706853 w 706853"/>
                    <a:gd name="connsiteY2" fmla="*/ 205713 h 370495"/>
                    <a:gd name="connsiteX3" fmla="*/ 334048 w 706853"/>
                    <a:gd name="connsiteY3" fmla="*/ 370495 h 370495"/>
                    <a:gd name="connsiteX4" fmla="*/ 0 w 706853"/>
                    <a:gd name="connsiteY4" fmla="*/ 128008 h 370495"/>
                    <a:gd name="connsiteX0" fmla="*/ 0 w 706853"/>
                    <a:gd name="connsiteY0" fmla="*/ 164782 h 407269"/>
                    <a:gd name="connsiteX1" fmla="*/ 372807 w 706853"/>
                    <a:gd name="connsiteY1" fmla="*/ 0 h 407269"/>
                    <a:gd name="connsiteX2" fmla="*/ 706853 w 706853"/>
                    <a:gd name="connsiteY2" fmla="*/ 242487 h 407269"/>
                    <a:gd name="connsiteX3" fmla="*/ 334048 w 706853"/>
                    <a:gd name="connsiteY3" fmla="*/ 407269 h 407269"/>
                    <a:gd name="connsiteX4" fmla="*/ 0 w 706853"/>
                    <a:gd name="connsiteY4" fmla="*/ 164782 h 407269"/>
                    <a:gd name="connsiteX0" fmla="*/ 0 w 714602"/>
                    <a:gd name="connsiteY0" fmla="*/ 164782 h 407269"/>
                    <a:gd name="connsiteX1" fmla="*/ 372807 w 714602"/>
                    <a:gd name="connsiteY1" fmla="*/ 0 h 407269"/>
                    <a:gd name="connsiteX2" fmla="*/ 714602 w 714602"/>
                    <a:gd name="connsiteY2" fmla="*/ 248282 h 407269"/>
                    <a:gd name="connsiteX3" fmla="*/ 334048 w 714602"/>
                    <a:gd name="connsiteY3" fmla="*/ 407269 h 407269"/>
                    <a:gd name="connsiteX4" fmla="*/ 0 w 714602"/>
                    <a:gd name="connsiteY4" fmla="*/ 164782 h 407269"/>
                    <a:gd name="connsiteX0" fmla="*/ 0 w 714602"/>
                    <a:gd name="connsiteY0" fmla="*/ 168657 h 411144"/>
                    <a:gd name="connsiteX1" fmla="*/ 375706 w 714602"/>
                    <a:gd name="connsiteY1" fmla="*/ 0 h 411144"/>
                    <a:gd name="connsiteX2" fmla="*/ 714602 w 714602"/>
                    <a:gd name="connsiteY2" fmla="*/ 252157 h 411144"/>
                    <a:gd name="connsiteX3" fmla="*/ 334048 w 714602"/>
                    <a:gd name="connsiteY3" fmla="*/ 411144 h 411144"/>
                    <a:gd name="connsiteX4" fmla="*/ 0 w 714602"/>
                    <a:gd name="connsiteY4" fmla="*/ 168657 h 411144"/>
                    <a:gd name="connsiteX0" fmla="*/ 0 w 714602"/>
                    <a:gd name="connsiteY0" fmla="*/ 168657 h 413081"/>
                    <a:gd name="connsiteX1" fmla="*/ 375706 w 714602"/>
                    <a:gd name="connsiteY1" fmla="*/ 0 h 413081"/>
                    <a:gd name="connsiteX2" fmla="*/ 714602 w 714602"/>
                    <a:gd name="connsiteY2" fmla="*/ 252157 h 413081"/>
                    <a:gd name="connsiteX3" fmla="*/ 332599 w 714602"/>
                    <a:gd name="connsiteY3" fmla="*/ 413081 h 413081"/>
                    <a:gd name="connsiteX4" fmla="*/ 0 w 714602"/>
                    <a:gd name="connsiteY4" fmla="*/ 168657 h 413081"/>
                    <a:gd name="connsiteX0" fmla="*/ 0 w 714602"/>
                    <a:gd name="connsiteY0" fmla="*/ 168657 h 416956"/>
                    <a:gd name="connsiteX1" fmla="*/ 375706 w 714602"/>
                    <a:gd name="connsiteY1" fmla="*/ 0 h 416956"/>
                    <a:gd name="connsiteX2" fmla="*/ 714602 w 714602"/>
                    <a:gd name="connsiteY2" fmla="*/ 252157 h 416956"/>
                    <a:gd name="connsiteX3" fmla="*/ 329702 w 714602"/>
                    <a:gd name="connsiteY3" fmla="*/ 416956 h 416956"/>
                    <a:gd name="connsiteX4" fmla="*/ 0 w 714602"/>
                    <a:gd name="connsiteY4" fmla="*/ 168657 h 416956"/>
                    <a:gd name="connsiteX0" fmla="*/ 0 w 720413"/>
                    <a:gd name="connsiteY0" fmla="*/ 164310 h 416956"/>
                    <a:gd name="connsiteX1" fmla="*/ 381517 w 720413"/>
                    <a:gd name="connsiteY1" fmla="*/ 0 h 416956"/>
                    <a:gd name="connsiteX2" fmla="*/ 720413 w 720413"/>
                    <a:gd name="connsiteY2" fmla="*/ 252157 h 416956"/>
                    <a:gd name="connsiteX3" fmla="*/ 335513 w 720413"/>
                    <a:gd name="connsiteY3" fmla="*/ 416956 h 416956"/>
                    <a:gd name="connsiteX4" fmla="*/ 0 w 720413"/>
                    <a:gd name="connsiteY4" fmla="*/ 164310 h 4169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0413" h="416956">
                      <a:moveTo>
                        <a:pt x="0" y="164310"/>
                      </a:moveTo>
                      <a:lnTo>
                        <a:pt x="381517" y="0"/>
                      </a:lnTo>
                      <a:lnTo>
                        <a:pt x="720413" y="252157"/>
                      </a:lnTo>
                      <a:lnTo>
                        <a:pt x="335513" y="416956"/>
                      </a:lnTo>
                      <a:lnTo>
                        <a:pt x="0" y="164310"/>
                      </a:lnTo>
                      <a:close/>
                    </a:path>
                  </a:pathLst>
                </a:custGeom>
                <a:solidFill>
                  <a:srgbClr val="FEAD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9" name="red"/>
                <p:cNvSpPr/>
                <p:nvPr/>
              </p:nvSpPr>
              <p:spPr>
                <a:xfrm rot="21150044">
                  <a:off x="2561774" y="2947301"/>
                  <a:ext cx="720413" cy="416956"/>
                </a:xfrm>
                <a:custGeom>
                  <a:avLst/>
                  <a:gdLst>
                    <a:gd name="connsiteX0" fmla="*/ 0 w 562577"/>
                    <a:gd name="connsiteY0" fmla="*/ 224171 h 448342"/>
                    <a:gd name="connsiteX1" fmla="*/ 281289 w 562577"/>
                    <a:gd name="connsiteY1" fmla="*/ 0 h 448342"/>
                    <a:gd name="connsiteX2" fmla="*/ 562577 w 562577"/>
                    <a:gd name="connsiteY2" fmla="*/ 224171 h 448342"/>
                    <a:gd name="connsiteX3" fmla="*/ 281289 w 562577"/>
                    <a:gd name="connsiteY3" fmla="*/ 448342 h 448342"/>
                    <a:gd name="connsiteX4" fmla="*/ 0 w 562577"/>
                    <a:gd name="connsiteY4" fmla="*/ 224171 h 448342"/>
                    <a:gd name="connsiteX0" fmla="*/ 0 w 654094"/>
                    <a:gd name="connsiteY0" fmla="*/ 224171 h 448342"/>
                    <a:gd name="connsiteX1" fmla="*/ 281289 w 654094"/>
                    <a:gd name="connsiteY1" fmla="*/ 0 h 448342"/>
                    <a:gd name="connsiteX2" fmla="*/ 654094 w 654094"/>
                    <a:gd name="connsiteY2" fmla="*/ 283560 h 448342"/>
                    <a:gd name="connsiteX3" fmla="*/ 281289 w 654094"/>
                    <a:gd name="connsiteY3" fmla="*/ 448342 h 448342"/>
                    <a:gd name="connsiteX4" fmla="*/ 0 w 654094"/>
                    <a:gd name="connsiteY4" fmla="*/ 224171 h 448342"/>
                    <a:gd name="connsiteX0" fmla="*/ 0 w 706853"/>
                    <a:gd name="connsiteY0" fmla="*/ 205855 h 448342"/>
                    <a:gd name="connsiteX1" fmla="*/ 334048 w 706853"/>
                    <a:gd name="connsiteY1" fmla="*/ 0 h 448342"/>
                    <a:gd name="connsiteX2" fmla="*/ 706853 w 706853"/>
                    <a:gd name="connsiteY2" fmla="*/ 283560 h 448342"/>
                    <a:gd name="connsiteX3" fmla="*/ 334048 w 706853"/>
                    <a:gd name="connsiteY3" fmla="*/ 448342 h 448342"/>
                    <a:gd name="connsiteX4" fmla="*/ 0 w 706853"/>
                    <a:gd name="connsiteY4" fmla="*/ 205855 h 448342"/>
                    <a:gd name="connsiteX0" fmla="*/ 0 w 706853"/>
                    <a:gd name="connsiteY0" fmla="*/ 128008 h 370495"/>
                    <a:gd name="connsiteX1" fmla="*/ 369468 w 706853"/>
                    <a:gd name="connsiteY1" fmla="*/ 0 h 370495"/>
                    <a:gd name="connsiteX2" fmla="*/ 706853 w 706853"/>
                    <a:gd name="connsiteY2" fmla="*/ 205713 h 370495"/>
                    <a:gd name="connsiteX3" fmla="*/ 334048 w 706853"/>
                    <a:gd name="connsiteY3" fmla="*/ 370495 h 370495"/>
                    <a:gd name="connsiteX4" fmla="*/ 0 w 706853"/>
                    <a:gd name="connsiteY4" fmla="*/ 128008 h 370495"/>
                    <a:gd name="connsiteX0" fmla="*/ 0 w 706853"/>
                    <a:gd name="connsiteY0" fmla="*/ 164782 h 407269"/>
                    <a:gd name="connsiteX1" fmla="*/ 372807 w 706853"/>
                    <a:gd name="connsiteY1" fmla="*/ 0 h 407269"/>
                    <a:gd name="connsiteX2" fmla="*/ 706853 w 706853"/>
                    <a:gd name="connsiteY2" fmla="*/ 242487 h 407269"/>
                    <a:gd name="connsiteX3" fmla="*/ 334048 w 706853"/>
                    <a:gd name="connsiteY3" fmla="*/ 407269 h 407269"/>
                    <a:gd name="connsiteX4" fmla="*/ 0 w 706853"/>
                    <a:gd name="connsiteY4" fmla="*/ 164782 h 407269"/>
                    <a:gd name="connsiteX0" fmla="*/ 0 w 714602"/>
                    <a:gd name="connsiteY0" fmla="*/ 164782 h 407269"/>
                    <a:gd name="connsiteX1" fmla="*/ 372807 w 714602"/>
                    <a:gd name="connsiteY1" fmla="*/ 0 h 407269"/>
                    <a:gd name="connsiteX2" fmla="*/ 714602 w 714602"/>
                    <a:gd name="connsiteY2" fmla="*/ 248282 h 407269"/>
                    <a:gd name="connsiteX3" fmla="*/ 334048 w 714602"/>
                    <a:gd name="connsiteY3" fmla="*/ 407269 h 407269"/>
                    <a:gd name="connsiteX4" fmla="*/ 0 w 714602"/>
                    <a:gd name="connsiteY4" fmla="*/ 164782 h 407269"/>
                    <a:gd name="connsiteX0" fmla="*/ 0 w 714602"/>
                    <a:gd name="connsiteY0" fmla="*/ 168657 h 411144"/>
                    <a:gd name="connsiteX1" fmla="*/ 375706 w 714602"/>
                    <a:gd name="connsiteY1" fmla="*/ 0 h 411144"/>
                    <a:gd name="connsiteX2" fmla="*/ 714602 w 714602"/>
                    <a:gd name="connsiteY2" fmla="*/ 252157 h 411144"/>
                    <a:gd name="connsiteX3" fmla="*/ 334048 w 714602"/>
                    <a:gd name="connsiteY3" fmla="*/ 411144 h 411144"/>
                    <a:gd name="connsiteX4" fmla="*/ 0 w 714602"/>
                    <a:gd name="connsiteY4" fmla="*/ 168657 h 411144"/>
                    <a:gd name="connsiteX0" fmla="*/ 0 w 714602"/>
                    <a:gd name="connsiteY0" fmla="*/ 168657 h 413081"/>
                    <a:gd name="connsiteX1" fmla="*/ 375706 w 714602"/>
                    <a:gd name="connsiteY1" fmla="*/ 0 h 413081"/>
                    <a:gd name="connsiteX2" fmla="*/ 714602 w 714602"/>
                    <a:gd name="connsiteY2" fmla="*/ 252157 h 413081"/>
                    <a:gd name="connsiteX3" fmla="*/ 332599 w 714602"/>
                    <a:gd name="connsiteY3" fmla="*/ 413081 h 413081"/>
                    <a:gd name="connsiteX4" fmla="*/ 0 w 714602"/>
                    <a:gd name="connsiteY4" fmla="*/ 168657 h 413081"/>
                    <a:gd name="connsiteX0" fmla="*/ 0 w 714602"/>
                    <a:gd name="connsiteY0" fmla="*/ 168657 h 416956"/>
                    <a:gd name="connsiteX1" fmla="*/ 375706 w 714602"/>
                    <a:gd name="connsiteY1" fmla="*/ 0 h 416956"/>
                    <a:gd name="connsiteX2" fmla="*/ 714602 w 714602"/>
                    <a:gd name="connsiteY2" fmla="*/ 252157 h 416956"/>
                    <a:gd name="connsiteX3" fmla="*/ 329702 w 714602"/>
                    <a:gd name="connsiteY3" fmla="*/ 416956 h 416956"/>
                    <a:gd name="connsiteX4" fmla="*/ 0 w 714602"/>
                    <a:gd name="connsiteY4" fmla="*/ 168657 h 416956"/>
                    <a:gd name="connsiteX0" fmla="*/ 0 w 720413"/>
                    <a:gd name="connsiteY0" fmla="*/ 164310 h 416956"/>
                    <a:gd name="connsiteX1" fmla="*/ 381517 w 720413"/>
                    <a:gd name="connsiteY1" fmla="*/ 0 h 416956"/>
                    <a:gd name="connsiteX2" fmla="*/ 720413 w 720413"/>
                    <a:gd name="connsiteY2" fmla="*/ 252157 h 416956"/>
                    <a:gd name="connsiteX3" fmla="*/ 335513 w 720413"/>
                    <a:gd name="connsiteY3" fmla="*/ 416956 h 416956"/>
                    <a:gd name="connsiteX4" fmla="*/ 0 w 720413"/>
                    <a:gd name="connsiteY4" fmla="*/ 164310 h 4169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0413" h="416956">
                      <a:moveTo>
                        <a:pt x="0" y="164310"/>
                      </a:moveTo>
                      <a:lnTo>
                        <a:pt x="381517" y="0"/>
                      </a:lnTo>
                      <a:lnTo>
                        <a:pt x="720413" y="252157"/>
                      </a:lnTo>
                      <a:lnTo>
                        <a:pt x="335513" y="416956"/>
                      </a:lnTo>
                      <a:lnTo>
                        <a:pt x="0" y="164310"/>
                      </a:lnTo>
                      <a:close/>
                    </a:path>
                  </a:pathLst>
                </a:custGeom>
                <a:solidFill>
                  <a:srgbClr val="F040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0" name="blue"/>
                <p:cNvSpPr/>
                <p:nvPr/>
              </p:nvSpPr>
              <p:spPr>
                <a:xfrm rot="18407690" flipV="1">
                  <a:off x="2740370" y="3259853"/>
                  <a:ext cx="720413" cy="416956"/>
                </a:xfrm>
                <a:custGeom>
                  <a:avLst/>
                  <a:gdLst>
                    <a:gd name="connsiteX0" fmla="*/ 0 w 562577"/>
                    <a:gd name="connsiteY0" fmla="*/ 224171 h 448342"/>
                    <a:gd name="connsiteX1" fmla="*/ 281289 w 562577"/>
                    <a:gd name="connsiteY1" fmla="*/ 0 h 448342"/>
                    <a:gd name="connsiteX2" fmla="*/ 562577 w 562577"/>
                    <a:gd name="connsiteY2" fmla="*/ 224171 h 448342"/>
                    <a:gd name="connsiteX3" fmla="*/ 281289 w 562577"/>
                    <a:gd name="connsiteY3" fmla="*/ 448342 h 448342"/>
                    <a:gd name="connsiteX4" fmla="*/ 0 w 562577"/>
                    <a:gd name="connsiteY4" fmla="*/ 224171 h 448342"/>
                    <a:gd name="connsiteX0" fmla="*/ 0 w 654094"/>
                    <a:gd name="connsiteY0" fmla="*/ 224171 h 448342"/>
                    <a:gd name="connsiteX1" fmla="*/ 281289 w 654094"/>
                    <a:gd name="connsiteY1" fmla="*/ 0 h 448342"/>
                    <a:gd name="connsiteX2" fmla="*/ 654094 w 654094"/>
                    <a:gd name="connsiteY2" fmla="*/ 283560 h 448342"/>
                    <a:gd name="connsiteX3" fmla="*/ 281289 w 654094"/>
                    <a:gd name="connsiteY3" fmla="*/ 448342 h 448342"/>
                    <a:gd name="connsiteX4" fmla="*/ 0 w 654094"/>
                    <a:gd name="connsiteY4" fmla="*/ 224171 h 448342"/>
                    <a:gd name="connsiteX0" fmla="*/ 0 w 706853"/>
                    <a:gd name="connsiteY0" fmla="*/ 205855 h 448342"/>
                    <a:gd name="connsiteX1" fmla="*/ 334048 w 706853"/>
                    <a:gd name="connsiteY1" fmla="*/ 0 h 448342"/>
                    <a:gd name="connsiteX2" fmla="*/ 706853 w 706853"/>
                    <a:gd name="connsiteY2" fmla="*/ 283560 h 448342"/>
                    <a:gd name="connsiteX3" fmla="*/ 334048 w 706853"/>
                    <a:gd name="connsiteY3" fmla="*/ 448342 h 448342"/>
                    <a:gd name="connsiteX4" fmla="*/ 0 w 706853"/>
                    <a:gd name="connsiteY4" fmla="*/ 205855 h 448342"/>
                    <a:gd name="connsiteX0" fmla="*/ 0 w 706853"/>
                    <a:gd name="connsiteY0" fmla="*/ 128008 h 370495"/>
                    <a:gd name="connsiteX1" fmla="*/ 369468 w 706853"/>
                    <a:gd name="connsiteY1" fmla="*/ 0 h 370495"/>
                    <a:gd name="connsiteX2" fmla="*/ 706853 w 706853"/>
                    <a:gd name="connsiteY2" fmla="*/ 205713 h 370495"/>
                    <a:gd name="connsiteX3" fmla="*/ 334048 w 706853"/>
                    <a:gd name="connsiteY3" fmla="*/ 370495 h 370495"/>
                    <a:gd name="connsiteX4" fmla="*/ 0 w 706853"/>
                    <a:gd name="connsiteY4" fmla="*/ 128008 h 370495"/>
                    <a:gd name="connsiteX0" fmla="*/ 0 w 706853"/>
                    <a:gd name="connsiteY0" fmla="*/ 164782 h 407269"/>
                    <a:gd name="connsiteX1" fmla="*/ 372807 w 706853"/>
                    <a:gd name="connsiteY1" fmla="*/ 0 h 407269"/>
                    <a:gd name="connsiteX2" fmla="*/ 706853 w 706853"/>
                    <a:gd name="connsiteY2" fmla="*/ 242487 h 407269"/>
                    <a:gd name="connsiteX3" fmla="*/ 334048 w 706853"/>
                    <a:gd name="connsiteY3" fmla="*/ 407269 h 407269"/>
                    <a:gd name="connsiteX4" fmla="*/ 0 w 706853"/>
                    <a:gd name="connsiteY4" fmla="*/ 164782 h 407269"/>
                    <a:gd name="connsiteX0" fmla="*/ 0 w 714602"/>
                    <a:gd name="connsiteY0" fmla="*/ 164782 h 407269"/>
                    <a:gd name="connsiteX1" fmla="*/ 372807 w 714602"/>
                    <a:gd name="connsiteY1" fmla="*/ 0 h 407269"/>
                    <a:gd name="connsiteX2" fmla="*/ 714602 w 714602"/>
                    <a:gd name="connsiteY2" fmla="*/ 248282 h 407269"/>
                    <a:gd name="connsiteX3" fmla="*/ 334048 w 714602"/>
                    <a:gd name="connsiteY3" fmla="*/ 407269 h 407269"/>
                    <a:gd name="connsiteX4" fmla="*/ 0 w 714602"/>
                    <a:gd name="connsiteY4" fmla="*/ 164782 h 407269"/>
                    <a:gd name="connsiteX0" fmla="*/ 0 w 714602"/>
                    <a:gd name="connsiteY0" fmla="*/ 168657 h 411144"/>
                    <a:gd name="connsiteX1" fmla="*/ 375706 w 714602"/>
                    <a:gd name="connsiteY1" fmla="*/ 0 h 411144"/>
                    <a:gd name="connsiteX2" fmla="*/ 714602 w 714602"/>
                    <a:gd name="connsiteY2" fmla="*/ 252157 h 411144"/>
                    <a:gd name="connsiteX3" fmla="*/ 334048 w 714602"/>
                    <a:gd name="connsiteY3" fmla="*/ 411144 h 411144"/>
                    <a:gd name="connsiteX4" fmla="*/ 0 w 714602"/>
                    <a:gd name="connsiteY4" fmla="*/ 168657 h 411144"/>
                    <a:gd name="connsiteX0" fmla="*/ 0 w 714602"/>
                    <a:gd name="connsiteY0" fmla="*/ 168657 h 413081"/>
                    <a:gd name="connsiteX1" fmla="*/ 375706 w 714602"/>
                    <a:gd name="connsiteY1" fmla="*/ 0 h 413081"/>
                    <a:gd name="connsiteX2" fmla="*/ 714602 w 714602"/>
                    <a:gd name="connsiteY2" fmla="*/ 252157 h 413081"/>
                    <a:gd name="connsiteX3" fmla="*/ 332599 w 714602"/>
                    <a:gd name="connsiteY3" fmla="*/ 413081 h 413081"/>
                    <a:gd name="connsiteX4" fmla="*/ 0 w 714602"/>
                    <a:gd name="connsiteY4" fmla="*/ 168657 h 413081"/>
                    <a:gd name="connsiteX0" fmla="*/ 0 w 714602"/>
                    <a:gd name="connsiteY0" fmla="*/ 168657 h 416956"/>
                    <a:gd name="connsiteX1" fmla="*/ 375706 w 714602"/>
                    <a:gd name="connsiteY1" fmla="*/ 0 h 416956"/>
                    <a:gd name="connsiteX2" fmla="*/ 714602 w 714602"/>
                    <a:gd name="connsiteY2" fmla="*/ 252157 h 416956"/>
                    <a:gd name="connsiteX3" fmla="*/ 329702 w 714602"/>
                    <a:gd name="connsiteY3" fmla="*/ 416956 h 416956"/>
                    <a:gd name="connsiteX4" fmla="*/ 0 w 714602"/>
                    <a:gd name="connsiteY4" fmla="*/ 168657 h 416956"/>
                    <a:gd name="connsiteX0" fmla="*/ 0 w 720413"/>
                    <a:gd name="connsiteY0" fmla="*/ 164310 h 416956"/>
                    <a:gd name="connsiteX1" fmla="*/ 381517 w 720413"/>
                    <a:gd name="connsiteY1" fmla="*/ 0 h 416956"/>
                    <a:gd name="connsiteX2" fmla="*/ 720413 w 720413"/>
                    <a:gd name="connsiteY2" fmla="*/ 252157 h 416956"/>
                    <a:gd name="connsiteX3" fmla="*/ 335513 w 720413"/>
                    <a:gd name="connsiteY3" fmla="*/ 416956 h 416956"/>
                    <a:gd name="connsiteX4" fmla="*/ 0 w 720413"/>
                    <a:gd name="connsiteY4" fmla="*/ 164310 h 4169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0413" h="416956">
                      <a:moveTo>
                        <a:pt x="0" y="164310"/>
                      </a:moveTo>
                      <a:lnTo>
                        <a:pt x="381517" y="0"/>
                      </a:lnTo>
                      <a:lnTo>
                        <a:pt x="720413" y="252157"/>
                      </a:lnTo>
                      <a:lnTo>
                        <a:pt x="335513" y="416956"/>
                      </a:lnTo>
                      <a:lnTo>
                        <a:pt x="0" y="164310"/>
                      </a:lnTo>
                      <a:close/>
                    </a:path>
                  </a:pathLst>
                </a:custGeom>
                <a:solidFill>
                  <a:srgbClr val="269BA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61" name="onecube"/>
              <p:cNvGrpSpPr/>
              <p:nvPr/>
            </p:nvGrpSpPr>
            <p:grpSpPr>
              <a:xfrm>
                <a:off x="3552969" y="4353020"/>
                <a:ext cx="776528" cy="883615"/>
                <a:chOff x="2532527" y="2947301"/>
                <a:chExt cx="776528" cy="883615"/>
              </a:xfrm>
            </p:grpSpPr>
            <p:sp>
              <p:nvSpPr>
                <p:cNvPr id="62" name="yellow"/>
                <p:cNvSpPr/>
                <p:nvPr/>
              </p:nvSpPr>
              <p:spPr>
                <a:xfrm rot="3192310">
                  <a:off x="2380798" y="3262232"/>
                  <a:ext cx="720413" cy="416956"/>
                </a:xfrm>
                <a:custGeom>
                  <a:avLst/>
                  <a:gdLst>
                    <a:gd name="connsiteX0" fmla="*/ 0 w 562577"/>
                    <a:gd name="connsiteY0" fmla="*/ 224171 h 448342"/>
                    <a:gd name="connsiteX1" fmla="*/ 281289 w 562577"/>
                    <a:gd name="connsiteY1" fmla="*/ 0 h 448342"/>
                    <a:gd name="connsiteX2" fmla="*/ 562577 w 562577"/>
                    <a:gd name="connsiteY2" fmla="*/ 224171 h 448342"/>
                    <a:gd name="connsiteX3" fmla="*/ 281289 w 562577"/>
                    <a:gd name="connsiteY3" fmla="*/ 448342 h 448342"/>
                    <a:gd name="connsiteX4" fmla="*/ 0 w 562577"/>
                    <a:gd name="connsiteY4" fmla="*/ 224171 h 448342"/>
                    <a:gd name="connsiteX0" fmla="*/ 0 w 654094"/>
                    <a:gd name="connsiteY0" fmla="*/ 224171 h 448342"/>
                    <a:gd name="connsiteX1" fmla="*/ 281289 w 654094"/>
                    <a:gd name="connsiteY1" fmla="*/ 0 h 448342"/>
                    <a:gd name="connsiteX2" fmla="*/ 654094 w 654094"/>
                    <a:gd name="connsiteY2" fmla="*/ 283560 h 448342"/>
                    <a:gd name="connsiteX3" fmla="*/ 281289 w 654094"/>
                    <a:gd name="connsiteY3" fmla="*/ 448342 h 448342"/>
                    <a:gd name="connsiteX4" fmla="*/ 0 w 654094"/>
                    <a:gd name="connsiteY4" fmla="*/ 224171 h 448342"/>
                    <a:gd name="connsiteX0" fmla="*/ 0 w 706853"/>
                    <a:gd name="connsiteY0" fmla="*/ 205855 h 448342"/>
                    <a:gd name="connsiteX1" fmla="*/ 334048 w 706853"/>
                    <a:gd name="connsiteY1" fmla="*/ 0 h 448342"/>
                    <a:gd name="connsiteX2" fmla="*/ 706853 w 706853"/>
                    <a:gd name="connsiteY2" fmla="*/ 283560 h 448342"/>
                    <a:gd name="connsiteX3" fmla="*/ 334048 w 706853"/>
                    <a:gd name="connsiteY3" fmla="*/ 448342 h 448342"/>
                    <a:gd name="connsiteX4" fmla="*/ 0 w 706853"/>
                    <a:gd name="connsiteY4" fmla="*/ 205855 h 448342"/>
                    <a:gd name="connsiteX0" fmla="*/ 0 w 706853"/>
                    <a:gd name="connsiteY0" fmla="*/ 128008 h 370495"/>
                    <a:gd name="connsiteX1" fmla="*/ 369468 w 706853"/>
                    <a:gd name="connsiteY1" fmla="*/ 0 h 370495"/>
                    <a:gd name="connsiteX2" fmla="*/ 706853 w 706853"/>
                    <a:gd name="connsiteY2" fmla="*/ 205713 h 370495"/>
                    <a:gd name="connsiteX3" fmla="*/ 334048 w 706853"/>
                    <a:gd name="connsiteY3" fmla="*/ 370495 h 370495"/>
                    <a:gd name="connsiteX4" fmla="*/ 0 w 706853"/>
                    <a:gd name="connsiteY4" fmla="*/ 128008 h 370495"/>
                    <a:gd name="connsiteX0" fmla="*/ 0 w 706853"/>
                    <a:gd name="connsiteY0" fmla="*/ 164782 h 407269"/>
                    <a:gd name="connsiteX1" fmla="*/ 372807 w 706853"/>
                    <a:gd name="connsiteY1" fmla="*/ 0 h 407269"/>
                    <a:gd name="connsiteX2" fmla="*/ 706853 w 706853"/>
                    <a:gd name="connsiteY2" fmla="*/ 242487 h 407269"/>
                    <a:gd name="connsiteX3" fmla="*/ 334048 w 706853"/>
                    <a:gd name="connsiteY3" fmla="*/ 407269 h 407269"/>
                    <a:gd name="connsiteX4" fmla="*/ 0 w 706853"/>
                    <a:gd name="connsiteY4" fmla="*/ 164782 h 407269"/>
                    <a:gd name="connsiteX0" fmla="*/ 0 w 714602"/>
                    <a:gd name="connsiteY0" fmla="*/ 164782 h 407269"/>
                    <a:gd name="connsiteX1" fmla="*/ 372807 w 714602"/>
                    <a:gd name="connsiteY1" fmla="*/ 0 h 407269"/>
                    <a:gd name="connsiteX2" fmla="*/ 714602 w 714602"/>
                    <a:gd name="connsiteY2" fmla="*/ 248282 h 407269"/>
                    <a:gd name="connsiteX3" fmla="*/ 334048 w 714602"/>
                    <a:gd name="connsiteY3" fmla="*/ 407269 h 407269"/>
                    <a:gd name="connsiteX4" fmla="*/ 0 w 714602"/>
                    <a:gd name="connsiteY4" fmla="*/ 164782 h 407269"/>
                    <a:gd name="connsiteX0" fmla="*/ 0 w 714602"/>
                    <a:gd name="connsiteY0" fmla="*/ 168657 h 411144"/>
                    <a:gd name="connsiteX1" fmla="*/ 375706 w 714602"/>
                    <a:gd name="connsiteY1" fmla="*/ 0 h 411144"/>
                    <a:gd name="connsiteX2" fmla="*/ 714602 w 714602"/>
                    <a:gd name="connsiteY2" fmla="*/ 252157 h 411144"/>
                    <a:gd name="connsiteX3" fmla="*/ 334048 w 714602"/>
                    <a:gd name="connsiteY3" fmla="*/ 411144 h 411144"/>
                    <a:gd name="connsiteX4" fmla="*/ 0 w 714602"/>
                    <a:gd name="connsiteY4" fmla="*/ 168657 h 411144"/>
                    <a:gd name="connsiteX0" fmla="*/ 0 w 714602"/>
                    <a:gd name="connsiteY0" fmla="*/ 168657 h 413081"/>
                    <a:gd name="connsiteX1" fmla="*/ 375706 w 714602"/>
                    <a:gd name="connsiteY1" fmla="*/ 0 h 413081"/>
                    <a:gd name="connsiteX2" fmla="*/ 714602 w 714602"/>
                    <a:gd name="connsiteY2" fmla="*/ 252157 h 413081"/>
                    <a:gd name="connsiteX3" fmla="*/ 332599 w 714602"/>
                    <a:gd name="connsiteY3" fmla="*/ 413081 h 413081"/>
                    <a:gd name="connsiteX4" fmla="*/ 0 w 714602"/>
                    <a:gd name="connsiteY4" fmla="*/ 168657 h 413081"/>
                    <a:gd name="connsiteX0" fmla="*/ 0 w 714602"/>
                    <a:gd name="connsiteY0" fmla="*/ 168657 h 416956"/>
                    <a:gd name="connsiteX1" fmla="*/ 375706 w 714602"/>
                    <a:gd name="connsiteY1" fmla="*/ 0 h 416956"/>
                    <a:gd name="connsiteX2" fmla="*/ 714602 w 714602"/>
                    <a:gd name="connsiteY2" fmla="*/ 252157 h 416956"/>
                    <a:gd name="connsiteX3" fmla="*/ 329702 w 714602"/>
                    <a:gd name="connsiteY3" fmla="*/ 416956 h 416956"/>
                    <a:gd name="connsiteX4" fmla="*/ 0 w 714602"/>
                    <a:gd name="connsiteY4" fmla="*/ 168657 h 416956"/>
                    <a:gd name="connsiteX0" fmla="*/ 0 w 720413"/>
                    <a:gd name="connsiteY0" fmla="*/ 164310 h 416956"/>
                    <a:gd name="connsiteX1" fmla="*/ 381517 w 720413"/>
                    <a:gd name="connsiteY1" fmla="*/ 0 h 416956"/>
                    <a:gd name="connsiteX2" fmla="*/ 720413 w 720413"/>
                    <a:gd name="connsiteY2" fmla="*/ 252157 h 416956"/>
                    <a:gd name="connsiteX3" fmla="*/ 335513 w 720413"/>
                    <a:gd name="connsiteY3" fmla="*/ 416956 h 416956"/>
                    <a:gd name="connsiteX4" fmla="*/ 0 w 720413"/>
                    <a:gd name="connsiteY4" fmla="*/ 164310 h 4169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0413" h="416956">
                      <a:moveTo>
                        <a:pt x="0" y="164310"/>
                      </a:moveTo>
                      <a:lnTo>
                        <a:pt x="381517" y="0"/>
                      </a:lnTo>
                      <a:lnTo>
                        <a:pt x="720413" y="252157"/>
                      </a:lnTo>
                      <a:lnTo>
                        <a:pt x="335513" y="416956"/>
                      </a:lnTo>
                      <a:lnTo>
                        <a:pt x="0" y="164310"/>
                      </a:lnTo>
                      <a:close/>
                    </a:path>
                  </a:pathLst>
                </a:custGeom>
                <a:solidFill>
                  <a:srgbClr val="FEAD1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3" name="red"/>
                <p:cNvSpPr/>
                <p:nvPr/>
              </p:nvSpPr>
              <p:spPr>
                <a:xfrm rot="21150044">
                  <a:off x="2561774" y="2947301"/>
                  <a:ext cx="720413" cy="416956"/>
                </a:xfrm>
                <a:custGeom>
                  <a:avLst/>
                  <a:gdLst>
                    <a:gd name="connsiteX0" fmla="*/ 0 w 562577"/>
                    <a:gd name="connsiteY0" fmla="*/ 224171 h 448342"/>
                    <a:gd name="connsiteX1" fmla="*/ 281289 w 562577"/>
                    <a:gd name="connsiteY1" fmla="*/ 0 h 448342"/>
                    <a:gd name="connsiteX2" fmla="*/ 562577 w 562577"/>
                    <a:gd name="connsiteY2" fmla="*/ 224171 h 448342"/>
                    <a:gd name="connsiteX3" fmla="*/ 281289 w 562577"/>
                    <a:gd name="connsiteY3" fmla="*/ 448342 h 448342"/>
                    <a:gd name="connsiteX4" fmla="*/ 0 w 562577"/>
                    <a:gd name="connsiteY4" fmla="*/ 224171 h 448342"/>
                    <a:gd name="connsiteX0" fmla="*/ 0 w 654094"/>
                    <a:gd name="connsiteY0" fmla="*/ 224171 h 448342"/>
                    <a:gd name="connsiteX1" fmla="*/ 281289 w 654094"/>
                    <a:gd name="connsiteY1" fmla="*/ 0 h 448342"/>
                    <a:gd name="connsiteX2" fmla="*/ 654094 w 654094"/>
                    <a:gd name="connsiteY2" fmla="*/ 283560 h 448342"/>
                    <a:gd name="connsiteX3" fmla="*/ 281289 w 654094"/>
                    <a:gd name="connsiteY3" fmla="*/ 448342 h 448342"/>
                    <a:gd name="connsiteX4" fmla="*/ 0 w 654094"/>
                    <a:gd name="connsiteY4" fmla="*/ 224171 h 448342"/>
                    <a:gd name="connsiteX0" fmla="*/ 0 w 706853"/>
                    <a:gd name="connsiteY0" fmla="*/ 205855 h 448342"/>
                    <a:gd name="connsiteX1" fmla="*/ 334048 w 706853"/>
                    <a:gd name="connsiteY1" fmla="*/ 0 h 448342"/>
                    <a:gd name="connsiteX2" fmla="*/ 706853 w 706853"/>
                    <a:gd name="connsiteY2" fmla="*/ 283560 h 448342"/>
                    <a:gd name="connsiteX3" fmla="*/ 334048 w 706853"/>
                    <a:gd name="connsiteY3" fmla="*/ 448342 h 448342"/>
                    <a:gd name="connsiteX4" fmla="*/ 0 w 706853"/>
                    <a:gd name="connsiteY4" fmla="*/ 205855 h 448342"/>
                    <a:gd name="connsiteX0" fmla="*/ 0 w 706853"/>
                    <a:gd name="connsiteY0" fmla="*/ 128008 h 370495"/>
                    <a:gd name="connsiteX1" fmla="*/ 369468 w 706853"/>
                    <a:gd name="connsiteY1" fmla="*/ 0 h 370495"/>
                    <a:gd name="connsiteX2" fmla="*/ 706853 w 706853"/>
                    <a:gd name="connsiteY2" fmla="*/ 205713 h 370495"/>
                    <a:gd name="connsiteX3" fmla="*/ 334048 w 706853"/>
                    <a:gd name="connsiteY3" fmla="*/ 370495 h 370495"/>
                    <a:gd name="connsiteX4" fmla="*/ 0 w 706853"/>
                    <a:gd name="connsiteY4" fmla="*/ 128008 h 370495"/>
                    <a:gd name="connsiteX0" fmla="*/ 0 w 706853"/>
                    <a:gd name="connsiteY0" fmla="*/ 164782 h 407269"/>
                    <a:gd name="connsiteX1" fmla="*/ 372807 w 706853"/>
                    <a:gd name="connsiteY1" fmla="*/ 0 h 407269"/>
                    <a:gd name="connsiteX2" fmla="*/ 706853 w 706853"/>
                    <a:gd name="connsiteY2" fmla="*/ 242487 h 407269"/>
                    <a:gd name="connsiteX3" fmla="*/ 334048 w 706853"/>
                    <a:gd name="connsiteY3" fmla="*/ 407269 h 407269"/>
                    <a:gd name="connsiteX4" fmla="*/ 0 w 706853"/>
                    <a:gd name="connsiteY4" fmla="*/ 164782 h 407269"/>
                    <a:gd name="connsiteX0" fmla="*/ 0 w 714602"/>
                    <a:gd name="connsiteY0" fmla="*/ 164782 h 407269"/>
                    <a:gd name="connsiteX1" fmla="*/ 372807 w 714602"/>
                    <a:gd name="connsiteY1" fmla="*/ 0 h 407269"/>
                    <a:gd name="connsiteX2" fmla="*/ 714602 w 714602"/>
                    <a:gd name="connsiteY2" fmla="*/ 248282 h 407269"/>
                    <a:gd name="connsiteX3" fmla="*/ 334048 w 714602"/>
                    <a:gd name="connsiteY3" fmla="*/ 407269 h 407269"/>
                    <a:gd name="connsiteX4" fmla="*/ 0 w 714602"/>
                    <a:gd name="connsiteY4" fmla="*/ 164782 h 407269"/>
                    <a:gd name="connsiteX0" fmla="*/ 0 w 714602"/>
                    <a:gd name="connsiteY0" fmla="*/ 168657 h 411144"/>
                    <a:gd name="connsiteX1" fmla="*/ 375706 w 714602"/>
                    <a:gd name="connsiteY1" fmla="*/ 0 h 411144"/>
                    <a:gd name="connsiteX2" fmla="*/ 714602 w 714602"/>
                    <a:gd name="connsiteY2" fmla="*/ 252157 h 411144"/>
                    <a:gd name="connsiteX3" fmla="*/ 334048 w 714602"/>
                    <a:gd name="connsiteY3" fmla="*/ 411144 h 411144"/>
                    <a:gd name="connsiteX4" fmla="*/ 0 w 714602"/>
                    <a:gd name="connsiteY4" fmla="*/ 168657 h 411144"/>
                    <a:gd name="connsiteX0" fmla="*/ 0 w 714602"/>
                    <a:gd name="connsiteY0" fmla="*/ 168657 h 413081"/>
                    <a:gd name="connsiteX1" fmla="*/ 375706 w 714602"/>
                    <a:gd name="connsiteY1" fmla="*/ 0 h 413081"/>
                    <a:gd name="connsiteX2" fmla="*/ 714602 w 714602"/>
                    <a:gd name="connsiteY2" fmla="*/ 252157 h 413081"/>
                    <a:gd name="connsiteX3" fmla="*/ 332599 w 714602"/>
                    <a:gd name="connsiteY3" fmla="*/ 413081 h 413081"/>
                    <a:gd name="connsiteX4" fmla="*/ 0 w 714602"/>
                    <a:gd name="connsiteY4" fmla="*/ 168657 h 413081"/>
                    <a:gd name="connsiteX0" fmla="*/ 0 w 714602"/>
                    <a:gd name="connsiteY0" fmla="*/ 168657 h 416956"/>
                    <a:gd name="connsiteX1" fmla="*/ 375706 w 714602"/>
                    <a:gd name="connsiteY1" fmla="*/ 0 h 416956"/>
                    <a:gd name="connsiteX2" fmla="*/ 714602 w 714602"/>
                    <a:gd name="connsiteY2" fmla="*/ 252157 h 416956"/>
                    <a:gd name="connsiteX3" fmla="*/ 329702 w 714602"/>
                    <a:gd name="connsiteY3" fmla="*/ 416956 h 416956"/>
                    <a:gd name="connsiteX4" fmla="*/ 0 w 714602"/>
                    <a:gd name="connsiteY4" fmla="*/ 168657 h 416956"/>
                    <a:gd name="connsiteX0" fmla="*/ 0 w 720413"/>
                    <a:gd name="connsiteY0" fmla="*/ 164310 h 416956"/>
                    <a:gd name="connsiteX1" fmla="*/ 381517 w 720413"/>
                    <a:gd name="connsiteY1" fmla="*/ 0 h 416956"/>
                    <a:gd name="connsiteX2" fmla="*/ 720413 w 720413"/>
                    <a:gd name="connsiteY2" fmla="*/ 252157 h 416956"/>
                    <a:gd name="connsiteX3" fmla="*/ 335513 w 720413"/>
                    <a:gd name="connsiteY3" fmla="*/ 416956 h 416956"/>
                    <a:gd name="connsiteX4" fmla="*/ 0 w 720413"/>
                    <a:gd name="connsiteY4" fmla="*/ 164310 h 4169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0413" h="416956">
                      <a:moveTo>
                        <a:pt x="0" y="164310"/>
                      </a:moveTo>
                      <a:lnTo>
                        <a:pt x="381517" y="0"/>
                      </a:lnTo>
                      <a:lnTo>
                        <a:pt x="720413" y="252157"/>
                      </a:lnTo>
                      <a:lnTo>
                        <a:pt x="335513" y="416956"/>
                      </a:lnTo>
                      <a:lnTo>
                        <a:pt x="0" y="164310"/>
                      </a:lnTo>
                      <a:close/>
                    </a:path>
                  </a:pathLst>
                </a:custGeom>
                <a:solidFill>
                  <a:srgbClr val="F040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4" name="blue"/>
                <p:cNvSpPr/>
                <p:nvPr/>
              </p:nvSpPr>
              <p:spPr>
                <a:xfrm rot="18407690" flipV="1">
                  <a:off x="2740370" y="3259853"/>
                  <a:ext cx="720413" cy="416956"/>
                </a:xfrm>
                <a:custGeom>
                  <a:avLst/>
                  <a:gdLst>
                    <a:gd name="connsiteX0" fmla="*/ 0 w 562577"/>
                    <a:gd name="connsiteY0" fmla="*/ 224171 h 448342"/>
                    <a:gd name="connsiteX1" fmla="*/ 281289 w 562577"/>
                    <a:gd name="connsiteY1" fmla="*/ 0 h 448342"/>
                    <a:gd name="connsiteX2" fmla="*/ 562577 w 562577"/>
                    <a:gd name="connsiteY2" fmla="*/ 224171 h 448342"/>
                    <a:gd name="connsiteX3" fmla="*/ 281289 w 562577"/>
                    <a:gd name="connsiteY3" fmla="*/ 448342 h 448342"/>
                    <a:gd name="connsiteX4" fmla="*/ 0 w 562577"/>
                    <a:gd name="connsiteY4" fmla="*/ 224171 h 448342"/>
                    <a:gd name="connsiteX0" fmla="*/ 0 w 654094"/>
                    <a:gd name="connsiteY0" fmla="*/ 224171 h 448342"/>
                    <a:gd name="connsiteX1" fmla="*/ 281289 w 654094"/>
                    <a:gd name="connsiteY1" fmla="*/ 0 h 448342"/>
                    <a:gd name="connsiteX2" fmla="*/ 654094 w 654094"/>
                    <a:gd name="connsiteY2" fmla="*/ 283560 h 448342"/>
                    <a:gd name="connsiteX3" fmla="*/ 281289 w 654094"/>
                    <a:gd name="connsiteY3" fmla="*/ 448342 h 448342"/>
                    <a:gd name="connsiteX4" fmla="*/ 0 w 654094"/>
                    <a:gd name="connsiteY4" fmla="*/ 224171 h 448342"/>
                    <a:gd name="connsiteX0" fmla="*/ 0 w 706853"/>
                    <a:gd name="connsiteY0" fmla="*/ 205855 h 448342"/>
                    <a:gd name="connsiteX1" fmla="*/ 334048 w 706853"/>
                    <a:gd name="connsiteY1" fmla="*/ 0 h 448342"/>
                    <a:gd name="connsiteX2" fmla="*/ 706853 w 706853"/>
                    <a:gd name="connsiteY2" fmla="*/ 283560 h 448342"/>
                    <a:gd name="connsiteX3" fmla="*/ 334048 w 706853"/>
                    <a:gd name="connsiteY3" fmla="*/ 448342 h 448342"/>
                    <a:gd name="connsiteX4" fmla="*/ 0 w 706853"/>
                    <a:gd name="connsiteY4" fmla="*/ 205855 h 448342"/>
                    <a:gd name="connsiteX0" fmla="*/ 0 w 706853"/>
                    <a:gd name="connsiteY0" fmla="*/ 128008 h 370495"/>
                    <a:gd name="connsiteX1" fmla="*/ 369468 w 706853"/>
                    <a:gd name="connsiteY1" fmla="*/ 0 h 370495"/>
                    <a:gd name="connsiteX2" fmla="*/ 706853 w 706853"/>
                    <a:gd name="connsiteY2" fmla="*/ 205713 h 370495"/>
                    <a:gd name="connsiteX3" fmla="*/ 334048 w 706853"/>
                    <a:gd name="connsiteY3" fmla="*/ 370495 h 370495"/>
                    <a:gd name="connsiteX4" fmla="*/ 0 w 706853"/>
                    <a:gd name="connsiteY4" fmla="*/ 128008 h 370495"/>
                    <a:gd name="connsiteX0" fmla="*/ 0 w 706853"/>
                    <a:gd name="connsiteY0" fmla="*/ 164782 h 407269"/>
                    <a:gd name="connsiteX1" fmla="*/ 372807 w 706853"/>
                    <a:gd name="connsiteY1" fmla="*/ 0 h 407269"/>
                    <a:gd name="connsiteX2" fmla="*/ 706853 w 706853"/>
                    <a:gd name="connsiteY2" fmla="*/ 242487 h 407269"/>
                    <a:gd name="connsiteX3" fmla="*/ 334048 w 706853"/>
                    <a:gd name="connsiteY3" fmla="*/ 407269 h 407269"/>
                    <a:gd name="connsiteX4" fmla="*/ 0 w 706853"/>
                    <a:gd name="connsiteY4" fmla="*/ 164782 h 407269"/>
                    <a:gd name="connsiteX0" fmla="*/ 0 w 714602"/>
                    <a:gd name="connsiteY0" fmla="*/ 164782 h 407269"/>
                    <a:gd name="connsiteX1" fmla="*/ 372807 w 714602"/>
                    <a:gd name="connsiteY1" fmla="*/ 0 h 407269"/>
                    <a:gd name="connsiteX2" fmla="*/ 714602 w 714602"/>
                    <a:gd name="connsiteY2" fmla="*/ 248282 h 407269"/>
                    <a:gd name="connsiteX3" fmla="*/ 334048 w 714602"/>
                    <a:gd name="connsiteY3" fmla="*/ 407269 h 407269"/>
                    <a:gd name="connsiteX4" fmla="*/ 0 w 714602"/>
                    <a:gd name="connsiteY4" fmla="*/ 164782 h 407269"/>
                    <a:gd name="connsiteX0" fmla="*/ 0 w 714602"/>
                    <a:gd name="connsiteY0" fmla="*/ 168657 h 411144"/>
                    <a:gd name="connsiteX1" fmla="*/ 375706 w 714602"/>
                    <a:gd name="connsiteY1" fmla="*/ 0 h 411144"/>
                    <a:gd name="connsiteX2" fmla="*/ 714602 w 714602"/>
                    <a:gd name="connsiteY2" fmla="*/ 252157 h 411144"/>
                    <a:gd name="connsiteX3" fmla="*/ 334048 w 714602"/>
                    <a:gd name="connsiteY3" fmla="*/ 411144 h 411144"/>
                    <a:gd name="connsiteX4" fmla="*/ 0 w 714602"/>
                    <a:gd name="connsiteY4" fmla="*/ 168657 h 411144"/>
                    <a:gd name="connsiteX0" fmla="*/ 0 w 714602"/>
                    <a:gd name="connsiteY0" fmla="*/ 168657 h 413081"/>
                    <a:gd name="connsiteX1" fmla="*/ 375706 w 714602"/>
                    <a:gd name="connsiteY1" fmla="*/ 0 h 413081"/>
                    <a:gd name="connsiteX2" fmla="*/ 714602 w 714602"/>
                    <a:gd name="connsiteY2" fmla="*/ 252157 h 413081"/>
                    <a:gd name="connsiteX3" fmla="*/ 332599 w 714602"/>
                    <a:gd name="connsiteY3" fmla="*/ 413081 h 413081"/>
                    <a:gd name="connsiteX4" fmla="*/ 0 w 714602"/>
                    <a:gd name="connsiteY4" fmla="*/ 168657 h 413081"/>
                    <a:gd name="connsiteX0" fmla="*/ 0 w 714602"/>
                    <a:gd name="connsiteY0" fmla="*/ 168657 h 416956"/>
                    <a:gd name="connsiteX1" fmla="*/ 375706 w 714602"/>
                    <a:gd name="connsiteY1" fmla="*/ 0 h 416956"/>
                    <a:gd name="connsiteX2" fmla="*/ 714602 w 714602"/>
                    <a:gd name="connsiteY2" fmla="*/ 252157 h 416956"/>
                    <a:gd name="connsiteX3" fmla="*/ 329702 w 714602"/>
                    <a:gd name="connsiteY3" fmla="*/ 416956 h 416956"/>
                    <a:gd name="connsiteX4" fmla="*/ 0 w 714602"/>
                    <a:gd name="connsiteY4" fmla="*/ 168657 h 416956"/>
                    <a:gd name="connsiteX0" fmla="*/ 0 w 720413"/>
                    <a:gd name="connsiteY0" fmla="*/ 164310 h 416956"/>
                    <a:gd name="connsiteX1" fmla="*/ 381517 w 720413"/>
                    <a:gd name="connsiteY1" fmla="*/ 0 h 416956"/>
                    <a:gd name="connsiteX2" fmla="*/ 720413 w 720413"/>
                    <a:gd name="connsiteY2" fmla="*/ 252157 h 416956"/>
                    <a:gd name="connsiteX3" fmla="*/ 335513 w 720413"/>
                    <a:gd name="connsiteY3" fmla="*/ 416956 h 416956"/>
                    <a:gd name="connsiteX4" fmla="*/ 0 w 720413"/>
                    <a:gd name="connsiteY4" fmla="*/ 164310 h 4169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0413" h="416956">
                      <a:moveTo>
                        <a:pt x="0" y="164310"/>
                      </a:moveTo>
                      <a:lnTo>
                        <a:pt x="381517" y="0"/>
                      </a:lnTo>
                      <a:lnTo>
                        <a:pt x="720413" y="252157"/>
                      </a:lnTo>
                      <a:lnTo>
                        <a:pt x="335513" y="416956"/>
                      </a:lnTo>
                      <a:lnTo>
                        <a:pt x="0" y="164310"/>
                      </a:lnTo>
                      <a:close/>
                    </a:path>
                  </a:pathLst>
                </a:custGeom>
                <a:solidFill>
                  <a:srgbClr val="269BA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cxnSp>
          <p:nvCxnSpPr>
            <p:cNvPr id="3" name="Straight Connector 2"/>
            <p:cNvCxnSpPr/>
            <p:nvPr/>
          </p:nvCxnSpPr>
          <p:spPr>
            <a:xfrm flipH="1">
              <a:off x="4917386" y="2424119"/>
              <a:ext cx="1832" cy="230572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5104715" y="2607485"/>
              <a:ext cx="5260671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0" dirty="0" smtClean="0">
                  <a:latin typeface="Neometric" pitchFamily="50" charset="0"/>
                </a:rPr>
                <a:t>polarhive</a:t>
              </a:r>
              <a:endParaRPr lang="en-IN" sz="12000" dirty="0">
                <a:latin typeface="Neometric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9402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10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Neometric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Paul</dc:creator>
  <cp:lastModifiedBy>Nathan Paul</cp:lastModifiedBy>
  <cp:revision>12</cp:revision>
  <dcterms:created xsi:type="dcterms:W3CDTF">2017-11-03T10:33:58Z</dcterms:created>
  <dcterms:modified xsi:type="dcterms:W3CDTF">2017-11-03T11:53:40Z</dcterms:modified>
</cp:coreProperties>
</file>