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1736" r:id="rId3"/>
    <p:sldId id="1739" r:id="rId4"/>
    <p:sldId id="1737" r:id="rId5"/>
    <p:sldId id="173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ECB7-02C8-4471-9AAE-3D6DA83E3DE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5A6-FC5F-4723-B2F8-3BCF54F03D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5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ECB7-02C8-4471-9AAE-3D6DA83E3DE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5A6-FC5F-4723-B2F8-3BCF54F03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ECB7-02C8-4471-9AAE-3D6DA83E3DE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5A6-FC5F-4723-B2F8-3BCF54F03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ECB7-02C8-4471-9AAE-3D6DA83E3DE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5A6-FC5F-4723-B2F8-3BCF54F03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ECB7-02C8-4471-9AAE-3D6DA83E3DE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5A6-FC5F-4723-B2F8-3BCF54F03D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9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ECB7-02C8-4471-9AAE-3D6DA83E3DE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5A6-FC5F-4723-B2F8-3BCF54F03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5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ECB7-02C8-4471-9AAE-3D6DA83E3DE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5A6-FC5F-4723-B2F8-3BCF54F03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8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ECB7-02C8-4471-9AAE-3D6DA83E3DE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5A6-FC5F-4723-B2F8-3BCF54F03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ECB7-02C8-4471-9AAE-3D6DA83E3DE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5A6-FC5F-4723-B2F8-3BCF54F03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7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58ECB7-02C8-4471-9AAE-3D6DA83E3DE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E5A6-FC5F-4723-B2F8-3BCF54F03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ECB7-02C8-4471-9AAE-3D6DA83E3DE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5A6-FC5F-4723-B2F8-3BCF54F03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06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58ECB7-02C8-4471-9AAE-3D6DA83E3DE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81E5A6-FC5F-4723-B2F8-3BCF54F03D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0164C-3A60-4C3D-803F-7C3432BB1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zh-CN" altLang="en-US" dirty="0"/>
              <a:t>实验课 </a:t>
            </a:r>
            <a:r>
              <a:rPr lang="en-US" altLang="zh-CN" dirty="0"/>
              <a:t>Week 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896F1D-6239-4260-8EFE-2B51DF83A3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388" y="172236"/>
            <a:ext cx="1587624" cy="92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6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4509" y="289054"/>
            <a:ext cx="10515600" cy="99755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实验内容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388" y="172236"/>
            <a:ext cx="1587624" cy="92082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B6EC4EB-3001-4A6A-97AE-BCA444504699}"/>
              </a:ext>
            </a:extLst>
          </p:cNvPr>
          <p:cNvSpPr txBox="1"/>
          <p:nvPr/>
        </p:nvSpPr>
        <p:spPr>
          <a:xfrm>
            <a:off x="1094509" y="1995055"/>
            <a:ext cx="10353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算法复杂度比较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动手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撰写随机数生成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生成一组随机数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通过主函数调用两个排序算法，对随机数进行排序，并打印结果和运行时间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冒泡排序 快速排序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根据运行时间的不同，体会算法复杂度的影响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35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5775" y="289053"/>
            <a:ext cx="10515600" cy="99755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几点要求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388" y="172236"/>
            <a:ext cx="1587624" cy="92082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B6EC4EB-3001-4A6A-97AE-BCA444504699}"/>
              </a:ext>
            </a:extLst>
          </p:cNvPr>
          <p:cNvSpPr txBox="1"/>
          <p:nvPr/>
        </p:nvSpPr>
        <p:spPr>
          <a:xfrm>
            <a:off x="1066799" y="2090172"/>
            <a:ext cx="103535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随机数的数量不少于两万，否则体现不出时间差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要对同一组随机数分别使用两种算法进行排序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定义一个定时器，打印出两次排序的时间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认真完成实验报告并及时上传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01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224" y="247490"/>
            <a:ext cx="10515600" cy="99755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冒泡排序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388" y="172236"/>
            <a:ext cx="1587624" cy="92082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B6EC4EB-3001-4A6A-97AE-BCA444504699}"/>
              </a:ext>
            </a:extLst>
          </p:cNvPr>
          <p:cNvSpPr txBox="1"/>
          <p:nvPr/>
        </p:nvSpPr>
        <p:spPr>
          <a:xfrm>
            <a:off x="1432460" y="1320299"/>
            <a:ext cx="103535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BubbleSort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 a[], int n)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for 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n-1;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for (j = 0; j &lt; n-1-i;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if (a[j] &gt; a[j+1])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temp = a[j];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a[j] = a[j+1];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a[j+1] = temp;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224" y="272830"/>
            <a:ext cx="10515600" cy="99755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快速排序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388" y="172236"/>
            <a:ext cx="1587624" cy="92082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B6EC4EB-3001-4A6A-97AE-BCA444504699}"/>
              </a:ext>
            </a:extLst>
          </p:cNvPr>
          <p:cNvSpPr txBox="1"/>
          <p:nvPr/>
        </p:nvSpPr>
        <p:spPr>
          <a:xfrm>
            <a:off x="1432460" y="1272546"/>
            <a:ext cx="103535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QuickSort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 a[], int left, int right)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if(left &gt;= right)   return 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left, j = right, key = a[left];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while(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j)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while(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j &amp;&amp; key &lt;= a[j]) j--;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a[j];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while(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j &amp;&amp; key &gt;= 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a[j] = 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key;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QuickSort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(a, left,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- 1);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QuickSort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+ 1, right);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9187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279</Words>
  <Application>Microsoft Office PowerPoint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Calibri</vt:lpstr>
      <vt:lpstr>Calibri Light</vt:lpstr>
      <vt:lpstr>Times New Roman</vt:lpstr>
      <vt:lpstr>回顾</vt:lpstr>
      <vt:lpstr>实验课 Week 1</vt:lpstr>
      <vt:lpstr>实验内容</vt:lpstr>
      <vt:lpstr>几点要求</vt:lpstr>
      <vt:lpstr>冒泡排序</vt:lpstr>
      <vt:lpstr>快速排序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实验课 Week 1</dc:title>
  <dc:creator>C CI</dc:creator>
  <cp:lastModifiedBy>Chao Liu</cp:lastModifiedBy>
  <cp:revision>19</cp:revision>
  <dcterms:created xsi:type="dcterms:W3CDTF">2020-02-09T07:09:27Z</dcterms:created>
  <dcterms:modified xsi:type="dcterms:W3CDTF">2021-02-26T02:16:36Z</dcterms:modified>
</cp:coreProperties>
</file>