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6" r:id="rId5"/>
    <p:sldId id="267" r:id="rId6"/>
    <p:sldId id="274" r:id="rId7"/>
    <p:sldId id="275" r:id="rId8"/>
    <p:sldId id="259" r:id="rId9"/>
    <p:sldId id="276" r:id="rId10"/>
    <p:sldId id="258" r:id="rId11"/>
    <p:sldId id="27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huanlan.zhihu.com/p/4869636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实验二：线性判别分析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献血预测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737735"/>
          </a:xfrm>
        </p:spPr>
        <p:txBody>
          <a:bodyPr/>
          <a:lstStyle/>
          <a:p>
            <a:r>
              <a:rPr lang="zh-CN" altLang="en-US" sz="2400" dirty="0"/>
              <a:t>LDA 的思想非常朴素: 给定训练样例，设法将样例投影到一条直线上，使得同样例的投影点尽可能接近、异类样例的投影点尽可能远离;在对新样本进行分类时，将其投影到同样的这条直线上，再根据投影点的位置来确定新样本的类别.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2476500"/>
            <a:ext cx="7446645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469265"/>
            <a:ext cx="9765030" cy="1829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298700"/>
            <a:ext cx="9747885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1004570"/>
            <a:ext cx="7903210" cy="1303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0630" y="566420"/>
            <a:ext cx="58908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我们一般定义类内散度矩阵为：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0630" y="2425065"/>
            <a:ext cx="6135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定义类间散度矩阵为：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3015615"/>
            <a:ext cx="5593080" cy="41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0630" y="3746500"/>
            <a:ext cx="670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则式(3.32) 可重写为：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4385945"/>
            <a:ext cx="4954905" cy="722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" y="5288915"/>
            <a:ext cx="989647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365125"/>
            <a:ext cx="8356600" cy="380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15" y="4170680"/>
            <a:ext cx="8242935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3015" cy="443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输血服务中心数据集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data/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输血服务中心数据集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/blood_data.txt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该实验是个分类问题。本数据集共有 </a:t>
            </a:r>
            <a:r>
              <a:rPr lang="en-US" altLang="zh-CN" dirty="0"/>
              <a:t>748 </a:t>
            </a:r>
            <a:r>
              <a:rPr lang="zh-CN" altLang="en-US" dirty="0"/>
              <a:t>个样本，</a:t>
            </a:r>
            <a:r>
              <a:rPr lang="en-US" altLang="zh-CN" dirty="0"/>
              <a:t>5 </a:t>
            </a:r>
            <a:r>
              <a:rPr lang="zh-CN" altLang="en-US" dirty="0"/>
              <a:t>个属性，详见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data/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输血服务中心数据集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/blood_names.txt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7140"/>
            <a:ext cx="8728710" cy="237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3895781"/>
            <a:ext cx="4953691" cy="13336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3.9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 或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等基础扩展包，建议使用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pytorch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9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划分测试集（</a:t>
            </a:r>
            <a:r>
              <a:rPr lang="en-US" altLang="zh-CN" dirty="0"/>
              <a:t>600</a:t>
            </a:r>
            <a:r>
              <a:rPr lang="zh-CN" altLang="en-US" dirty="0"/>
              <a:t>）和训练集（</a:t>
            </a:r>
            <a:r>
              <a:rPr lang="en-US" altLang="zh-CN" dirty="0"/>
              <a:t>148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对数据集进行线性判别分析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将模型结果的投影方向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进行输出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输出测试集的准确率</a:t>
            </a:r>
            <a:r>
              <a:rPr lang="en-US" altLang="zh-CN" dirty="0"/>
              <a:t>acc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最好能够将数据的分析结果进行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可视化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日晚上</a:t>
            </a:r>
            <a:r>
              <a:rPr lang="en-US" altLang="zh-CN" dirty="0">
                <a:solidFill>
                  <a:srgbClr val="FF0000"/>
                </a:solidFill>
              </a:rPr>
              <a:t>12:00</a:t>
            </a:r>
            <a:r>
              <a:rPr lang="zh-CN" altLang="en-US" dirty="0"/>
              <a:t>之前将代码（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文件）、实验报告（</a:t>
            </a:r>
            <a:r>
              <a:rPr lang="en-US" altLang="zh-CN" dirty="0"/>
              <a:t>doc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文件）一并打包上传至邮箱。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邮箱：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oucml23@126.com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压缩包和实验报告命名方式：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实验序号，例如：</a:t>
            </a:r>
            <a:r>
              <a:rPr lang="en-US" altLang="zh-CN" sz="2800" dirty="0">
                <a:solidFill>
                  <a:srgbClr val="FF0000"/>
                </a:solidFill>
              </a:rPr>
              <a:t>111702xxxxx -</a:t>
            </a:r>
            <a:r>
              <a:rPr lang="zh-CN" altLang="en-US" sz="2800" dirty="0">
                <a:solidFill>
                  <a:srgbClr val="FF0000"/>
                </a:solidFill>
              </a:rPr>
              <a:t>王</a:t>
            </a:r>
            <a:r>
              <a:rPr lang="en-US" altLang="zh-CN" sz="2800" dirty="0">
                <a:solidFill>
                  <a:srgbClr val="FF0000"/>
                </a:solidFill>
              </a:rPr>
              <a:t>xx-</a:t>
            </a:r>
            <a:r>
              <a:rPr lang="zh-CN" altLang="en-US" sz="2800" dirty="0">
                <a:solidFill>
                  <a:srgbClr val="FF0000"/>
                </a:solidFill>
              </a:rPr>
              <a:t>实验一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/>
              <a:t>python</a:t>
            </a:r>
            <a:r>
              <a:rPr lang="zh-CN" altLang="en-US" dirty="0"/>
              <a:t>运用</a:t>
            </a:r>
            <a:r>
              <a:rPr lang="en-US" altLang="zh-CN" dirty="0"/>
              <a:t>matplotlib</a:t>
            </a:r>
            <a:r>
              <a:rPr lang="zh-CN" altLang="en-US" dirty="0"/>
              <a:t>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Python</a:t>
            </a:r>
            <a:r>
              <a:rPr lang="zh-CN" altLang="en-US" dirty="0">
                <a:hlinkClick r:id="rId1"/>
              </a:rPr>
              <a:t>系列，数据可视化</a:t>
            </a:r>
            <a:r>
              <a:rPr lang="en-US" altLang="zh-CN" dirty="0">
                <a:hlinkClick r:id="rId1"/>
              </a:rPr>
              <a:t>Matplotlib</a:t>
            </a:r>
            <a:r>
              <a:rPr lang="zh-CN" altLang="en-US" dirty="0">
                <a:hlinkClick r:id="rId1"/>
              </a:rPr>
              <a:t>绘图入门教程（速查详细版，一图一代码，建议收藏） </a:t>
            </a:r>
            <a:r>
              <a:rPr lang="en-US" altLang="zh-CN" dirty="0">
                <a:hlinkClick r:id="rId1"/>
              </a:rPr>
              <a:t>- </a:t>
            </a:r>
            <a:r>
              <a:rPr lang="zh-CN" altLang="en-US" dirty="0">
                <a:hlinkClick r:id="rId1"/>
              </a:rPr>
              <a:t>知乎 </a:t>
            </a:r>
            <a:r>
              <a:rPr lang="en-US" altLang="zh-CN" dirty="0">
                <a:hlinkClick r:id="rId1"/>
              </a:rPr>
              <a:t>(zhihu.com)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18299204"/>
  <p:tag name="KSO_WM_UNIT_PLACING_PICTURE_USER_VIEWPORT" val="{&quot;height&quot;:2960.459842519685,&quot;width&quot;:10886.248818897637}"/>
</p:tagLst>
</file>

<file path=ppt/tags/tag2.xml><?xml version="1.0" encoding="utf-8"?>
<p:tagLst xmlns:p="http://schemas.openxmlformats.org/presentationml/2006/main">
  <p:tag name="KSO_WPP_MARK_KEY" val="51121bdc-6c16-42f0-afb7-425c0b9bc322"/>
  <p:tag name="COMMONDATA" val="eyJoZGlkIjoiMTU4MWI4NGMwNTczMzVjNTFmZjE3OWQ0MmI5NjQ3O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Arial Unicode MS</vt:lpstr>
      <vt:lpstr>Office 主题​​</vt:lpstr>
      <vt:lpstr>1_Office 主题​​</vt:lpstr>
      <vt:lpstr>实验二：线性判别分析</vt:lpstr>
      <vt:lpstr>线性判别分析</vt:lpstr>
      <vt:lpstr>PowerPoint 演示文稿</vt:lpstr>
      <vt:lpstr>PowerPoint 演示文稿</vt:lpstr>
      <vt:lpstr>PowerPoint 演示文稿</vt:lpstr>
      <vt:lpstr>数据集介绍</vt:lpstr>
      <vt:lpstr>实验环境</vt:lpstr>
      <vt:lpstr>实验要求</vt:lpstr>
      <vt:lpstr>附录：python运用matplotlib画图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Joe</cp:lastModifiedBy>
  <cp:revision>38</cp:revision>
  <dcterms:created xsi:type="dcterms:W3CDTF">2020-04-27T02:56:00Z</dcterms:created>
  <dcterms:modified xsi:type="dcterms:W3CDTF">2023-03-18T16:46:42Z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86FF0064AE2544269D885E137100C624</vt:lpwstr>
  </property>
</Properties>
</file>