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01" r:id="rId3"/>
    <p:sldId id="302" r:id="rId4"/>
    <p:sldId id="292" r:id="rId5"/>
    <p:sldId id="303" r:id="rId7"/>
    <p:sldId id="284" r:id="rId8"/>
    <p:sldId id="286" r:id="rId9"/>
    <p:sldId id="287" r:id="rId10"/>
    <p:sldId id="288" r:id="rId11"/>
    <p:sldId id="304" r:id="rId12"/>
    <p:sldId id="294" r:id="rId13"/>
    <p:sldId id="305" r:id="rId14"/>
    <p:sldId id="297" r:id="rId15"/>
    <p:sldId id="306" r:id="rId16"/>
    <p:sldId id="307" r:id="rId17"/>
    <p:sldId id="295" r:id="rId18"/>
    <p:sldId id="299"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2" r:id="rId33"/>
    <p:sldId id="323" r:id="rId34"/>
    <p:sldId id="324" r:id="rId35"/>
    <p:sldId id="325" r:id="rId36"/>
    <p:sldId id="326" r:id="rId37"/>
    <p:sldId id="327" r:id="rId38"/>
    <p:sldId id="334" r:id="rId39"/>
    <p:sldId id="335" r:id="rId40"/>
    <p:sldId id="336" r:id="rId41"/>
    <p:sldId id="321" r:id="rId42"/>
    <p:sldId id="328" r:id="rId43"/>
    <p:sldId id="329" r:id="rId44"/>
    <p:sldId id="330" r:id="rId45"/>
    <p:sldId id="337" r:id="rId46"/>
    <p:sldId id="338" r:id="rId47"/>
  </p:sldIdLst>
  <p:sldSz cx="9144000" cy="6858000" type="screen4x3"/>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a:srgbClr val="023A91"/>
    <a:srgbClr val="013990"/>
    <a:srgbClr val="CC000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798" y="66"/>
      </p:cViewPr>
      <p:guideLst>
        <p:guide orient="horz" pos="2150"/>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0" Type="http://schemas.openxmlformats.org/officeDocument/2006/relationships/image" Target="../media/image15.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4.wmf"/><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4.wmf"/><Relationship Id="rId1" Type="http://schemas.openxmlformats.org/officeDocument/2006/relationships/image" Target="../media/image6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image" Target="../media/image22.wmf"/><Relationship Id="rId7" Type="http://schemas.openxmlformats.org/officeDocument/2006/relationships/image" Target="../media/image1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1" Type="http://schemas.openxmlformats.org/officeDocument/2006/relationships/image" Target="../media/image76.wmf"/><Relationship Id="rId10" Type="http://schemas.openxmlformats.org/officeDocument/2006/relationships/image" Target="../media/image75.wmf"/><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75.wmf"/><Relationship Id="rId4" Type="http://schemas.openxmlformats.org/officeDocument/2006/relationships/image" Target="../media/image11.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23.wmf"/><Relationship Id="rId3" Type="http://schemas.openxmlformats.org/officeDocument/2006/relationships/image" Target="../media/image86.wmf"/><Relationship Id="rId2" Type="http://schemas.openxmlformats.org/officeDocument/2006/relationships/image" Target="../media/image22.wmf"/><Relationship Id="rId12" Type="http://schemas.openxmlformats.org/officeDocument/2006/relationships/image" Target="../media/image92.wmf"/><Relationship Id="rId11" Type="http://schemas.openxmlformats.org/officeDocument/2006/relationships/image" Target="../media/image12.wmf"/><Relationship Id="rId10" Type="http://schemas.openxmlformats.org/officeDocument/2006/relationships/image" Target="../media/image18.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8.wmf"/><Relationship Id="rId7" Type="http://schemas.openxmlformats.org/officeDocument/2006/relationships/image" Target="../media/image92.wmf"/><Relationship Id="rId6" Type="http://schemas.openxmlformats.org/officeDocument/2006/relationships/image" Target="../media/image96.wmf"/><Relationship Id="rId5" Type="http://schemas.openxmlformats.org/officeDocument/2006/relationships/image" Target="../media/image23.wmf"/><Relationship Id="rId4" Type="http://schemas.openxmlformats.org/officeDocument/2006/relationships/image" Target="../media/image88.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wmf"/><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102.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85.wmf"/><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11.wmf"/><Relationship Id="rId8" Type="http://schemas.openxmlformats.org/officeDocument/2006/relationships/image" Target="../media/image110.wmf"/><Relationship Id="rId7" Type="http://schemas.openxmlformats.org/officeDocument/2006/relationships/image" Target="../media/image109.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2" Type="http://schemas.openxmlformats.org/officeDocument/2006/relationships/image" Target="../media/image22.wmf"/><Relationship Id="rId11" Type="http://schemas.openxmlformats.org/officeDocument/2006/relationships/image" Target="../media/image112.wmf"/><Relationship Id="rId10" Type="http://schemas.openxmlformats.org/officeDocument/2006/relationships/image" Target="../media/image85.wmf"/><Relationship Id="rId1"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5" Type="http://schemas.openxmlformats.org/officeDocument/2006/relationships/image" Target="../media/image40.wmf"/><Relationship Id="rId14" Type="http://schemas.openxmlformats.org/officeDocument/2006/relationships/image" Target="../media/image39.wmf"/><Relationship Id="rId13" Type="http://schemas.openxmlformats.org/officeDocument/2006/relationships/image" Target="../media/image38.wmf"/><Relationship Id="rId12" Type="http://schemas.openxmlformats.org/officeDocument/2006/relationships/image" Target="../media/image37.wmf"/><Relationship Id="rId11" Type="http://schemas.openxmlformats.org/officeDocument/2006/relationships/image" Target="../media/image36.wmf"/><Relationship Id="rId10" Type="http://schemas.openxmlformats.org/officeDocument/2006/relationships/image" Target="../media/image35.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18.wmf"/><Relationship Id="rId6" Type="http://schemas.openxmlformats.org/officeDocument/2006/relationships/image" Target="../media/image22.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279525"/>
            <a:ext cx="3962400" cy="4897438"/>
          </a:xfrm>
        </p:spPr>
        <p:txBody>
          <a:bodyPr/>
          <a:lstStyle>
            <a:lvl1pPr marL="228600" indent="-360045">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tx2"/>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p:nvPr>
        </p:nvSpPr>
        <p:spPr>
          <a:xfrm>
            <a:off x="4629150" y="1279525"/>
            <a:ext cx="4260850" cy="4897438"/>
          </a:xfrm>
        </p:spPr>
        <p:txBody>
          <a:bodyPr/>
          <a:lstStyle>
            <a:lvl1pPr marL="228600" indent="-360045">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tx2"/>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tx2"/>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lvl1pPr>
              <a:defRPr>
                <a:solidFill>
                  <a:schemeClr val="bg1"/>
                </a:solidFill>
                <a:latin typeface="幼圆" panose="02010509060101010101" pitchFamily="49" charset="-122"/>
                <a:ea typeface="幼圆" panose="02010509060101010101" pitchFamily="49" charset="-122"/>
              </a:defRPr>
            </a:lvl1pPr>
          </a:lstStyle>
          <a:p>
            <a:fld id="{DD087ABC-C147-4608-9421-DC913BD4572E}" type="datetimeFigureOut">
              <a:rPr lang="zh-CN" altLang="en-US" smtClean="0"/>
            </a:fld>
            <a:endParaRPr lang="zh-CN" alt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lvl1pPr>
              <a:defRPr>
                <a:solidFill>
                  <a:schemeClr val="bg1"/>
                </a:solidFill>
                <a:latin typeface="幼圆" panose="02010509060101010101" pitchFamily="49" charset="-122"/>
                <a:ea typeface="幼圆" panose="02010509060101010101" pitchFamily="49" charset="-122"/>
              </a:defRPr>
            </a:lvl1pPr>
          </a:lstStyle>
          <a:p>
            <a:endParaRPr lang="zh-CN" alt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lvl1pPr>
              <a:defRPr>
                <a:solidFill>
                  <a:schemeClr val="bg1"/>
                </a:solidFill>
                <a:latin typeface="幼圆" panose="02010509060101010101" pitchFamily="49" charset="-122"/>
                <a:ea typeface="幼圆" panose="02010509060101010101" pitchFamily="49" charset="-122"/>
              </a:defRPr>
            </a:lvl1pPr>
          </a:lstStyle>
          <a:p>
            <a:fld id="{DE0B59AC-3424-42EB-B3D4-DEBEAAEEC0DC}" type="slidenum">
              <a:rPr lang="zh-CN" altLang="en-US" smtClean="0"/>
            </a:fld>
            <a:endParaRPr lang="zh-CN" altLang="en-US"/>
          </a:p>
        </p:txBody>
      </p:sp>
      <p:sp>
        <p:nvSpPr>
          <p:cNvPr id="8" name="Title 1"/>
          <p:cNvSpPr>
            <a:spLocks noGrp="1"/>
          </p:cNvSpPr>
          <p:nvPr>
            <p:ph type="title"/>
          </p:nvPr>
        </p:nvSpPr>
        <p:spPr>
          <a:xfrm>
            <a:off x="260350" y="1619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269207"/>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Content Placeholder 3"/>
          <p:cNvSpPr>
            <a:spLocks noGrp="1"/>
          </p:cNvSpPr>
          <p:nvPr>
            <p:ph sz="half" idx="2"/>
          </p:nvPr>
        </p:nvSpPr>
        <p:spPr>
          <a:xfrm>
            <a:off x="260350" y="1881189"/>
            <a:ext cx="4006850" cy="4308473"/>
          </a:xfrm>
        </p:spPr>
        <p:txBody>
          <a:bodyPr/>
          <a:lstStyle>
            <a:lvl1pPr marL="228600" indent="-360045">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p:nvPr>
        </p:nvSpPr>
        <p:spPr>
          <a:xfrm>
            <a:off x="4572000" y="1269207"/>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Content Placeholder 5"/>
          <p:cNvSpPr>
            <a:spLocks noGrp="1"/>
          </p:cNvSpPr>
          <p:nvPr>
            <p:ph sz="quarter" idx="4"/>
          </p:nvPr>
        </p:nvSpPr>
        <p:spPr>
          <a:xfrm>
            <a:off x="4572000" y="1881189"/>
            <a:ext cx="4305300" cy="4308473"/>
          </a:xfrm>
        </p:spPr>
        <p:txBody>
          <a:bodyPr/>
          <a:lstStyle>
            <a:lvl1pPr marL="228600" indent="-360045">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tx2"/>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lvl1pPr>
              <a:defRPr>
                <a:solidFill>
                  <a:schemeClr val="bg1"/>
                </a:solidFill>
                <a:latin typeface="方正准圆简体" panose="02010601030101010101" pitchFamily="2" charset="-122"/>
                <a:ea typeface="方正准圆简体" panose="02010601030101010101" pitchFamily="2" charset="-122"/>
              </a:defRPr>
            </a:lvl1pPr>
          </a:lstStyle>
          <a:p>
            <a:fld id="{DD087ABC-C147-4608-9421-DC913BD4572E}" type="datetimeFigureOut">
              <a:rPr lang="zh-CN" altLang="en-US" smtClean="0"/>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lvl1pPr>
              <a:defRPr>
                <a:solidFill>
                  <a:schemeClr val="bg1"/>
                </a:solidFill>
                <a:latin typeface="方正准圆简体" panose="02010601030101010101" pitchFamily="2" charset="-122"/>
                <a:ea typeface="方正准圆简体" panose="02010601030101010101" pitchFamily="2" charset="-122"/>
              </a:defRPr>
            </a:lvl1p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lvl1pPr>
              <a:defRPr>
                <a:solidFill>
                  <a:schemeClr val="bg1"/>
                </a:solidFill>
                <a:latin typeface="方正准圆简体" panose="02010601030101010101" pitchFamily="2" charset="-122"/>
                <a:ea typeface="方正准圆简体" panose="02010601030101010101" pitchFamily="2" charset="-122"/>
              </a:defRPr>
            </a:lvl1pPr>
          </a:lstStyle>
          <a:p>
            <a:fld id="{DE0B59AC-3424-42EB-B3D4-DEBEAAEEC0DC}" type="slidenum">
              <a:rPr lang="zh-CN" altLang="en-US" smtClean="0"/>
            </a:fld>
            <a:endParaRPr lang="zh-CN" altLang="en-US"/>
          </a:p>
        </p:txBody>
      </p:sp>
      <p:sp>
        <p:nvSpPr>
          <p:cNvPr id="10" name="Title 1"/>
          <p:cNvSpPr>
            <a:spLocks noGrp="1"/>
          </p:cNvSpPr>
          <p:nvPr>
            <p:ph type="title"/>
          </p:nvPr>
        </p:nvSpPr>
        <p:spPr>
          <a:xfrm>
            <a:off x="260350" y="1619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8650" y="6356351"/>
            <a:ext cx="20574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D087ABC-C147-4608-9421-DC913BD4572E}" type="datetimeFigureOut">
              <a:rPr lang="zh-CN" altLang="en-US" smtClean="0"/>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lvl1pPr>
              <a:defRPr>
                <a:latin typeface="幼圆" panose="02010509060101010101" pitchFamily="49" charset="-122"/>
                <a:ea typeface="幼圆" panose="02010509060101010101" pitchFamily="49" charset="-122"/>
              </a:defRPr>
            </a:lvl1p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E0B59AC-3424-42EB-B3D4-DEBEAAEEC0DC}" type="slidenum">
              <a:rPr lang="zh-CN" altLang="en-US" smtClean="0"/>
            </a:fld>
            <a:endParaRPr lang="zh-CN" altLang="en-US"/>
          </a:p>
        </p:txBody>
      </p:sp>
      <p:sp>
        <p:nvSpPr>
          <p:cNvPr id="6" name="Title 1"/>
          <p:cNvSpPr>
            <a:spLocks noGrp="1"/>
          </p:cNvSpPr>
          <p:nvPr>
            <p:ph type="title"/>
          </p:nvPr>
        </p:nvSpPr>
        <p:spPr>
          <a:xfrm>
            <a:off x="260350" y="1619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D087ABC-C147-4608-9421-DC913BD4572E}" type="datetimeFigureOut">
              <a:rPr lang="zh-CN" altLang="en-US" smtClean="0"/>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lvl1pPr>
              <a:defRPr>
                <a:latin typeface="幼圆" panose="02010509060101010101" pitchFamily="49" charset="-122"/>
                <a:ea typeface="幼圆" panose="02010509060101010101" pitchFamily="49" charset="-122"/>
              </a:defRPr>
            </a:lvl1p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lvl1pPr>
              <a:defRPr>
                <a:latin typeface="幼圆" panose="02010509060101010101" pitchFamily="49" charset="-122"/>
                <a:ea typeface="幼圆" panose="02010509060101010101" pitchFamily="49" charset="-122"/>
              </a:defRPr>
            </a:lvl1pPr>
          </a:lstStyle>
          <a:p>
            <a:fld id="{DE0B59AC-3424-42EB-B3D4-DEBEAAEEC0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endParaRPr lang="zh-CN" altLang="en-US"/>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152400"/>
            <a:ext cx="7194550" cy="787400"/>
          </a:xfrm>
        </p:spPr>
        <p:txBody>
          <a:bodyPr/>
          <a:lstStyle>
            <a:lvl1pPr>
              <a:defRPr baseline="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628650" y="6356351"/>
            <a:ext cx="2057400" cy="365125"/>
          </a:xfrm>
          <a:prstGeom prst="rect">
            <a:avLst/>
          </a:prstGeom>
        </p:spPr>
        <p:txBody>
          <a:bodyPr/>
          <a:lstStyle/>
          <a:p>
            <a:fld id="{DD087ABC-C147-4608-9421-DC913BD4572E}" type="datetimeFigureOut">
              <a:rPr lang="zh-CN" altLang="en-US" smtClean="0"/>
            </a:fld>
            <a:endParaRPr lang="zh-CN" altLang="en-US"/>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fld id="{DE0B59AC-3424-42EB-B3D4-DEBEAAEEC0DC}" type="slidenum">
              <a:rPr lang="zh-CN" altLang="en-US" smtClean="0"/>
            </a:fld>
            <a:endParaRPr lang="zh-CN" altLang="en-US"/>
          </a:p>
        </p:txBody>
      </p:sp>
      <p:sp>
        <p:nvSpPr>
          <p:cNvPr id="7" name="文本占位符 6"/>
          <p:cNvSpPr>
            <a:spLocks noGrp="1"/>
          </p:cNvSpPr>
          <p:nvPr>
            <p:ph type="body" sz="quarter" idx="13"/>
          </p:nvPr>
        </p:nvSpPr>
        <p:spPr>
          <a:xfrm>
            <a:off x="260350" y="1257300"/>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dirty="0"/>
              <a:t>单击此处编辑母版文本样式</a:t>
            </a:r>
            <a:endParaRPr lang="zh-CN" altLang="en-US" dirty="0"/>
          </a:p>
        </p:txBody>
      </p:sp>
      <p:sp>
        <p:nvSpPr>
          <p:cNvPr id="9" name="内容占位符 8"/>
          <p:cNvSpPr>
            <a:spLocks noGrp="1"/>
          </p:cNvSpPr>
          <p:nvPr>
            <p:ph sz="quarter" idx="14"/>
          </p:nvPr>
        </p:nvSpPr>
        <p:spPr>
          <a:xfrm>
            <a:off x="260350" y="1828800"/>
            <a:ext cx="8629650" cy="4343400"/>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44.wmf"/><Relationship Id="rId7" Type="http://schemas.openxmlformats.org/officeDocument/2006/relationships/oleObject" Target="../embeddings/oleObject51.bin"/><Relationship Id="rId6" Type="http://schemas.openxmlformats.org/officeDocument/2006/relationships/image" Target="../media/image43.wmf"/><Relationship Id="rId5" Type="http://schemas.openxmlformats.org/officeDocument/2006/relationships/oleObject" Target="../embeddings/oleObject50.bin"/><Relationship Id="rId4" Type="http://schemas.openxmlformats.org/officeDocument/2006/relationships/image" Target="../media/image42.wmf"/><Relationship Id="rId3" Type="http://schemas.openxmlformats.org/officeDocument/2006/relationships/oleObject" Target="../embeddings/oleObject49.bin"/><Relationship Id="rId2" Type="http://schemas.openxmlformats.org/officeDocument/2006/relationships/image" Target="../media/image41.wmf"/><Relationship Id="rId19" Type="http://schemas.openxmlformats.org/officeDocument/2006/relationships/notesSlide" Target="../notesSlides/notesSlide8.xml"/><Relationship Id="rId18" Type="http://schemas.openxmlformats.org/officeDocument/2006/relationships/vmlDrawing" Target="../drawings/vmlDrawing4.vml"/><Relationship Id="rId17" Type="http://schemas.openxmlformats.org/officeDocument/2006/relationships/slideLayout" Target="../slideLayouts/slideLayout3.xml"/><Relationship Id="rId16" Type="http://schemas.openxmlformats.org/officeDocument/2006/relationships/image" Target="../media/image18.wmf"/><Relationship Id="rId15" Type="http://schemas.openxmlformats.org/officeDocument/2006/relationships/oleObject" Target="../embeddings/oleObject56.bin"/><Relationship Id="rId14" Type="http://schemas.openxmlformats.org/officeDocument/2006/relationships/oleObject" Target="../embeddings/oleObject55.bin"/><Relationship Id="rId13" Type="http://schemas.openxmlformats.org/officeDocument/2006/relationships/oleObject" Target="../embeddings/oleObject54.bin"/><Relationship Id="rId12" Type="http://schemas.openxmlformats.org/officeDocument/2006/relationships/image" Target="../media/image22.wmf"/><Relationship Id="rId11" Type="http://schemas.openxmlformats.org/officeDocument/2006/relationships/oleObject" Target="../embeddings/oleObject53.bin"/><Relationship Id="rId10" Type="http://schemas.openxmlformats.org/officeDocument/2006/relationships/image" Target="../media/image45.wmf"/><Relationship Id="rId1" Type="http://schemas.openxmlformats.org/officeDocument/2006/relationships/oleObject" Target="../embeddings/oleObject4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5.vml"/><Relationship Id="rId6" Type="http://schemas.openxmlformats.org/officeDocument/2006/relationships/slideLayout" Target="../slideLayouts/slideLayout3.xml"/><Relationship Id="rId5" Type="http://schemas.openxmlformats.org/officeDocument/2006/relationships/image" Target="../media/image49.wmf"/><Relationship Id="rId4" Type="http://schemas.openxmlformats.org/officeDocument/2006/relationships/oleObject" Target="../embeddings/oleObject58.bin"/><Relationship Id="rId3" Type="http://schemas.openxmlformats.org/officeDocument/2006/relationships/image" Target="../media/image48.wmf"/><Relationship Id="rId2" Type="http://schemas.openxmlformats.org/officeDocument/2006/relationships/oleObject" Target="../embeddings/oleObject57.bin"/><Relationship Id="rId1" Type="http://schemas.openxmlformats.org/officeDocument/2006/relationships/image" Target="../media/image47.png"/></Relationships>
</file>

<file path=ppt/slides/_rels/slide17.xml.rels><?xml version="1.0" encoding="UTF-8" standalone="yes"?>
<Relationships xmlns="http://schemas.openxmlformats.org/package/2006/relationships"><Relationship Id="rId9" Type="http://schemas.openxmlformats.org/officeDocument/2006/relationships/image" Target="../media/image47.png"/><Relationship Id="rId8" Type="http://schemas.openxmlformats.org/officeDocument/2006/relationships/image" Target="../media/image53.wmf"/><Relationship Id="rId7" Type="http://schemas.openxmlformats.org/officeDocument/2006/relationships/oleObject" Target="../embeddings/oleObject62.bin"/><Relationship Id="rId6" Type="http://schemas.openxmlformats.org/officeDocument/2006/relationships/image" Target="../media/image52.wmf"/><Relationship Id="rId5" Type="http://schemas.openxmlformats.org/officeDocument/2006/relationships/oleObject" Target="../embeddings/oleObject61.bin"/><Relationship Id="rId4" Type="http://schemas.openxmlformats.org/officeDocument/2006/relationships/image" Target="../media/image51.wmf"/><Relationship Id="rId3" Type="http://schemas.openxmlformats.org/officeDocument/2006/relationships/oleObject" Target="../embeddings/oleObject60.bin"/><Relationship Id="rId2" Type="http://schemas.openxmlformats.org/officeDocument/2006/relationships/image" Target="../media/image50.wmf"/><Relationship Id="rId16" Type="http://schemas.openxmlformats.org/officeDocument/2006/relationships/notesSlide" Target="../notesSlides/notesSlide15.xml"/><Relationship Id="rId15" Type="http://schemas.openxmlformats.org/officeDocument/2006/relationships/vmlDrawing" Target="../drawings/vmlDrawing6.vml"/><Relationship Id="rId14" Type="http://schemas.openxmlformats.org/officeDocument/2006/relationships/slideLayout" Target="../slideLayouts/slideLayout3.xml"/><Relationship Id="rId13" Type="http://schemas.openxmlformats.org/officeDocument/2006/relationships/image" Target="../media/image55.wmf"/><Relationship Id="rId12" Type="http://schemas.openxmlformats.org/officeDocument/2006/relationships/oleObject" Target="../embeddings/oleObject64.bin"/><Relationship Id="rId11" Type="http://schemas.openxmlformats.org/officeDocument/2006/relationships/image" Target="../media/image54.wmf"/><Relationship Id="rId10" Type="http://schemas.openxmlformats.org/officeDocument/2006/relationships/oleObject" Target="../embeddings/oleObject63.bin"/><Relationship Id="rId1" Type="http://schemas.openxmlformats.org/officeDocument/2006/relationships/oleObject" Target="../embeddings/oleObject59.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51.wmf"/><Relationship Id="rId7" Type="http://schemas.openxmlformats.org/officeDocument/2006/relationships/oleObject" Target="../embeddings/oleObject68.bin"/><Relationship Id="rId6" Type="http://schemas.openxmlformats.org/officeDocument/2006/relationships/image" Target="../media/image58.wmf"/><Relationship Id="rId5" Type="http://schemas.openxmlformats.org/officeDocument/2006/relationships/oleObject" Target="../embeddings/oleObject67.bin"/><Relationship Id="rId4" Type="http://schemas.openxmlformats.org/officeDocument/2006/relationships/image" Target="../media/image57.wmf"/><Relationship Id="rId3" Type="http://schemas.openxmlformats.org/officeDocument/2006/relationships/oleObject" Target="../embeddings/oleObject66.bin"/><Relationship Id="rId2" Type="http://schemas.openxmlformats.org/officeDocument/2006/relationships/image" Target="../media/image56.wmf"/><Relationship Id="rId16" Type="http://schemas.openxmlformats.org/officeDocument/2006/relationships/notesSlide" Target="../notesSlides/notesSlide16.xml"/><Relationship Id="rId15" Type="http://schemas.openxmlformats.org/officeDocument/2006/relationships/vmlDrawing" Target="../drawings/vmlDrawing7.vml"/><Relationship Id="rId14" Type="http://schemas.openxmlformats.org/officeDocument/2006/relationships/slideLayout" Target="../slideLayouts/slideLayout3.xml"/><Relationship Id="rId13" Type="http://schemas.openxmlformats.org/officeDocument/2006/relationships/image" Target="../media/image47.png"/><Relationship Id="rId12" Type="http://schemas.openxmlformats.org/officeDocument/2006/relationships/image" Target="../media/image53.wmf"/><Relationship Id="rId11" Type="http://schemas.openxmlformats.org/officeDocument/2006/relationships/oleObject" Target="../embeddings/oleObject70.bin"/><Relationship Id="rId10" Type="http://schemas.openxmlformats.org/officeDocument/2006/relationships/image" Target="../media/image52.wmf"/><Relationship Id="rId1" Type="http://schemas.openxmlformats.org/officeDocument/2006/relationships/oleObject" Target="../embeddings/oleObject6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8.vml"/><Relationship Id="rId3" Type="http://schemas.openxmlformats.org/officeDocument/2006/relationships/slideLayout" Target="../slideLayouts/slideLayout3.xml"/><Relationship Id="rId2" Type="http://schemas.openxmlformats.org/officeDocument/2006/relationships/image" Target="../media/image59.wmf"/><Relationship Id="rId1" Type="http://schemas.openxmlformats.org/officeDocument/2006/relationships/oleObject" Target="../embeddings/oleObject71.bin"/></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9.vml"/><Relationship Id="rId7" Type="http://schemas.openxmlformats.org/officeDocument/2006/relationships/slideLayout" Target="../slideLayouts/slideLayout3.xml"/><Relationship Id="rId6" Type="http://schemas.openxmlformats.org/officeDocument/2006/relationships/image" Target="../media/image62.wmf"/><Relationship Id="rId5" Type="http://schemas.openxmlformats.org/officeDocument/2006/relationships/oleObject" Target="../embeddings/oleObject74.bin"/><Relationship Id="rId4" Type="http://schemas.openxmlformats.org/officeDocument/2006/relationships/image" Target="../media/image61.wmf"/><Relationship Id="rId3" Type="http://schemas.openxmlformats.org/officeDocument/2006/relationships/oleObject" Target="../embeddings/oleObject73.bin"/><Relationship Id="rId2" Type="http://schemas.openxmlformats.org/officeDocument/2006/relationships/image" Target="../media/image60.wmf"/><Relationship Id="rId1" Type="http://schemas.openxmlformats.org/officeDocument/2006/relationships/oleObject" Target="../embeddings/oleObject72.bin"/></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10.vml"/><Relationship Id="rId7" Type="http://schemas.openxmlformats.org/officeDocument/2006/relationships/slideLayout" Target="../slideLayouts/slideLayout3.xml"/><Relationship Id="rId6" Type="http://schemas.openxmlformats.org/officeDocument/2006/relationships/image" Target="../media/image62.wmf"/><Relationship Id="rId5" Type="http://schemas.openxmlformats.org/officeDocument/2006/relationships/oleObject" Target="../embeddings/oleObject77.bin"/><Relationship Id="rId4" Type="http://schemas.openxmlformats.org/officeDocument/2006/relationships/image" Target="../media/image61.wmf"/><Relationship Id="rId3" Type="http://schemas.openxmlformats.org/officeDocument/2006/relationships/oleObject" Target="../embeddings/oleObject76.bin"/><Relationship Id="rId2" Type="http://schemas.openxmlformats.org/officeDocument/2006/relationships/image" Target="../media/image60.wmf"/><Relationship Id="rId1" Type="http://schemas.openxmlformats.org/officeDocument/2006/relationships/oleObject" Target="../embeddings/oleObject75.bin"/></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vmlDrawing" Target="../drawings/vmlDrawing11.vml"/><Relationship Id="rId7" Type="http://schemas.openxmlformats.org/officeDocument/2006/relationships/slideLayout" Target="../slideLayouts/slideLayout3.xml"/><Relationship Id="rId6" Type="http://schemas.openxmlformats.org/officeDocument/2006/relationships/image" Target="../media/image62.wmf"/><Relationship Id="rId5" Type="http://schemas.openxmlformats.org/officeDocument/2006/relationships/oleObject" Target="../embeddings/oleObject80.bin"/><Relationship Id="rId4" Type="http://schemas.openxmlformats.org/officeDocument/2006/relationships/image" Target="../media/image64.wmf"/><Relationship Id="rId3" Type="http://schemas.openxmlformats.org/officeDocument/2006/relationships/oleObject" Target="../embeddings/oleObject79.bin"/><Relationship Id="rId2" Type="http://schemas.openxmlformats.org/officeDocument/2006/relationships/image" Target="../media/image63.wmf"/><Relationship Id="rId1" Type="http://schemas.openxmlformats.org/officeDocument/2006/relationships/oleObject" Target="../embeddings/oleObject78.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3.xml"/><Relationship Id="rId6" Type="http://schemas.openxmlformats.org/officeDocument/2006/relationships/image" Target="../media/image62.wmf"/><Relationship Id="rId5" Type="http://schemas.openxmlformats.org/officeDocument/2006/relationships/oleObject" Target="../embeddings/oleObject83.bin"/><Relationship Id="rId4" Type="http://schemas.openxmlformats.org/officeDocument/2006/relationships/image" Target="../media/image64.wmf"/><Relationship Id="rId3" Type="http://schemas.openxmlformats.org/officeDocument/2006/relationships/oleObject" Target="../embeddings/oleObject82.bin"/><Relationship Id="rId2" Type="http://schemas.openxmlformats.org/officeDocument/2006/relationships/image" Target="../media/image63.wmf"/><Relationship Id="rId1" Type="http://schemas.openxmlformats.org/officeDocument/2006/relationships/oleObject" Target="../embeddings/oleObject81.bin"/></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13.vml"/><Relationship Id="rId7" Type="http://schemas.openxmlformats.org/officeDocument/2006/relationships/slideLayout" Target="../slideLayouts/slideLayout3.xml"/><Relationship Id="rId6" Type="http://schemas.openxmlformats.org/officeDocument/2006/relationships/image" Target="../media/image66.wmf"/><Relationship Id="rId5" Type="http://schemas.openxmlformats.org/officeDocument/2006/relationships/oleObject" Target="../embeddings/oleObject86.bin"/><Relationship Id="rId4" Type="http://schemas.openxmlformats.org/officeDocument/2006/relationships/image" Target="../media/image65.wmf"/><Relationship Id="rId3" Type="http://schemas.openxmlformats.org/officeDocument/2006/relationships/oleObject" Target="../embeddings/oleObject85.bin"/><Relationship Id="rId2" Type="http://schemas.openxmlformats.org/officeDocument/2006/relationships/image" Target="../media/image51.wmf"/><Relationship Id="rId1" Type="http://schemas.openxmlformats.org/officeDocument/2006/relationships/oleObject" Target="../embeddings/oleObject84.bin"/></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vmlDrawing" Target="../drawings/vmlDrawing14.vml"/><Relationship Id="rId5" Type="http://schemas.openxmlformats.org/officeDocument/2006/relationships/slideLayout" Target="../slideLayouts/slideLayout3.xml"/><Relationship Id="rId4" Type="http://schemas.openxmlformats.org/officeDocument/2006/relationships/image" Target="../media/image67.wmf"/><Relationship Id="rId3" Type="http://schemas.openxmlformats.org/officeDocument/2006/relationships/oleObject" Target="../embeddings/oleObject88.bin"/><Relationship Id="rId2" Type="http://schemas.openxmlformats.org/officeDocument/2006/relationships/image" Target="../media/image52.wmf"/><Relationship Id="rId1" Type="http://schemas.openxmlformats.org/officeDocument/2006/relationships/oleObject" Target="../embeddings/oleObject8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oleObject" Target="../embeddings/oleObject93.bin"/><Relationship Id="rId7" Type="http://schemas.openxmlformats.org/officeDocument/2006/relationships/oleObject" Target="../embeddings/oleObject92.bin"/><Relationship Id="rId6" Type="http://schemas.openxmlformats.org/officeDocument/2006/relationships/image" Target="../media/image70.wmf"/><Relationship Id="rId5" Type="http://schemas.openxmlformats.org/officeDocument/2006/relationships/oleObject" Target="../embeddings/oleObject91.bin"/><Relationship Id="rId4" Type="http://schemas.openxmlformats.org/officeDocument/2006/relationships/image" Target="../media/image69.wmf"/><Relationship Id="rId32" Type="http://schemas.openxmlformats.org/officeDocument/2006/relationships/notesSlide" Target="../notesSlides/notesSlide27.xml"/><Relationship Id="rId31" Type="http://schemas.openxmlformats.org/officeDocument/2006/relationships/vmlDrawing" Target="../drawings/vmlDrawing15.vml"/><Relationship Id="rId30" Type="http://schemas.openxmlformats.org/officeDocument/2006/relationships/slideLayout" Target="../slideLayouts/slideLayout3.xml"/><Relationship Id="rId3" Type="http://schemas.openxmlformats.org/officeDocument/2006/relationships/oleObject" Target="../embeddings/oleObject90.bin"/><Relationship Id="rId29" Type="http://schemas.openxmlformats.org/officeDocument/2006/relationships/image" Target="../media/image76.wmf"/><Relationship Id="rId28" Type="http://schemas.openxmlformats.org/officeDocument/2006/relationships/oleObject" Target="../embeddings/oleObject106.bin"/><Relationship Id="rId27" Type="http://schemas.openxmlformats.org/officeDocument/2006/relationships/oleObject" Target="../embeddings/oleObject105.bin"/><Relationship Id="rId26" Type="http://schemas.openxmlformats.org/officeDocument/2006/relationships/oleObject" Target="../embeddings/oleObject104.bin"/><Relationship Id="rId25" Type="http://schemas.openxmlformats.org/officeDocument/2006/relationships/oleObject" Target="../embeddings/oleObject103.bin"/><Relationship Id="rId24" Type="http://schemas.openxmlformats.org/officeDocument/2006/relationships/oleObject" Target="../embeddings/oleObject102.bin"/><Relationship Id="rId23" Type="http://schemas.openxmlformats.org/officeDocument/2006/relationships/oleObject" Target="../embeddings/oleObject101.bin"/><Relationship Id="rId22" Type="http://schemas.openxmlformats.org/officeDocument/2006/relationships/image" Target="../media/image75.wmf"/><Relationship Id="rId21" Type="http://schemas.openxmlformats.org/officeDocument/2006/relationships/oleObject" Target="../embeddings/oleObject100.bin"/><Relationship Id="rId20" Type="http://schemas.openxmlformats.org/officeDocument/2006/relationships/image" Target="../media/image74.wmf"/><Relationship Id="rId2" Type="http://schemas.openxmlformats.org/officeDocument/2006/relationships/image" Target="../media/image68.wmf"/><Relationship Id="rId19" Type="http://schemas.openxmlformats.org/officeDocument/2006/relationships/oleObject" Target="../embeddings/oleObject99.bin"/><Relationship Id="rId18" Type="http://schemas.openxmlformats.org/officeDocument/2006/relationships/image" Target="../media/image22.wmf"/><Relationship Id="rId17" Type="http://schemas.openxmlformats.org/officeDocument/2006/relationships/oleObject" Target="../embeddings/oleObject98.bin"/><Relationship Id="rId16" Type="http://schemas.openxmlformats.org/officeDocument/2006/relationships/image" Target="../media/image18.wmf"/><Relationship Id="rId15" Type="http://schemas.openxmlformats.org/officeDocument/2006/relationships/oleObject" Target="../embeddings/oleObject97.bin"/><Relationship Id="rId14" Type="http://schemas.openxmlformats.org/officeDocument/2006/relationships/image" Target="../media/image73.wmf"/><Relationship Id="rId13" Type="http://schemas.openxmlformats.org/officeDocument/2006/relationships/oleObject" Target="../embeddings/oleObject96.bin"/><Relationship Id="rId12" Type="http://schemas.openxmlformats.org/officeDocument/2006/relationships/image" Target="../media/image72.wmf"/><Relationship Id="rId11" Type="http://schemas.openxmlformats.org/officeDocument/2006/relationships/oleObject" Target="../embeddings/oleObject95.bin"/><Relationship Id="rId10" Type="http://schemas.openxmlformats.org/officeDocument/2006/relationships/image" Target="../media/image71.wmf"/><Relationship Id="rId1" Type="http://schemas.openxmlformats.org/officeDocument/2006/relationships/oleObject" Target="../embeddings/oleObject89.bin"/></Relationships>
</file>

<file path=ppt/slides/_rels/slide31.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111.bin"/><Relationship Id="rId7" Type="http://schemas.openxmlformats.org/officeDocument/2006/relationships/oleObject" Target="../embeddings/oleObject110.bin"/><Relationship Id="rId6" Type="http://schemas.openxmlformats.org/officeDocument/2006/relationships/image" Target="../media/image79.wmf"/><Relationship Id="rId5" Type="http://schemas.openxmlformats.org/officeDocument/2006/relationships/oleObject" Target="../embeddings/oleObject109.bin"/><Relationship Id="rId4" Type="http://schemas.openxmlformats.org/officeDocument/2006/relationships/image" Target="../media/image78.wmf"/><Relationship Id="rId3" Type="http://schemas.openxmlformats.org/officeDocument/2006/relationships/oleObject" Target="../embeddings/oleObject108.bin"/><Relationship Id="rId2" Type="http://schemas.openxmlformats.org/officeDocument/2006/relationships/image" Target="../media/image77.wmf"/><Relationship Id="rId14" Type="http://schemas.openxmlformats.org/officeDocument/2006/relationships/notesSlide" Target="../notesSlides/notesSlide28.xml"/><Relationship Id="rId13" Type="http://schemas.openxmlformats.org/officeDocument/2006/relationships/vmlDrawing" Target="../drawings/vmlDrawing16.vml"/><Relationship Id="rId12" Type="http://schemas.openxmlformats.org/officeDocument/2006/relationships/slideLayout" Target="../slideLayouts/slideLayout3.xml"/><Relationship Id="rId11" Type="http://schemas.openxmlformats.org/officeDocument/2006/relationships/image" Target="../media/image75.wmf"/><Relationship Id="rId10" Type="http://schemas.openxmlformats.org/officeDocument/2006/relationships/oleObject" Target="../embeddings/oleObject112.bin"/><Relationship Id="rId1" Type="http://schemas.openxmlformats.org/officeDocument/2006/relationships/oleObject" Target="../embeddings/oleObject107.bin"/></Relationships>
</file>

<file path=ppt/slides/_rels/slide32.x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oleObject" Target="../embeddings/oleObject116.bin"/><Relationship Id="rId7" Type="http://schemas.openxmlformats.org/officeDocument/2006/relationships/image" Target="../media/image83.wmf"/><Relationship Id="rId6" Type="http://schemas.openxmlformats.org/officeDocument/2006/relationships/oleObject" Target="../embeddings/oleObject115.bin"/><Relationship Id="rId5" Type="http://schemas.openxmlformats.org/officeDocument/2006/relationships/image" Target="../media/image82.wmf"/><Relationship Id="rId4" Type="http://schemas.openxmlformats.org/officeDocument/2006/relationships/oleObject" Target="../embeddings/oleObject114.bin"/><Relationship Id="rId3" Type="http://schemas.openxmlformats.org/officeDocument/2006/relationships/image" Target="../media/image81.wmf"/><Relationship Id="rId2" Type="http://schemas.openxmlformats.org/officeDocument/2006/relationships/oleObject" Target="../embeddings/oleObject113.bin"/><Relationship Id="rId12" Type="http://schemas.openxmlformats.org/officeDocument/2006/relationships/notesSlide" Target="../notesSlides/notesSlide29.xml"/><Relationship Id="rId11" Type="http://schemas.openxmlformats.org/officeDocument/2006/relationships/vmlDrawing" Target="../drawings/vmlDrawing17.vml"/><Relationship Id="rId10" Type="http://schemas.openxmlformats.org/officeDocument/2006/relationships/slideLayout" Target="../slideLayouts/slideLayout3.xml"/><Relationship Id="rId1"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121.bin"/><Relationship Id="rId7" Type="http://schemas.openxmlformats.org/officeDocument/2006/relationships/oleObject" Target="../embeddings/oleObject120.bin"/><Relationship Id="rId6" Type="http://schemas.openxmlformats.org/officeDocument/2006/relationships/image" Target="../media/image86.wmf"/><Relationship Id="rId5" Type="http://schemas.openxmlformats.org/officeDocument/2006/relationships/oleObject" Target="../embeddings/oleObject119.bin"/><Relationship Id="rId4" Type="http://schemas.openxmlformats.org/officeDocument/2006/relationships/image" Target="../media/image22.wmf"/><Relationship Id="rId33" Type="http://schemas.openxmlformats.org/officeDocument/2006/relationships/notesSlide" Target="../notesSlides/notesSlide31.xml"/><Relationship Id="rId32" Type="http://schemas.openxmlformats.org/officeDocument/2006/relationships/vmlDrawing" Target="../drawings/vmlDrawing18.vml"/><Relationship Id="rId31" Type="http://schemas.openxmlformats.org/officeDocument/2006/relationships/slideLayout" Target="../slideLayouts/slideLayout3.xml"/><Relationship Id="rId30" Type="http://schemas.openxmlformats.org/officeDocument/2006/relationships/image" Target="../media/image92.wmf"/><Relationship Id="rId3" Type="http://schemas.openxmlformats.org/officeDocument/2006/relationships/oleObject" Target="../embeddings/oleObject118.bin"/><Relationship Id="rId29" Type="http://schemas.openxmlformats.org/officeDocument/2006/relationships/oleObject" Target="../embeddings/oleObject134.bin"/><Relationship Id="rId28" Type="http://schemas.openxmlformats.org/officeDocument/2006/relationships/oleObject" Target="../embeddings/oleObject133.bin"/><Relationship Id="rId27" Type="http://schemas.openxmlformats.org/officeDocument/2006/relationships/oleObject" Target="../embeddings/oleObject132.bin"/><Relationship Id="rId26" Type="http://schemas.openxmlformats.org/officeDocument/2006/relationships/image" Target="../media/image12.wmf"/><Relationship Id="rId25" Type="http://schemas.openxmlformats.org/officeDocument/2006/relationships/oleObject" Target="../embeddings/oleObject131.bin"/><Relationship Id="rId24" Type="http://schemas.openxmlformats.org/officeDocument/2006/relationships/oleObject" Target="../embeddings/oleObject130.bin"/><Relationship Id="rId23" Type="http://schemas.openxmlformats.org/officeDocument/2006/relationships/image" Target="../media/image18.wmf"/><Relationship Id="rId22" Type="http://schemas.openxmlformats.org/officeDocument/2006/relationships/oleObject" Target="../embeddings/oleObject129.bin"/><Relationship Id="rId21" Type="http://schemas.openxmlformats.org/officeDocument/2006/relationships/oleObject" Target="../embeddings/oleObject128.bin"/><Relationship Id="rId20" Type="http://schemas.openxmlformats.org/officeDocument/2006/relationships/image" Target="../media/image91.wmf"/><Relationship Id="rId2" Type="http://schemas.openxmlformats.org/officeDocument/2006/relationships/image" Target="../media/image85.wmf"/><Relationship Id="rId19" Type="http://schemas.openxmlformats.org/officeDocument/2006/relationships/oleObject" Target="../embeddings/oleObject127.bin"/><Relationship Id="rId18" Type="http://schemas.openxmlformats.org/officeDocument/2006/relationships/image" Target="../media/image90.wmf"/><Relationship Id="rId17" Type="http://schemas.openxmlformats.org/officeDocument/2006/relationships/oleObject" Target="../embeddings/oleObject126.bin"/><Relationship Id="rId16" Type="http://schemas.openxmlformats.org/officeDocument/2006/relationships/image" Target="../media/image89.wmf"/><Relationship Id="rId15" Type="http://schemas.openxmlformats.org/officeDocument/2006/relationships/oleObject" Target="../embeddings/oleObject125.bin"/><Relationship Id="rId14" Type="http://schemas.openxmlformats.org/officeDocument/2006/relationships/image" Target="../media/image88.wmf"/><Relationship Id="rId13" Type="http://schemas.openxmlformats.org/officeDocument/2006/relationships/oleObject" Target="../embeddings/oleObject124.bin"/><Relationship Id="rId12" Type="http://schemas.openxmlformats.org/officeDocument/2006/relationships/oleObject" Target="../embeddings/oleObject123.bin"/><Relationship Id="rId11" Type="http://schemas.openxmlformats.org/officeDocument/2006/relationships/image" Target="../media/image87.wmf"/><Relationship Id="rId10" Type="http://schemas.openxmlformats.org/officeDocument/2006/relationships/oleObject" Target="../embeddings/oleObject122.bin"/><Relationship Id="rId1" Type="http://schemas.openxmlformats.org/officeDocument/2006/relationships/oleObject" Target="../embeddings/oleObject117.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88.wmf"/><Relationship Id="rId7" Type="http://schemas.openxmlformats.org/officeDocument/2006/relationships/oleObject" Target="../embeddings/oleObject138.bin"/><Relationship Id="rId6" Type="http://schemas.openxmlformats.org/officeDocument/2006/relationships/image" Target="../media/image95.wmf"/><Relationship Id="rId5" Type="http://schemas.openxmlformats.org/officeDocument/2006/relationships/oleObject" Target="../embeddings/oleObject137.bin"/><Relationship Id="rId4" Type="http://schemas.openxmlformats.org/officeDocument/2006/relationships/image" Target="../media/image94.wmf"/><Relationship Id="rId3" Type="http://schemas.openxmlformats.org/officeDocument/2006/relationships/oleObject" Target="../embeddings/oleObject136.bin"/><Relationship Id="rId23" Type="http://schemas.openxmlformats.org/officeDocument/2006/relationships/notesSlide" Target="../notesSlides/notesSlide32.xml"/><Relationship Id="rId22" Type="http://schemas.openxmlformats.org/officeDocument/2006/relationships/vmlDrawing" Target="../drawings/vmlDrawing19.vml"/><Relationship Id="rId21" Type="http://schemas.openxmlformats.org/officeDocument/2006/relationships/slideLayout" Target="../slideLayouts/slideLayout3.xml"/><Relationship Id="rId20" Type="http://schemas.openxmlformats.org/officeDocument/2006/relationships/oleObject" Target="../embeddings/oleObject146.bin"/><Relationship Id="rId2" Type="http://schemas.openxmlformats.org/officeDocument/2006/relationships/image" Target="../media/image93.wmf"/><Relationship Id="rId19" Type="http://schemas.openxmlformats.org/officeDocument/2006/relationships/oleObject" Target="../embeddings/oleObject145.bin"/><Relationship Id="rId18" Type="http://schemas.openxmlformats.org/officeDocument/2006/relationships/oleObject" Target="../embeddings/oleObject144.bin"/><Relationship Id="rId17" Type="http://schemas.openxmlformats.org/officeDocument/2006/relationships/image" Target="../media/image18.wmf"/><Relationship Id="rId16" Type="http://schemas.openxmlformats.org/officeDocument/2006/relationships/oleObject" Target="../embeddings/oleObject143.bin"/><Relationship Id="rId15" Type="http://schemas.openxmlformats.org/officeDocument/2006/relationships/oleObject" Target="../embeddings/oleObject142.bin"/><Relationship Id="rId14" Type="http://schemas.openxmlformats.org/officeDocument/2006/relationships/image" Target="../media/image92.wmf"/><Relationship Id="rId13" Type="http://schemas.openxmlformats.org/officeDocument/2006/relationships/oleObject" Target="../embeddings/oleObject141.bin"/><Relationship Id="rId12" Type="http://schemas.openxmlformats.org/officeDocument/2006/relationships/image" Target="../media/image96.wmf"/><Relationship Id="rId11" Type="http://schemas.openxmlformats.org/officeDocument/2006/relationships/oleObject" Target="../embeddings/oleObject140.bin"/><Relationship Id="rId10" Type="http://schemas.openxmlformats.org/officeDocument/2006/relationships/image" Target="../media/image23.wmf"/><Relationship Id="rId1" Type="http://schemas.openxmlformats.org/officeDocument/2006/relationships/oleObject" Target="../embeddings/oleObject135.bin"/></Relationships>
</file>

<file path=ppt/slides/_rels/slide36.xml.rels><?xml version="1.0" encoding="UTF-8" standalone="yes"?>
<Relationships xmlns="http://schemas.openxmlformats.org/package/2006/relationships"><Relationship Id="rId9" Type="http://schemas.openxmlformats.org/officeDocument/2006/relationships/image" Target="../media/image99.wmf"/><Relationship Id="rId8" Type="http://schemas.openxmlformats.org/officeDocument/2006/relationships/oleObject" Target="../embeddings/oleObject150.bin"/><Relationship Id="rId7" Type="http://schemas.openxmlformats.org/officeDocument/2006/relationships/image" Target="../media/image98.wmf"/><Relationship Id="rId6" Type="http://schemas.openxmlformats.org/officeDocument/2006/relationships/oleObject" Target="../embeddings/oleObject149.bin"/><Relationship Id="rId5" Type="http://schemas.openxmlformats.org/officeDocument/2006/relationships/image" Target="../media/image85.wmf"/><Relationship Id="rId4" Type="http://schemas.openxmlformats.org/officeDocument/2006/relationships/oleObject" Target="../embeddings/oleObject148.bin"/><Relationship Id="rId3" Type="http://schemas.openxmlformats.org/officeDocument/2006/relationships/image" Target="../media/image22.wmf"/><Relationship Id="rId2" Type="http://schemas.openxmlformats.org/officeDocument/2006/relationships/oleObject" Target="../embeddings/oleObject147.bin"/><Relationship Id="rId19" Type="http://schemas.openxmlformats.org/officeDocument/2006/relationships/notesSlide" Target="../notesSlides/notesSlide33.xml"/><Relationship Id="rId18" Type="http://schemas.openxmlformats.org/officeDocument/2006/relationships/vmlDrawing" Target="../drawings/vmlDrawing20.vml"/><Relationship Id="rId17" Type="http://schemas.openxmlformats.org/officeDocument/2006/relationships/slideLayout" Target="../slideLayouts/slideLayout3.xml"/><Relationship Id="rId16" Type="http://schemas.openxmlformats.org/officeDocument/2006/relationships/oleObject" Target="../embeddings/oleObject154.bin"/><Relationship Id="rId15" Type="http://schemas.openxmlformats.org/officeDocument/2006/relationships/image" Target="../media/image102.wmf"/><Relationship Id="rId14" Type="http://schemas.openxmlformats.org/officeDocument/2006/relationships/oleObject" Target="../embeddings/oleObject153.bin"/><Relationship Id="rId13" Type="http://schemas.openxmlformats.org/officeDocument/2006/relationships/image" Target="../media/image101.wmf"/><Relationship Id="rId12" Type="http://schemas.openxmlformats.org/officeDocument/2006/relationships/oleObject" Target="../embeddings/oleObject152.bin"/><Relationship Id="rId11" Type="http://schemas.openxmlformats.org/officeDocument/2006/relationships/image" Target="../media/image100.wmf"/><Relationship Id="rId10" Type="http://schemas.openxmlformats.org/officeDocument/2006/relationships/oleObject" Target="../embeddings/oleObject151.bin"/><Relationship Id="rId1" Type="http://schemas.openxmlformats.org/officeDocument/2006/relationships/image" Target="../media/image97.png"/></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06.wmf"/><Relationship Id="rId7" Type="http://schemas.openxmlformats.org/officeDocument/2006/relationships/oleObject" Target="../embeddings/oleObject158.bin"/><Relationship Id="rId6" Type="http://schemas.openxmlformats.org/officeDocument/2006/relationships/image" Target="../media/image105.wmf"/><Relationship Id="rId5" Type="http://schemas.openxmlformats.org/officeDocument/2006/relationships/oleObject" Target="../embeddings/oleObject157.bin"/><Relationship Id="rId4" Type="http://schemas.openxmlformats.org/officeDocument/2006/relationships/image" Target="../media/image104.wmf"/><Relationship Id="rId3" Type="http://schemas.openxmlformats.org/officeDocument/2006/relationships/oleObject" Target="../embeddings/oleObject156.bin"/><Relationship Id="rId27" Type="http://schemas.openxmlformats.org/officeDocument/2006/relationships/notesSlide" Target="../notesSlides/notesSlide34.xml"/><Relationship Id="rId26" Type="http://schemas.openxmlformats.org/officeDocument/2006/relationships/vmlDrawing" Target="../drawings/vmlDrawing21.vml"/><Relationship Id="rId25" Type="http://schemas.openxmlformats.org/officeDocument/2006/relationships/slideLayout" Target="../slideLayouts/slideLayout3.xml"/><Relationship Id="rId24" Type="http://schemas.openxmlformats.org/officeDocument/2006/relationships/image" Target="../media/image22.wmf"/><Relationship Id="rId23" Type="http://schemas.openxmlformats.org/officeDocument/2006/relationships/oleObject" Target="../embeddings/oleObject166.bin"/><Relationship Id="rId22" Type="http://schemas.openxmlformats.org/officeDocument/2006/relationships/image" Target="../media/image112.wmf"/><Relationship Id="rId21" Type="http://schemas.openxmlformats.org/officeDocument/2006/relationships/oleObject" Target="../embeddings/oleObject165.bin"/><Relationship Id="rId20" Type="http://schemas.openxmlformats.org/officeDocument/2006/relationships/image" Target="../media/image85.wmf"/><Relationship Id="rId2" Type="http://schemas.openxmlformats.org/officeDocument/2006/relationships/image" Target="../media/image103.wmf"/><Relationship Id="rId19" Type="http://schemas.openxmlformats.org/officeDocument/2006/relationships/oleObject" Target="../embeddings/oleObject164.bin"/><Relationship Id="rId18" Type="http://schemas.openxmlformats.org/officeDocument/2006/relationships/image" Target="../media/image111.wmf"/><Relationship Id="rId17" Type="http://schemas.openxmlformats.org/officeDocument/2006/relationships/oleObject" Target="../embeddings/oleObject163.bin"/><Relationship Id="rId16" Type="http://schemas.openxmlformats.org/officeDocument/2006/relationships/image" Target="../media/image110.wmf"/><Relationship Id="rId15" Type="http://schemas.openxmlformats.org/officeDocument/2006/relationships/oleObject" Target="../embeddings/oleObject162.bin"/><Relationship Id="rId14" Type="http://schemas.openxmlformats.org/officeDocument/2006/relationships/image" Target="../media/image109.wmf"/><Relationship Id="rId13" Type="http://schemas.openxmlformats.org/officeDocument/2006/relationships/oleObject" Target="../embeddings/oleObject161.bin"/><Relationship Id="rId12" Type="http://schemas.openxmlformats.org/officeDocument/2006/relationships/image" Target="../media/image108.wmf"/><Relationship Id="rId11" Type="http://schemas.openxmlformats.org/officeDocument/2006/relationships/oleObject" Target="../embeddings/oleObject160.bin"/><Relationship Id="rId10" Type="http://schemas.openxmlformats.org/officeDocument/2006/relationships/image" Target="../media/image107.wmf"/><Relationship Id="rId1" Type="http://schemas.openxmlformats.org/officeDocument/2006/relationships/oleObject" Target="../embeddings/oleObject155.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71.bin"/><Relationship Id="rId8" Type="http://schemas.openxmlformats.org/officeDocument/2006/relationships/image" Target="../media/image116.wmf"/><Relationship Id="rId7" Type="http://schemas.openxmlformats.org/officeDocument/2006/relationships/oleObject" Target="../embeddings/oleObject170.bin"/><Relationship Id="rId6" Type="http://schemas.openxmlformats.org/officeDocument/2006/relationships/image" Target="../media/image115.wmf"/><Relationship Id="rId5" Type="http://schemas.openxmlformats.org/officeDocument/2006/relationships/oleObject" Target="../embeddings/oleObject169.bin"/><Relationship Id="rId4" Type="http://schemas.openxmlformats.org/officeDocument/2006/relationships/image" Target="../media/image114.wmf"/><Relationship Id="rId3" Type="http://schemas.openxmlformats.org/officeDocument/2006/relationships/oleObject" Target="../embeddings/oleObject168.bin"/><Relationship Id="rId2" Type="http://schemas.openxmlformats.org/officeDocument/2006/relationships/image" Target="../media/image113.wmf"/><Relationship Id="rId16" Type="http://schemas.openxmlformats.org/officeDocument/2006/relationships/notesSlide" Target="../notesSlides/notesSlide35.xml"/><Relationship Id="rId15" Type="http://schemas.openxmlformats.org/officeDocument/2006/relationships/vmlDrawing" Target="../drawings/vmlDrawing22.vml"/><Relationship Id="rId14" Type="http://schemas.openxmlformats.org/officeDocument/2006/relationships/slideLayout" Target="../slideLayouts/slideLayout3.xml"/><Relationship Id="rId13" Type="http://schemas.openxmlformats.org/officeDocument/2006/relationships/image" Target="../media/image97.png"/><Relationship Id="rId12" Type="http://schemas.openxmlformats.org/officeDocument/2006/relationships/image" Target="../media/image118.wmf"/><Relationship Id="rId11" Type="http://schemas.openxmlformats.org/officeDocument/2006/relationships/oleObject" Target="../embeddings/oleObject172.bin"/><Relationship Id="rId10" Type="http://schemas.openxmlformats.org/officeDocument/2006/relationships/image" Target="../media/image117.wmf"/><Relationship Id="rId1" Type="http://schemas.openxmlformats.org/officeDocument/2006/relationships/oleObject" Target="../embeddings/oleObject167.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77.bin"/><Relationship Id="rId8" Type="http://schemas.openxmlformats.org/officeDocument/2006/relationships/image" Target="../media/image122.wmf"/><Relationship Id="rId7" Type="http://schemas.openxmlformats.org/officeDocument/2006/relationships/oleObject" Target="../embeddings/oleObject176.bin"/><Relationship Id="rId6" Type="http://schemas.openxmlformats.org/officeDocument/2006/relationships/image" Target="../media/image121.wmf"/><Relationship Id="rId5" Type="http://schemas.openxmlformats.org/officeDocument/2006/relationships/oleObject" Target="../embeddings/oleObject175.bin"/><Relationship Id="rId4" Type="http://schemas.openxmlformats.org/officeDocument/2006/relationships/image" Target="../media/image120.wmf"/><Relationship Id="rId3" Type="http://schemas.openxmlformats.org/officeDocument/2006/relationships/oleObject" Target="../embeddings/oleObject174.bin"/><Relationship Id="rId2" Type="http://schemas.openxmlformats.org/officeDocument/2006/relationships/image" Target="../media/image119.wmf"/><Relationship Id="rId16" Type="http://schemas.openxmlformats.org/officeDocument/2006/relationships/notesSlide" Target="../notesSlides/notesSlide37.xml"/><Relationship Id="rId15" Type="http://schemas.openxmlformats.org/officeDocument/2006/relationships/vmlDrawing" Target="../drawings/vmlDrawing23.vml"/><Relationship Id="rId14" Type="http://schemas.openxmlformats.org/officeDocument/2006/relationships/slideLayout" Target="../slideLayouts/slideLayout3.xml"/><Relationship Id="rId13" Type="http://schemas.openxmlformats.org/officeDocument/2006/relationships/oleObject" Target="../embeddings/oleObject179.bin"/><Relationship Id="rId12" Type="http://schemas.openxmlformats.org/officeDocument/2006/relationships/image" Target="../media/image124.wmf"/><Relationship Id="rId11" Type="http://schemas.openxmlformats.org/officeDocument/2006/relationships/oleObject" Target="../embeddings/oleObject178.bin"/><Relationship Id="rId10" Type="http://schemas.openxmlformats.org/officeDocument/2006/relationships/image" Target="../media/image123.wmf"/><Relationship Id="rId1" Type="http://schemas.openxmlformats.org/officeDocument/2006/relationships/oleObject" Target="../embeddings/oleObject17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3.xml"/><Relationship Id="rId7" Type="http://schemas.openxmlformats.org/officeDocument/2006/relationships/image" Target="../media/image127.wmf"/><Relationship Id="rId6" Type="http://schemas.openxmlformats.org/officeDocument/2006/relationships/oleObject" Target="../embeddings/oleObject183.bin"/><Relationship Id="rId5" Type="http://schemas.openxmlformats.org/officeDocument/2006/relationships/oleObject" Target="../embeddings/oleObject182.bin"/><Relationship Id="rId4" Type="http://schemas.openxmlformats.org/officeDocument/2006/relationships/image" Target="../media/image126.wmf"/><Relationship Id="rId3" Type="http://schemas.openxmlformats.org/officeDocument/2006/relationships/oleObject" Target="../embeddings/oleObject181.bin"/><Relationship Id="rId2" Type="http://schemas.openxmlformats.org/officeDocument/2006/relationships/image" Target="../media/image125.wmf"/><Relationship Id="rId10" Type="http://schemas.openxmlformats.org/officeDocument/2006/relationships/notesSlide" Target="../notesSlides/notesSlide39.xml"/><Relationship Id="rId1" Type="http://schemas.openxmlformats.org/officeDocument/2006/relationships/oleObject" Target="../embeddings/oleObject180.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6" Type="http://schemas.openxmlformats.org/officeDocument/2006/relationships/notesSlide" Target="../notesSlides/notesSlide3.xml"/><Relationship Id="rId25" Type="http://schemas.openxmlformats.org/officeDocument/2006/relationships/vmlDrawing" Target="../drawings/vmlDrawing1.vml"/><Relationship Id="rId24" Type="http://schemas.openxmlformats.org/officeDocument/2006/relationships/slideLayout" Target="../slideLayouts/slideLayout3.xml"/><Relationship Id="rId23" Type="http://schemas.openxmlformats.org/officeDocument/2006/relationships/image" Target="../media/image15.wmf"/><Relationship Id="rId22" Type="http://schemas.openxmlformats.org/officeDocument/2006/relationships/oleObject" Target="../embeddings/oleObject13.bin"/><Relationship Id="rId21" Type="http://schemas.openxmlformats.org/officeDocument/2006/relationships/oleObject" Target="../embeddings/oleObject12.bin"/><Relationship Id="rId20" Type="http://schemas.openxmlformats.org/officeDocument/2006/relationships/oleObject" Target="../embeddings/oleObject11.bin"/><Relationship Id="rId2" Type="http://schemas.openxmlformats.org/officeDocument/2006/relationships/image" Target="../media/image6.wmf"/><Relationship Id="rId19" Type="http://schemas.openxmlformats.org/officeDocument/2006/relationships/image" Target="../media/image14.wmf"/><Relationship Id="rId18" Type="http://schemas.openxmlformats.org/officeDocument/2006/relationships/oleObject" Target="../embeddings/oleObject10.bin"/><Relationship Id="rId17" Type="http://schemas.openxmlformats.org/officeDocument/2006/relationships/image" Target="../media/image13.wmf"/><Relationship Id="rId16" Type="http://schemas.openxmlformats.org/officeDocument/2006/relationships/oleObject" Target="../embeddings/oleObject9.bin"/><Relationship Id="rId15" Type="http://schemas.openxmlformats.org/officeDocument/2006/relationships/oleObject" Target="../embeddings/oleObject8.bin"/><Relationship Id="rId14" Type="http://schemas.openxmlformats.org/officeDocument/2006/relationships/image" Target="../media/image12.wmf"/><Relationship Id="rId13" Type="http://schemas.openxmlformats.org/officeDocument/2006/relationships/oleObject" Target="../embeddings/oleObject7.bin"/><Relationship Id="rId12" Type="http://schemas.openxmlformats.org/officeDocument/2006/relationships/image" Target="../media/image11.wmf"/><Relationship Id="rId11" Type="http://schemas.openxmlformats.org/officeDocument/2006/relationships/oleObject" Target="../embeddings/oleObject6.bin"/><Relationship Id="rId10" Type="http://schemas.openxmlformats.org/officeDocument/2006/relationships/image" Target="../media/image10.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7.bin"/><Relationship Id="rId7" Type="http://schemas.openxmlformats.org/officeDocument/2006/relationships/image" Target="../media/image19.wmf"/><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 Id="rId3" Type="http://schemas.openxmlformats.org/officeDocument/2006/relationships/image" Target="../media/image17.wmf"/><Relationship Id="rId26" Type="http://schemas.openxmlformats.org/officeDocument/2006/relationships/notesSlide" Target="../notesSlides/notesSlide4.xml"/><Relationship Id="rId25" Type="http://schemas.openxmlformats.org/officeDocument/2006/relationships/vmlDrawing" Target="../drawings/vmlDrawing2.vml"/><Relationship Id="rId24" Type="http://schemas.openxmlformats.org/officeDocument/2006/relationships/slideLayout" Target="../slideLayouts/slideLayout3.xml"/><Relationship Id="rId23" Type="http://schemas.openxmlformats.org/officeDocument/2006/relationships/oleObject" Target="../embeddings/oleObject27.bin"/><Relationship Id="rId22" Type="http://schemas.openxmlformats.org/officeDocument/2006/relationships/oleObject" Target="../embeddings/oleObject26.bin"/><Relationship Id="rId21" Type="http://schemas.openxmlformats.org/officeDocument/2006/relationships/oleObject" Target="../embeddings/oleObject25.bin"/><Relationship Id="rId20" Type="http://schemas.openxmlformats.org/officeDocument/2006/relationships/image" Target="../media/image24.wmf"/><Relationship Id="rId2" Type="http://schemas.openxmlformats.org/officeDocument/2006/relationships/oleObject" Target="../embeddings/oleObject14.bin"/><Relationship Id="rId19" Type="http://schemas.openxmlformats.org/officeDocument/2006/relationships/oleObject" Target="../embeddings/oleObject24.bin"/><Relationship Id="rId18" Type="http://schemas.openxmlformats.org/officeDocument/2006/relationships/image" Target="../media/image23.wmf"/><Relationship Id="rId17" Type="http://schemas.openxmlformats.org/officeDocument/2006/relationships/oleObject" Target="../embeddings/oleObject23.bin"/><Relationship Id="rId16" Type="http://schemas.openxmlformats.org/officeDocument/2006/relationships/oleObject" Target="../embeddings/oleObject22.bin"/><Relationship Id="rId15" Type="http://schemas.openxmlformats.org/officeDocument/2006/relationships/image" Target="../media/image22.wmf"/><Relationship Id="rId14" Type="http://schemas.openxmlformats.org/officeDocument/2006/relationships/oleObject" Target="../embeddings/oleObject21.bin"/><Relationship Id="rId13" Type="http://schemas.openxmlformats.org/officeDocument/2006/relationships/image" Target="../media/image21.wmf"/><Relationship Id="rId12" Type="http://schemas.openxmlformats.org/officeDocument/2006/relationships/oleObject" Target="../embeddings/oleObject20.bin"/><Relationship Id="rId11" Type="http://schemas.openxmlformats.org/officeDocument/2006/relationships/oleObject" Target="../embeddings/oleObject19.bin"/><Relationship Id="rId10" Type="http://schemas.openxmlformats.org/officeDocument/2006/relationships/oleObject" Target="../embeddings/oleObject18.bin"/><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oleObject" Target="../embeddings/oleObject32.bin"/><Relationship Id="rId7" Type="http://schemas.openxmlformats.org/officeDocument/2006/relationships/oleObject" Target="../embeddings/oleObject31.bin"/><Relationship Id="rId6" Type="http://schemas.openxmlformats.org/officeDocument/2006/relationships/image" Target="../media/image28.wmf"/><Relationship Id="rId5" Type="http://schemas.openxmlformats.org/officeDocument/2006/relationships/oleObject" Target="../embeddings/oleObject30.bin"/><Relationship Id="rId4" Type="http://schemas.openxmlformats.org/officeDocument/2006/relationships/image" Target="../media/image27.wmf"/><Relationship Id="rId38" Type="http://schemas.openxmlformats.org/officeDocument/2006/relationships/notesSlide" Target="../notesSlides/notesSlide6.xml"/><Relationship Id="rId37" Type="http://schemas.openxmlformats.org/officeDocument/2006/relationships/vmlDrawing" Target="../drawings/vmlDrawing3.vml"/><Relationship Id="rId36" Type="http://schemas.openxmlformats.org/officeDocument/2006/relationships/slideLayout" Target="../slideLayouts/slideLayout3.xml"/><Relationship Id="rId35" Type="http://schemas.openxmlformats.org/officeDocument/2006/relationships/oleObject" Target="../embeddings/oleObject47.bin"/><Relationship Id="rId34" Type="http://schemas.openxmlformats.org/officeDocument/2006/relationships/image" Target="../media/image40.wmf"/><Relationship Id="rId33" Type="http://schemas.openxmlformats.org/officeDocument/2006/relationships/oleObject" Target="../embeddings/oleObject46.bin"/><Relationship Id="rId32" Type="http://schemas.openxmlformats.org/officeDocument/2006/relationships/oleObject" Target="../embeddings/oleObject45.bin"/><Relationship Id="rId31" Type="http://schemas.openxmlformats.org/officeDocument/2006/relationships/image" Target="../media/image39.wmf"/><Relationship Id="rId30" Type="http://schemas.openxmlformats.org/officeDocument/2006/relationships/oleObject" Target="../embeddings/oleObject44.bin"/><Relationship Id="rId3" Type="http://schemas.openxmlformats.org/officeDocument/2006/relationships/oleObject" Target="../embeddings/oleObject29.bin"/><Relationship Id="rId29" Type="http://schemas.openxmlformats.org/officeDocument/2006/relationships/image" Target="../media/image38.wmf"/><Relationship Id="rId28" Type="http://schemas.openxmlformats.org/officeDocument/2006/relationships/oleObject" Target="../embeddings/oleObject43.bin"/><Relationship Id="rId27" Type="http://schemas.openxmlformats.org/officeDocument/2006/relationships/image" Target="../media/image37.wmf"/><Relationship Id="rId26" Type="http://schemas.openxmlformats.org/officeDocument/2006/relationships/oleObject" Target="../embeddings/oleObject42.bin"/><Relationship Id="rId25" Type="http://schemas.openxmlformats.org/officeDocument/2006/relationships/image" Target="../media/image36.wmf"/><Relationship Id="rId24" Type="http://schemas.openxmlformats.org/officeDocument/2006/relationships/oleObject" Target="../embeddings/oleObject41.bin"/><Relationship Id="rId23" Type="http://schemas.openxmlformats.org/officeDocument/2006/relationships/image" Target="../media/image35.wmf"/><Relationship Id="rId22" Type="http://schemas.openxmlformats.org/officeDocument/2006/relationships/oleObject" Target="../embeddings/oleObject40.bin"/><Relationship Id="rId21" Type="http://schemas.openxmlformats.org/officeDocument/2006/relationships/image" Target="../media/image34.wmf"/><Relationship Id="rId20" Type="http://schemas.openxmlformats.org/officeDocument/2006/relationships/oleObject" Target="../embeddings/oleObject39.bin"/><Relationship Id="rId2" Type="http://schemas.openxmlformats.org/officeDocument/2006/relationships/image" Target="../media/image26.wmf"/><Relationship Id="rId19" Type="http://schemas.openxmlformats.org/officeDocument/2006/relationships/image" Target="../media/image33.wmf"/><Relationship Id="rId18" Type="http://schemas.openxmlformats.org/officeDocument/2006/relationships/oleObject" Target="../embeddings/oleObject38.bin"/><Relationship Id="rId17" Type="http://schemas.openxmlformats.org/officeDocument/2006/relationships/image" Target="../media/image32.wmf"/><Relationship Id="rId16" Type="http://schemas.openxmlformats.org/officeDocument/2006/relationships/oleObject" Target="../embeddings/oleObject37.bin"/><Relationship Id="rId15" Type="http://schemas.openxmlformats.org/officeDocument/2006/relationships/image" Target="../media/image31.wmf"/><Relationship Id="rId14" Type="http://schemas.openxmlformats.org/officeDocument/2006/relationships/oleObject" Target="../embeddings/oleObject36.bin"/><Relationship Id="rId13" Type="http://schemas.openxmlformats.org/officeDocument/2006/relationships/oleObject" Target="../embeddings/oleObject35.bin"/><Relationship Id="rId12" Type="http://schemas.openxmlformats.org/officeDocument/2006/relationships/oleObject" Target="../embeddings/oleObject34.bin"/><Relationship Id="rId11" Type="http://schemas.openxmlformats.org/officeDocument/2006/relationships/image" Target="../media/image30.wmf"/><Relationship Id="rId10" Type="http://schemas.openxmlformats.org/officeDocument/2006/relationships/oleObject" Target="../embeddings/oleObject33.bin"/><Relationship Id="rId1" Type="http://schemas.openxmlformats.org/officeDocument/2006/relationships/oleObject" Target="../embeddings/oleObject28.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80413" y="5398377"/>
            <a:ext cx="584775" cy="629339"/>
          </a:xfrm>
          <a:prstGeom prst="rect">
            <a:avLst/>
          </a:prstGeom>
          <a:noFill/>
        </p:spPr>
        <p:txBody>
          <a:bodyPr vert="eaVert" wrap="none" rtlCol="0">
            <a:spAutoFit/>
          </a:bodyPr>
          <a:lstStyle/>
          <a:p>
            <a:r>
              <a:rPr lang="zh-CN" altLang="en-US" sz="1300" spc="-300" dirty="0">
                <a:latin typeface="华文仿宋" panose="02010600040101010101" pitchFamily="2" charset="-122"/>
                <a:ea typeface="华文仿宋" panose="02010600040101010101" pitchFamily="2" charset="-122"/>
              </a:rPr>
              <a:t>李绍园 </a:t>
            </a:r>
            <a:endParaRPr lang="en-US" altLang="zh-CN" sz="1300" spc="-300" dirty="0">
              <a:latin typeface="华文仿宋" panose="02010600040101010101" pitchFamily="2" charset="-122"/>
              <a:ea typeface="华文仿宋" panose="02010600040101010101" pitchFamily="2" charset="-122"/>
            </a:endParaRPr>
          </a:p>
          <a:p>
            <a:r>
              <a:rPr lang="zh-CN" altLang="en-US" sz="1300" spc="-300" dirty="0">
                <a:latin typeface="华文仿宋" panose="02010600040101010101" pitchFamily="2" charset="-122"/>
                <a:ea typeface="华文仿宋" panose="02010600040101010101" pitchFamily="2" charset="-122"/>
              </a:rPr>
              <a:t>刘冲</a:t>
            </a:r>
            <a:endParaRPr lang="zh-CN" altLang="en-US" sz="1300" spc="-300" dirty="0">
              <a:latin typeface="华文仿宋" panose="02010600040101010101" pitchFamily="2" charset="-122"/>
              <a:ea typeface="华文仿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3" name="内容占位符 2"/>
          <p:cNvSpPr>
            <a:spLocks noGrp="1"/>
          </p:cNvSpPr>
          <p:nvPr>
            <p:ph idx="1"/>
          </p:nvPr>
        </p:nvSpPr>
        <p:spPr>
          <a:xfrm>
            <a:off x="260350" y="1238043"/>
            <a:ext cx="8616950" cy="4930775"/>
          </a:xfrm>
        </p:spPr>
        <p:txBody>
          <a:bodyPr>
            <a:normAutofit/>
          </a:bodyPr>
          <a:lstStyle/>
          <a:p>
            <a:r>
              <a:rPr lang="zh-CN" altLang="en-US" dirty="0"/>
              <a:t>数据集  的纯度可用“基尼值”来度量</a:t>
            </a:r>
            <a:endParaRPr lang="en-US" altLang="zh-CN" dirty="0"/>
          </a:p>
          <a:p>
            <a:pPr marL="0" indent="0">
              <a:buNone/>
            </a:pPr>
            <a:r>
              <a:rPr lang="en-US" altLang="zh-CN" dirty="0"/>
              <a:t>	</a:t>
            </a:r>
            <a:endParaRPr lang="en-US" altLang="zh-CN" dirty="0"/>
          </a:p>
          <a:p>
            <a:endParaRPr lang="en-US" altLang="zh-CN" dirty="0"/>
          </a:p>
          <a:p>
            <a:endParaRPr lang="en-US" altLang="zh-CN" dirty="0"/>
          </a:p>
          <a:p>
            <a:pPr marL="0" indent="0">
              <a:buNone/>
            </a:pPr>
            <a:r>
              <a:rPr lang="en-US" altLang="zh-CN" dirty="0"/>
              <a:t>             </a:t>
            </a:r>
            <a:r>
              <a:rPr lang="zh-CN" altLang="en-US" dirty="0"/>
              <a:t>越小，数据集</a:t>
            </a:r>
            <a:r>
              <a:rPr lang="en-US" altLang="zh-CN" dirty="0"/>
              <a:t>  </a:t>
            </a:r>
            <a:r>
              <a:rPr lang="zh-CN" altLang="en-US" dirty="0"/>
              <a:t>的纯度越高</a:t>
            </a:r>
            <a:endParaRPr lang="en-US" altLang="zh-CN" dirty="0"/>
          </a:p>
          <a:p>
            <a:r>
              <a:rPr lang="zh-CN" altLang="en-US" dirty="0"/>
              <a:t>属性</a:t>
            </a:r>
            <a:r>
              <a:rPr lang="en-US" altLang="zh-CN" dirty="0"/>
              <a:t>  </a:t>
            </a:r>
            <a:r>
              <a:rPr lang="zh-CN" altLang="en-US" dirty="0"/>
              <a:t>的基尼指数定义为：</a:t>
            </a:r>
            <a:endParaRPr lang="en-US" altLang="zh-CN" dirty="0"/>
          </a:p>
          <a:p>
            <a:pPr marL="0" indent="0">
              <a:buNone/>
            </a:pPr>
            <a:endParaRPr lang="en-US" altLang="zh-CN" dirty="0"/>
          </a:p>
          <a:p>
            <a:r>
              <a:rPr lang="zh-CN" altLang="en-US" dirty="0"/>
              <a:t>应选择那个使划分后基尼指数最小的属性作为最优划分属性，即</a:t>
            </a:r>
            <a:endParaRPr lang="en-US" altLang="zh-CN" dirty="0"/>
          </a:p>
          <a:p>
            <a:endParaRPr lang="en-US" altLang="zh-CN" dirty="0"/>
          </a:p>
          <a:p>
            <a:endParaRPr lang="en-US" altLang="zh-CN" dirty="0"/>
          </a:p>
          <a:p>
            <a:r>
              <a:rPr lang="en-US" altLang="zh-CN" dirty="0"/>
              <a:t>CART</a:t>
            </a:r>
            <a:r>
              <a:rPr lang="en-US" altLang="zh-CN" sz="2000" dirty="0"/>
              <a:t> </a:t>
            </a:r>
            <a:r>
              <a:rPr lang="en-US" altLang="zh-CN" sz="1600" dirty="0"/>
              <a:t>[</a:t>
            </a:r>
            <a:r>
              <a:rPr lang="en-US" altLang="zh-CN" sz="1600" dirty="0" err="1"/>
              <a:t>Breiman</a:t>
            </a:r>
            <a:r>
              <a:rPr lang="en-US" altLang="zh-CN" sz="1600" dirty="0"/>
              <a:t> et al., 1984]</a:t>
            </a:r>
            <a:r>
              <a:rPr lang="zh-CN" altLang="en-US" dirty="0"/>
              <a:t>采用“基尼指数”来选择划分属性</a:t>
            </a:r>
            <a:endParaRPr lang="zh-CN" altLang="en-US" dirty="0"/>
          </a:p>
        </p:txBody>
      </p:sp>
      <p:graphicFrame>
        <p:nvGraphicFramePr>
          <p:cNvPr id="4" name="对象 3"/>
          <p:cNvGraphicFramePr>
            <a:graphicFrameLocks noChangeAspect="1"/>
          </p:cNvGraphicFramePr>
          <p:nvPr/>
        </p:nvGraphicFramePr>
        <p:xfrm>
          <a:off x="1073150" y="1773370"/>
          <a:ext cx="2481263" cy="808037"/>
        </p:xfrm>
        <a:graphic>
          <a:graphicData uri="http://schemas.openxmlformats.org/presentationml/2006/ole">
            <mc:AlternateContent xmlns:mc="http://schemas.openxmlformats.org/markup-compatibility/2006">
              <mc:Choice xmlns:v="urn:schemas-microsoft-com:vml" Requires="v">
                <p:oleObj spid="_x0000_s34845" name="Formula" r:id="rId1" imgW="11677650" imgH="3800475" progId="Equation.Ribbit">
                  <p:embed/>
                </p:oleObj>
              </mc:Choice>
              <mc:Fallback>
                <p:oleObj name="Formula" r:id="rId1" imgW="11677650" imgH="3800475" progId="Equation.Ribbit">
                  <p:embed/>
                  <p:pic>
                    <p:nvPicPr>
                      <p:cNvPr id="0" name="对象 3"/>
                      <p:cNvPicPr/>
                      <p:nvPr/>
                    </p:nvPicPr>
                    <p:blipFill>
                      <a:blip r:embed="rId2"/>
                      <a:stretch>
                        <a:fillRect/>
                      </a:stretch>
                    </p:blipFill>
                    <p:spPr>
                      <a:xfrm>
                        <a:off x="1073150" y="1773370"/>
                        <a:ext cx="2481263" cy="808037"/>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749675" y="1773370"/>
          <a:ext cx="1341438" cy="809625"/>
        </p:xfrm>
        <a:graphic>
          <a:graphicData uri="http://schemas.openxmlformats.org/presentationml/2006/ole">
            <mc:AlternateContent xmlns:mc="http://schemas.openxmlformats.org/markup-compatibility/2006">
              <mc:Choice xmlns:v="urn:schemas-microsoft-com:vml" Requires="v">
                <p:oleObj spid="_x0000_s34846" name="Formula" r:id="rId3" imgW="5962650" imgH="3600450" progId="Equation.Ribbit">
                  <p:embed/>
                </p:oleObj>
              </mc:Choice>
              <mc:Fallback>
                <p:oleObj name="Formula" r:id="rId3" imgW="5962650" imgH="3600450" progId="Equation.Ribbit">
                  <p:embed/>
                  <p:pic>
                    <p:nvPicPr>
                      <p:cNvPr id="0" name="对象 5"/>
                      <p:cNvPicPr/>
                      <p:nvPr/>
                    </p:nvPicPr>
                    <p:blipFill>
                      <a:blip r:embed="rId4"/>
                      <a:stretch>
                        <a:fillRect/>
                      </a:stretch>
                    </p:blipFill>
                    <p:spPr>
                      <a:xfrm>
                        <a:off x="3749675" y="1773370"/>
                        <a:ext cx="1341438" cy="80962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273300" y="3749807"/>
          <a:ext cx="4949825" cy="501650"/>
        </p:xfrm>
        <a:graphic>
          <a:graphicData uri="http://schemas.openxmlformats.org/presentationml/2006/ole">
            <mc:AlternateContent xmlns:mc="http://schemas.openxmlformats.org/markup-compatibility/2006">
              <mc:Choice xmlns:v="urn:schemas-microsoft-com:vml" Requires="v">
                <p:oleObj spid="_x0000_s34847" name="Formula" r:id="rId5" imgW="18564225" imgH="1876425" progId="Equation.Ribbit">
                  <p:embed/>
                </p:oleObj>
              </mc:Choice>
              <mc:Fallback>
                <p:oleObj name="Formula" r:id="rId5" imgW="18564225" imgH="1876425" progId="Equation.Ribbit">
                  <p:embed/>
                  <p:pic>
                    <p:nvPicPr>
                      <p:cNvPr id="0" name="对象 6"/>
                      <p:cNvPicPr/>
                      <p:nvPr/>
                    </p:nvPicPr>
                    <p:blipFill>
                      <a:blip r:embed="rId6"/>
                      <a:stretch>
                        <a:fillRect/>
                      </a:stretch>
                    </p:blipFill>
                    <p:spPr>
                      <a:xfrm>
                        <a:off x="2273300" y="3749807"/>
                        <a:ext cx="4949825" cy="5016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2851150" y="4794382"/>
          <a:ext cx="3844925" cy="536575"/>
        </p:xfrm>
        <a:graphic>
          <a:graphicData uri="http://schemas.openxmlformats.org/presentationml/2006/ole">
            <mc:AlternateContent xmlns:mc="http://schemas.openxmlformats.org/markup-compatibility/2006">
              <mc:Choice xmlns:v="urn:schemas-microsoft-com:vml" Requires="v">
                <p:oleObj spid="_x0000_s34848" name="Formula" r:id="rId7" imgW="14325600" imgH="1990725" progId="Equation.Ribbit">
                  <p:embed/>
                </p:oleObj>
              </mc:Choice>
              <mc:Fallback>
                <p:oleObj name="Formula" r:id="rId7" imgW="14325600" imgH="1990725" progId="Equation.Ribbit">
                  <p:embed/>
                  <p:pic>
                    <p:nvPicPr>
                      <p:cNvPr id="0" name="对象 7"/>
                      <p:cNvPicPr/>
                      <p:nvPr/>
                    </p:nvPicPr>
                    <p:blipFill>
                      <a:blip r:embed="rId8"/>
                      <a:stretch>
                        <a:fillRect/>
                      </a:stretch>
                    </p:blipFill>
                    <p:spPr>
                      <a:xfrm>
                        <a:off x="2851150" y="4794382"/>
                        <a:ext cx="3844925" cy="53657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754063" y="3029082"/>
          <a:ext cx="828675" cy="284163"/>
        </p:xfrm>
        <a:graphic>
          <a:graphicData uri="http://schemas.openxmlformats.org/presentationml/2006/ole">
            <mc:AlternateContent xmlns:mc="http://schemas.openxmlformats.org/markup-compatibility/2006">
              <mc:Choice xmlns:v="urn:schemas-microsoft-com:vml" Requires="v">
                <p:oleObj spid="_x0000_s34849" name="Formula" r:id="rId9" imgW="3867150" imgH="1333500" progId="Equation.Ribbit">
                  <p:embed/>
                </p:oleObj>
              </mc:Choice>
              <mc:Fallback>
                <p:oleObj name="Formula" r:id="rId9" imgW="3867150" imgH="1333500" progId="Equation.Ribbit">
                  <p:embed/>
                  <p:pic>
                    <p:nvPicPr>
                      <p:cNvPr id="0" name="对象 8"/>
                      <p:cNvPicPr/>
                      <p:nvPr/>
                    </p:nvPicPr>
                    <p:blipFill>
                      <a:blip r:embed="rId10"/>
                      <a:stretch>
                        <a:fillRect/>
                      </a:stretch>
                    </p:blipFill>
                    <p:spPr>
                      <a:xfrm>
                        <a:off x="754063" y="3029082"/>
                        <a:ext cx="828675" cy="284163"/>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546583" y="1327282"/>
          <a:ext cx="200025" cy="268288"/>
        </p:xfrm>
        <a:graphic>
          <a:graphicData uri="http://schemas.openxmlformats.org/presentationml/2006/ole">
            <mc:AlternateContent xmlns:mc="http://schemas.openxmlformats.org/markup-compatibility/2006">
              <mc:Choice xmlns:v="urn:schemas-microsoft-com:vml" Requires="v">
                <p:oleObj spid="_x0000_s34850" name="Formula" r:id="rId11" imgW="933450" imgH="1247775" progId="Equation.Ribbit">
                  <p:embed/>
                </p:oleObj>
              </mc:Choice>
              <mc:Fallback>
                <p:oleObj name="Formula" r:id="rId11" imgW="933450" imgH="1247775" progId="Equation.Ribbit">
                  <p:embed/>
                  <p:pic>
                    <p:nvPicPr>
                      <p:cNvPr id="0" name="对象 9"/>
                      <p:cNvPicPr/>
                      <p:nvPr/>
                    </p:nvPicPr>
                    <p:blipFill>
                      <a:blip r:embed="rId12"/>
                      <a:stretch>
                        <a:fillRect/>
                      </a:stretch>
                    </p:blipFill>
                    <p:spPr>
                      <a:xfrm>
                        <a:off x="1546583" y="1327282"/>
                        <a:ext cx="200025" cy="26828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291246" y="3044957"/>
          <a:ext cx="200025" cy="268288"/>
        </p:xfrm>
        <a:graphic>
          <a:graphicData uri="http://schemas.openxmlformats.org/presentationml/2006/ole">
            <mc:AlternateContent xmlns:mc="http://schemas.openxmlformats.org/markup-compatibility/2006">
              <mc:Choice xmlns:v="urn:schemas-microsoft-com:vml" Requires="v">
                <p:oleObj spid="_x0000_s34851" name="Formula" r:id="rId13" imgW="933450" imgH="1247775" progId="Equation.Ribbit">
                  <p:embed/>
                </p:oleObj>
              </mc:Choice>
              <mc:Fallback>
                <p:oleObj name="Formula" r:id="rId13" imgW="933450" imgH="1247775" progId="Equation.Ribbit">
                  <p:embed/>
                  <p:pic>
                    <p:nvPicPr>
                      <p:cNvPr id="0" name="对象 10"/>
                      <p:cNvPicPr/>
                      <p:nvPr/>
                    </p:nvPicPr>
                    <p:blipFill>
                      <a:blip r:embed="rId12"/>
                      <a:stretch>
                        <a:fillRect/>
                      </a:stretch>
                    </p:blipFill>
                    <p:spPr>
                      <a:xfrm>
                        <a:off x="3291246" y="3044957"/>
                        <a:ext cx="200025" cy="268288"/>
                      </a:xfrm>
                      <a:prstGeom prst="rect">
                        <a:avLst/>
                      </a:prstGeom>
                    </p:spPr>
                  </p:pic>
                </p:oleObj>
              </mc:Fallback>
            </mc:AlternateContent>
          </a:graphicData>
        </a:graphic>
      </p:graphicFrame>
      <p:sp>
        <p:nvSpPr>
          <p:cNvPr id="12" name="Rectangle 3"/>
          <p:cNvSpPr>
            <a:spLocks noChangeArrowheads="1"/>
          </p:cNvSpPr>
          <p:nvPr/>
        </p:nvSpPr>
        <p:spPr bwMode="auto">
          <a:xfrm>
            <a:off x="5883557" y="1586188"/>
            <a:ext cx="2822011" cy="123105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反映了从</a:t>
            </a:r>
            <a:r>
              <a:rPr lang="en-US" altLang="zh-CN" sz="2200" dirty="0">
                <a:latin typeface="幼圆" panose="02010509060101010101" pitchFamily="49" charset="-122"/>
                <a:ea typeface="幼圆" panose="02010509060101010101" pitchFamily="49" charset="-122"/>
              </a:rPr>
              <a:t>  </a:t>
            </a:r>
            <a:r>
              <a:rPr lang="zh-CN" altLang="en-US" sz="2200" dirty="0">
                <a:latin typeface="幼圆" panose="02010509060101010101" pitchFamily="49" charset="-122"/>
                <a:ea typeface="幼圆" panose="02010509060101010101" pitchFamily="49" charset="-122"/>
              </a:rPr>
              <a:t>中随机抽取两个样本，其类别标记不一致的概率</a:t>
            </a:r>
            <a:endParaRPr lang="zh-CN" altLang="en-US" sz="2200" i="0" dirty="0">
              <a:latin typeface="幼圆" panose="02010509060101010101" pitchFamily="49" charset="-122"/>
              <a:ea typeface="幼圆" panose="02010509060101010101" pitchFamily="49" charset="-122"/>
            </a:endParaRPr>
          </a:p>
        </p:txBody>
      </p:sp>
      <p:graphicFrame>
        <p:nvGraphicFramePr>
          <p:cNvPr id="15" name="对象 14"/>
          <p:cNvGraphicFramePr>
            <a:graphicFrameLocks noChangeAspect="1"/>
          </p:cNvGraphicFramePr>
          <p:nvPr/>
        </p:nvGraphicFramePr>
        <p:xfrm>
          <a:off x="7145338" y="1717807"/>
          <a:ext cx="198437" cy="271463"/>
        </p:xfrm>
        <a:graphic>
          <a:graphicData uri="http://schemas.openxmlformats.org/presentationml/2006/ole">
            <mc:AlternateContent xmlns:mc="http://schemas.openxmlformats.org/markup-compatibility/2006">
              <mc:Choice xmlns:v="urn:schemas-microsoft-com:vml" Requires="v">
                <p:oleObj spid="_x0000_s34852" name="Formula" r:id="rId14" imgW="933450" imgH="1247775" progId="Equation.Ribbit">
                  <p:embed/>
                </p:oleObj>
              </mc:Choice>
              <mc:Fallback>
                <p:oleObj name="Formula" r:id="rId14" imgW="933450" imgH="1247775" progId="Equation.Ribbit">
                  <p:embed/>
                  <p:pic>
                    <p:nvPicPr>
                      <p:cNvPr id="0" name="对象 14"/>
                      <p:cNvPicPr/>
                      <p:nvPr/>
                    </p:nvPicPr>
                    <p:blipFill>
                      <a:blip r:embed="rId12"/>
                      <a:stretch>
                        <a:fillRect/>
                      </a:stretch>
                    </p:blipFill>
                    <p:spPr>
                      <a:xfrm>
                        <a:off x="7145338" y="1717807"/>
                        <a:ext cx="198437" cy="271463"/>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252538" y="3459295"/>
          <a:ext cx="190500" cy="304800"/>
        </p:xfrm>
        <a:graphic>
          <a:graphicData uri="http://schemas.openxmlformats.org/presentationml/2006/ole">
            <mc:AlternateContent xmlns:mc="http://schemas.openxmlformats.org/markup-compatibility/2006">
              <mc:Choice xmlns:v="urn:schemas-microsoft-com:vml" Requires="v">
                <p:oleObj spid="_x0000_s34853" name="Formula" r:id="rId15" imgW="600075" imgH="971550" progId="Equation.Ribbit">
                  <p:embed/>
                </p:oleObj>
              </mc:Choice>
              <mc:Fallback>
                <p:oleObj name="Formula" r:id="rId15" imgW="600075" imgH="971550" progId="Equation.Ribbit">
                  <p:embed/>
                  <p:pic>
                    <p:nvPicPr>
                      <p:cNvPr id="0" name="对象 15"/>
                      <p:cNvPicPr/>
                      <p:nvPr/>
                    </p:nvPicPr>
                    <p:blipFill>
                      <a:blip r:embed="rId16"/>
                      <a:stretch>
                        <a:fillRect/>
                      </a:stretch>
                    </p:blipFill>
                    <p:spPr>
                      <a:xfrm>
                        <a:off x="1252538" y="3459295"/>
                        <a:ext cx="190500" cy="304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3" name="内容占位符 2"/>
          <p:cNvSpPr>
            <a:spLocks noGrp="1"/>
          </p:cNvSpPr>
          <p:nvPr>
            <p:ph idx="1"/>
          </p:nvPr>
        </p:nvSpPr>
        <p:spPr/>
        <p:txBody>
          <a:bodyPr/>
          <a:lstStyle/>
          <a:p>
            <a:r>
              <a:rPr lang="zh-CN" altLang="en-US" dirty="0"/>
              <a:t> 为什么剪枝？</a:t>
            </a:r>
            <a:endParaRPr lang="en-US" altLang="zh-CN" dirty="0"/>
          </a:p>
          <a:p>
            <a:endParaRPr lang="en-US" altLang="zh-CN" dirty="0"/>
          </a:p>
          <a:p>
            <a:r>
              <a:rPr lang="en-US" altLang="zh-CN" dirty="0"/>
              <a:t> </a:t>
            </a:r>
            <a:r>
              <a:rPr lang="zh-CN" altLang="en-US" dirty="0"/>
              <a:t>如何判断剪枝之后泛化性能提升了？</a:t>
            </a:r>
            <a:endParaRPr lang="en-US" altLang="zh-CN" dirty="0"/>
          </a:p>
          <a:p>
            <a:endParaRPr lang="en-US" altLang="zh-CN" dirty="0"/>
          </a:p>
          <a:p>
            <a:r>
              <a:rPr lang="en-US" altLang="zh-CN" dirty="0"/>
              <a:t> </a:t>
            </a:r>
            <a:r>
              <a:rPr lang="zh-CN" altLang="en-US" dirty="0"/>
              <a:t>如何进行预剪枝？</a:t>
            </a:r>
            <a:endParaRPr lang="en-US" altLang="zh-CN" dirty="0"/>
          </a:p>
          <a:p>
            <a:endParaRPr lang="en-US" altLang="zh-CN" dirty="0"/>
          </a:p>
          <a:p>
            <a:r>
              <a:rPr lang="zh-CN" altLang="en-US" dirty="0"/>
              <a:t>如何进行后剪枝？</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endParaRPr lang="zh-CN" altLang="en-US" dirty="0"/>
          </a:p>
        </p:txBody>
      </p:sp>
      <p:sp>
        <p:nvSpPr>
          <p:cNvPr id="3" name="内容占位符 2"/>
          <p:cNvSpPr>
            <a:spLocks noGrp="1"/>
          </p:cNvSpPr>
          <p:nvPr>
            <p:ph idx="1"/>
          </p:nvPr>
        </p:nvSpPr>
        <p:spPr/>
        <p:txBody>
          <a:bodyPr/>
          <a:lstStyle/>
          <a:p>
            <a:r>
              <a:rPr lang="zh-CN" altLang="en-US" dirty="0"/>
              <a:t>为什么剪枝</a:t>
            </a:r>
            <a:endParaRPr lang="en-US" altLang="zh-CN" dirty="0"/>
          </a:p>
          <a:p>
            <a:pPr lvl="1"/>
            <a:r>
              <a:rPr lang="zh-CN" altLang="en-US" dirty="0"/>
              <a:t>“剪枝”是决策树学习算法</a:t>
            </a:r>
            <a:r>
              <a:rPr lang="zh-CN" altLang="en-US" dirty="0">
                <a:solidFill>
                  <a:srgbClr val="C00000"/>
                </a:solidFill>
              </a:rPr>
              <a:t>对付“过拟合”</a:t>
            </a:r>
            <a:r>
              <a:rPr lang="zh-CN" altLang="en-US" dirty="0"/>
              <a:t>的主要手段</a:t>
            </a:r>
            <a:endParaRPr lang="en-US" altLang="zh-CN" dirty="0"/>
          </a:p>
          <a:p>
            <a:pPr lvl="1"/>
            <a:r>
              <a:rPr lang="zh-CN" altLang="en-US" dirty="0"/>
              <a:t>可通过“剪枝”来一定程度避免因决策分支过多，以致于把训练集自身的一些特点当做所有数据都具有的一般性质而导致的过拟合</a:t>
            </a:r>
            <a:endParaRPr lang="en-US" altLang="zh-CN" dirty="0"/>
          </a:p>
          <a:p>
            <a:pPr marL="0" indent="0">
              <a:buNone/>
            </a:pPr>
            <a:endParaRPr lang="en-US" altLang="zh-CN" dirty="0"/>
          </a:p>
          <a:p>
            <a:r>
              <a:rPr lang="en-US" altLang="zh-CN" dirty="0"/>
              <a:t> </a:t>
            </a:r>
            <a:r>
              <a:rPr lang="zh-CN" altLang="en-US" dirty="0"/>
              <a:t>剪枝的基本策略</a:t>
            </a:r>
            <a:endParaRPr lang="en-US" altLang="zh-CN" dirty="0"/>
          </a:p>
          <a:p>
            <a:pPr lvl="1"/>
            <a:r>
              <a:rPr lang="zh-CN" altLang="en-US" dirty="0"/>
              <a:t>预剪枝</a:t>
            </a:r>
            <a:endParaRPr lang="en-US" altLang="zh-CN" dirty="0"/>
          </a:p>
          <a:p>
            <a:pPr lvl="1"/>
            <a:r>
              <a:rPr lang="zh-CN" altLang="en-US" dirty="0"/>
              <a:t>后剪枝</a:t>
            </a:r>
            <a:endParaRPr lang="en-US" altLang="zh-CN" dirty="0"/>
          </a:p>
          <a:p>
            <a:pPr marL="325755" lvl="1" indent="0">
              <a:buNone/>
            </a:pPr>
            <a:endParaRPr lang="en-US" altLang="zh-CN" dirty="0"/>
          </a:p>
          <a:p>
            <a:r>
              <a:rPr lang="zh-CN" altLang="en-US" dirty="0"/>
              <a:t>判断决策树泛化性能是否提升的方法</a:t>
            </a:r>
            <a:endParaRPr lang="en-US" altLang="zh-CN" dirty="0"/>
          </a:p>
          <a:p>
            <a:pPr lvl="1"/>
            <a:r>
              <a:rPr lang="zh-CN" altLang="en-US" dirty="0">
                <a:solidFill>
                  <a:srgbClr val="C00000"/>
                </a:solidFill>
              </a:rPr>
              <a:t>留出法</a:t>
            </a:r>
            <a:r>
              <a:rPr lang="zh-CN" altLang="en-US" dirty="0"/>
              <a:t>：预留一部分数据用作“验证集”以进行性能评估</a:t>
            </a:r>
            <a:endParaRPr lang="en-US" altLang="zh-CN" dirty="0"/>
          </a:p>
          <a:p>
            <a:pPr marL="325755" lvl="1"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数据集</a:t>
            </a:r>
            <a:endParaRPr lang="zh-CN" altLang="en-US" dirty="0"/>
          </a:p>
        </p:txBody>
      </p:sp>
      <p:pic>
        <p:nvPicPr>
          <p:cNvPr id="5" name="内容占位符 3"/>
          <p:cNvPicPr>
            <a:picLocks noGrp="1" noChangeAspect="1"/>
          </p:cNvPicPr>
          <p:nvPr>
            <p:ph sz="quarter" idx="14"/>
          </p:nvPr>
        </p:nvPicPr>
        <p:blipFill>
          <a:blip r:embed="rId1"/>
          <a:stretch>
            <a:fillRect/>
          </a:stretch>
        </p:blipFill>
        <p:spPr>
          <a:xfrm>
            <a:off x="1830467" y="1720850"/>
            <a:ext cx="5489415" cy="4343400"/>
          </a:xfrm>
          <a:prstGeom prst="rect">
            <a:avLst/>
          </a:prstGeom>
        </p:spPr>
      </p:pic>
      <p:sp>
        <p:nvSpPr>
          <p:cNvPr id="8" name="左大括号 7"/>
          <p:cNvSpPr/>
          <p:nvPr/>
        </p:nvSpPr>
        <p:spPr>
          <a:xfrm>
            <a:off x="2153934" y="1873771"/>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2153934" y="4324663"/>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3"/>
          <p:cNvSpPr>
            <a:spLocks noChangeArrowheads="1"/>
          </p:cNvSpPr>
          <p:nvPr/>
        </p:nvSpPr>
        <p:spPr bwMode="auto">
          <a:xfrm>
            <a:off x="773893" y="2681328"/>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2200" i="0" dirty="0">
                <a:latin typeface="幼圆" panose="02010509060101010101" pitchFamily="49" charset="-122"/>
                <a:ea typeface="幼圆" panose="02010509060101010101" pitchFamily="49" charset="-122"/>
              </a:rPr>
              <a:t>训练集</a:t>
            </a:r>
            <a:endParaRPr lang="zh-CN" altLang="en-US" sz="2200" i="0" dirty="0">
              <a:latin typeface="幼圆" panose="02010509060101010101" pitchFamily="49" charset="-122"/>
              <a:ea typeface="幼圆" panose="02010509060101010101" pitchFamily="49" charset="-122"/>
            </a:endParaRPr>
          </a:p>
        </p:txBody>
      </p:sp>
      <p:sp>
        <p:nvSpPr>
          <p:cNvPr id="12" name="Rectangle 3"/>
          <p:cNvSpPr>
            <a:spLocks noChangeArrowheads="1"/>
          </p:cNvSpPr>
          <p:nvPr/>
        </p:nvSpPr>
        <p:spPr bwMode="auto">
          <a:xfrm>
            <a:off x="794302" y="4867217"/>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验证集</a:t>
            </a:r>
            <a:endParaRPr lang="zh-CN" altLang="en-US" sz="2200" i="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未剪枝决策树</a:t>
            </a:r>
            <a:endParaRPr lang="en-US" altLang="zh-CN" dirty="0"/>
          </a:p>
          <a:p>
            <a:endParaRPr lang="zh-CN" altLang="en-US" dirty="0"/>
          </a:p>
        </p:txBody>
      </p:sp>
      <p:sp>
        <p:nvSpPr>
          <p:cNvPr id="4" name="内容占位符 3"/>
          <p:cNvSpPr>
            <a:spLocks noGrp="1"/>
          </p:cNvSpPr>
          <p:nvPr>
            <p:ph sz="quarter" idx="14"/>
          </p:nvPr>
        </p:nvSpPr>
        <p:spPr/>
        <p:txBody>
          <a:bodyPr/>
          <a:lstStyle/>
          <a:p>
            <a:endParaRPr lang="zh-CN" altLang="en-US" dirty="0"/>
          </a:p>
        </p:txBody>
      </p:sp>
      <p:grpSp>
        <p:nvGrpSpPr>
          <p:cNvPr id="5" name="组合 4"/>
          <p:cNvGrpSpPr/>
          <p:nvPr/>
        </p:nvGrpSpPr>
        <p:grpSpPr>
          <a:xfrm>
            <a:off x="330652" y="1478054"/>
            <a:ext cx="8479450" cy="4732069"/>
            <a:chOff x="1926459" y="2007290"/>
            <a:chExt cx="8479450" cy="4732069"/>
          </a:xfrm>
        </p:grpSpPr>
        <p:grpSp>
          <p:nvGrpSpPr>
            <p:cNvPr id="6" name="组合 5"/>
            <p:cNvGrpSpPr/>
            <p:nvPr/>
          </p:nvGrpSpPr>
          <p:grpSpPr>
            <a:xfrm>
              <a:off x="4423852" y="6307359"/>
              <a:ext cx="3582444" cy="432000"/>
              <a:chOff x="2341355" y="4320514"/>
              <a:chExt cx="3582444" cy="432000"/>
            </a:xfrm>
          </p:grpSpPr>
          <p:sp>
            <p:nvSpPr>
              <p:cNvPr id="56" name="椭圆 55"/>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sp>
            <p:nvSpPr>
              <p:cNvPr id="57" name="椭圆 56"/>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58" name="椭圆 57"/>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grpSp>
        <p:cxnSp>
          <p:nvCxnSpPr>
            <p:cNvPr id="7" name="直接连接符 6"/>
            <p:cNvCxnSpPr>
              <a:endCxn id="56"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9" name="直接连接符 8"/>
            <p:cNvCxnSpPr>
              <a:endCxn id="58"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1" idx="2"/>
              <a:endCxn id="57"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2"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3"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4" name="椭圆 13"/>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sp>
          <p:nvSpPr>
            <p:cNvPr id="15" name="椭圆 14"/>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cxnSp>
          <p:nvCxnSpPr>
            <p:cNvPr id="16" name="直接连接符 15"/>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7"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8" name="直接连接符 17"/>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1"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2" name="圆角矩形 21"/>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3" name="椭圆 22"/>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24" name="椭圆 23"/>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cxnSp>
          <p:nvCxnSpPr>
            <p:cNvPr id="25" name="直接连接符 24"/>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6"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7" name="直接连接符 26"/>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9"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30"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1" name="圆角矩形 3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2" name="椭圆 31"/>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sp>
          <p:nvSpPr>
            <p:cNvPr id="33" name="椭圆 32"/>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34" name="椭圆 33"/>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cxnSp>
          <p:nvCxnSpPr>
            <p:cNvPr id="35" name="直接连接符 34"/>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6"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7" name="直接连接符 36"/>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9"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40"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1" name="圆角矩形 40"/>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2" name="椭圆 41"/>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cxnSp>
          <p:nvCxnSpPr>
            <p:cNvPr id="43" name="直接连接符 42"/>
            <p:cNvCxnSpPr>
              <a:stCxn id="46" idx="2"/>
              <a:endCxn id="3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2"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1"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6" name="圆角矩形 45"/>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7"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8"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9"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50" name="椭圆 49"/>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1" name="椭圆 50"/>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2" name="椭圆 5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3" name="椭圆 5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4" name="椭圆 5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sp>
          <p:nvSpPr>
            <p:cNvPr id="55" name="椭圆 54"/>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6</a:t>
              </a:r>
              <a:endParaRPr lang="zh-CN" altLang="en-US" dirty="0">
                <a:solidFill>
                  <a:schemeClr val="tx1"/>
                </a:solidFill>
                <a:latin typeface="Time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endParaRPr lang="zh-CN" altLang="en-US" dirty="0"/>
          </a:p>
        </p:txBody>
      </p:sp>
      <p:sp>
        <p:nvSpPr>
          <p:cNvPr id="3" name="内容占位符 2"/>
          <p:cNvSpPr>
            <a:spLocks noGrp="1"/>
          </p:cNvSpPr>
          <p:nvPr>
            <p:ph idx="1"/>
          </p:nvPr>
        </p:nvSpPr>
        <p:spPr/>
        <p:txBody>
          <a:bodyPr/>
          <a:lstStyle/>
          <a:p>
            <a:r>
              <a:rPr lang="zh-CN" altLang="en-US" dirty="0"/>
              <a:t>决策树生成过程中，</a:t>
            </a:r>
            <a:r>
              <a:rPr lang="zh-CN" altLang="en-US" dirty="0">
                <a:solidFill>
                  <a:srgbClr val="C00000"/>
                </a:solidFill>
              </a:rPr>
              <a:t>对每个结点在划分前先进行估计</a:t>
            </a:r>
            <a:r>
              <a:rPr lang="zh-CN" altLang="en-US" dirty="0"/>
              <a:t>，若当前结点的划分不能带来决策树泛化性能提升，则停止划分并将当前结点记为叶结点，其类别标记为训练样例数最多的类别</a:t>
            </a:r>
            <a:endParaRPr lang="en-US" altLang="zh-CN" dirty="0"/>
          </a:p>
          <a:p>
            <a:pPr marL="0" indent="0">
              <a:buNone/>
            </a:pPr>
            <a:endParaRPr lang="en-US" altLang="zh-CN" dirty="0"/>
          </a:p>
          <a:p>
            <a:r>
              <a:rPr lang="zh-CN" altLang="en-US" dirty="0"/>
              <a:t>针对上述数据集，基于信息增益准则，选取属性“脐部”划分训练集。分别计算划分前（即直接将该结点作为叶结点）及划分后的验证集精度，判断是否需要划分。若划分后能提高验证集精度，则划分，对划分后的属性，执行同样判断；否则，不划分</a:t>
            </a:r>
            <a:endParaRPr lang="zh-CN" altLang="en-US" dirty="0"/>
          </a:p>
          <a:p>
            <a:pPr marL="0" indent="0">
              <a:buNone/>
            </a:pP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endParaRPr lang="zh-CN" altLang="en-US" dirty="0"/>
          </a:p>
        </p:txBody>
      </p:sp>
      <p:pic>
        <p:nvPicPr>
          <p:cNvPr id="34" name="内容占位符 33"/>
          <p:cNvPicPr>
            <a:picLocks noGrp="1" noChangeAspect="1"/>
          </p:cNvPicPr>
          <p:nvPr>
            <p:ph idx="1"/>
          </p:nvPr>
        </p:nvPicPr>
        <p:blipFill>
          <a:blip r:embed="rId1"/>
          <a:stretch>
            <a:fillRect/>
          </a:stretch>
        </p:blipFill>
        <p:spPr>
          <a:xfrm>
            <a:off x="708772" y="868836"/>
            <a:ext cx="4487272" cy="1542196"/>
          </a:xfrm>
          <a:prstGeom prst="rect">
            <a:avLst/>
          </a:prstGeom>
        </p:spPr>
      </p:pic>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“脐部</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endParaRPr lang="zh-CN" altLang="en-US" dirty="0">
              <a:solidFill>
                <a:srgbClr val="FF0000"/>
              </a:solidFill>
              <a:latin typeface="Times"/>
              <a:ea typeface="楷体" panose="02010609060101010101" pitchFamily="49" charset="-122"/>
            </a:endParaRP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20" name="文本框 20"/>
          <p:cNvSpPr txBox="1"/>
          <p:nvPr/>
        </p:nvSpPr>
        <p:spPr>
          <a:xfrm>
            <a:off x="6891223" y="2934370"/>
            <a:ext cx="1685077"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42.9%</a:t>
            </a:r>
            <a:endParaRPr lang="en-US" altLang="zh-CN" dirty="0">
              <a:solidFill>
                <a:srgbClr val="FF0000"/>
              </a:solidFill>
              <a:latin typeface="Times"/>
              <a:ea typeface="楷体" panose="02010609060101010101" pitchFamily="49" charset="-122"/>
            </a:endParaRP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514611" cy="1477328"/>
          </a:xfrm>
          <a:prstGeom prst="rect">
            <a:avLst/>
          </a:prstGeom>
          <a:noFill/>
        </p:spPr>
        <p:txBody>
          <a:bodyPr wrap="square" rtlCol="0">
            <a:spAutoFit/>
          </a:bodyPr>
          <a:lstStyle/>
          <a:p>
            <a:r>
              <a:rPr lang="zh-CN" altLang="en-US" dirty="0"/>
              <a:t>结点</a:t>
            </a:r>
            <a:r>
              <a:rPr lang="en-US" altLang="zh-CN" dirty="0"/>
              <a:t>1</a:t>
            </a:r>
            <a:r>
              <a:rPr lang="zh-CN" altLang="en-US" dirty="0"/>
              <a:t>：若不划分，则将其标记为叶结点，类别标记为训练样例中最多的类别，即好瓜。验证集中，        被分类正确，得到验证集精度为</a:t>
            </a:r>
            <a:r>
              <a:rPr lang="en-US" altLang="zh-CN" dirty="0"/>
              <a:t>  </a:t>
            </a:r>
            <a:endParaRPr lang="zh-CN" altLang="en-US" dirty="0"/>
          </a:p>
        </p:txBody>
      </p:sp>
      <p:sp>
        <p:nvSpPr>
          <p:cNvPr id="11" name="左大括号 10"/>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nvGraphicFramePr>
        <p:xfrm>
          <a:off x="5815013" y="1787525"/>
          <a:ext cx="788987" cy="279400"/>
        </p:xfrm>
        <a:graphic>
          <a:graphicData uri="http://schemas.openxmlformats.org/presentationml/2006/ole">
            <mc:AlternateContent xmlns:mc="http://schemas.openxmlformats.org/markup-compatibility/2006">
              <mc:Choice xmlns:v="urn:schemas-microsoft-com:vml" Requires="v">
                <p:oleObj spid="_x0000_s35846" name="Formula" r:id="rId2" imgW="3733800" imgH="1333500" progId="Equation.Ribbit">
                  <p:embed/>
                </p:oleObj>
              </mc:Choice>
              <mc:Fallback>
                <p:oleObj name="Formula" r:id="rId2" imgW="3733800" imgH="1333500" progId="Equation.Ribbit">
                  <p:embed/>
                  <p:pic>
                    <p:nvPicPr>
                      <p:cNvPr id="0" name="对象 2"/>
                      <p:cNvPicPr/>
                      <p:nvPr/>
                    </p:nvPicPr>
                    <p:blipFill>
                      <a:blip r:embed="rId3"/>
                      <a:stretch>
                        <a:fillRect/>
                      </a:stretch>
                    </p:blipFill>
                    <p:spPr>
                      <a:xfrm>
                        <a:off x="5815013" y="1787525"/>
                        <a:ext cx="788987" cy="2794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6634163" y="2055813"/>
          <a:ext cx="1879600" cy="323850"/>
        </p:xfrm>
        <a:graphic>
          <a:graphicData uri="http://schemas.openxmlformats.org/presentationml/2006/ole">
            <mc:AlternateContent xmlns:mc="http://schemas.openxmlformats.org/markup-compatibility/2006">
              <mc:Choice xmlns:v="urn:schemas-microsoft-com:vml" Requires="v">
                <p:oleObj spid="_x0000_s35847" name="Formula" r:id="rId4" imgW="8972550" imgH="1524000" progId="Equation.Ribbit">
                  <p:embed/>
                </p:oleObj>
              </mc:Choice>
              <mc:Fallback>
                <p:oleObj name="Formula" r:id="rId4" imgW="8972550" imgH="1524000" progId="Equation.Ribbit">
                  <p:embed/>
                  <p:pic>
                    <p:nvPicPr>
                      <p:cNvPr id="0" name="对象 15"/>
                      <p:cNvPicPr/>
                      <p:nvPr/>
                    </p:nvPicPr>
                    <p:blipFill>
                      <a:blip r:embed="rId5"/>
                      <a:stretch>
                        <a:fillRect/>
                      </a:stretch>
                    </p:blipFill>
                    <p:spPr>
                      <a:xfrm>
                        <a:off x="6634163" y="2055813"/>
                        <a:ext cx="1879600" cy="32385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endParaRPr lang="zh-CN" altLang="en-US" dirty="0"/>
          </a:p>
        </p:txBody>
      </p:sp>
      <p:graphicFrame>
        <p:nvGraphicFramePr>
          <p:cNvPr id="24" name="内容占位符 23"/>
          <p:cNvGraphicFramePr>
            <a:graphicFrameLocks noGrp="1" noChangeAspect="1"/>
          </p:cNvGraphicFramePr>
          <p:nvPr>
            <p:ph idx="1"/>
          </p:nvPr>
        </p:nvGraphicFramePr>
        <p:xfrm>
          <a:off x="8105775" y="1257300"/>
          <a:ext cx="134938" cy="274638"/>
        </p:xfrm>
        <a:graphic>
          <a:graphicData uri="http://schemas.openxmlformats.org/presentationml/2006/ole">
            <mc:AlternateContent xmlns:mc="http://schemas.openxmlformats.org/markup-compatibility/2006">
              <mc:Choice xmlns:v="urn:schemas-microsoft-com:vml" Requires="v">
                <p:oleObj spid="_x0000_s36878" name="Formula" r:id="rId1" imgW="571500" imgH="1162050" progId="Equation.Ribbit">
                  <p:embed/>
                </p:oleObj>
              </mc:Choice>
              <mc:Fallback>
                <p:oleObj name="Formula" r:id="rId1" imgW="571500" imgH="1162050" progId="Equation.Ribbit">
                  <p:embed/>
                  <p:pic>
                    <p:nvPicPr>
                      <p:cNvPr id="0" name="内容占位符 23"/>
                      <p:cNvPicPr/>
                      <p:nvPr/>
                    </p:nvPicPr>
                    <p:blipFill>
                      <a:blip r:embed="rId2"/>
                      <a:stretch>
                        <a:fillRect/>
                      </a:stretch>
                    </p:blipFill>
                    <p:spPr>
                      <a:xfrm>
                        <a:off x="8105775" y="1257300"/>
                        <a:ext cx="134938" cy="274638"/>
                      </a:xfrm>
                      <a:prstGeom prst="rect">
                        <a:avLst/>
                      </a:prstGeom>
                    </p:spPr>
                  </p:pic>
                </p:oleObj>
              </mc:Fallback>
            </mc:AlternateContent>
          </a:graphicData>
        </a:graphic>
      </p:graphicFrame>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“脐部</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endParaRPr lang="zh-CN" altLang="en-US" dirty="0">
              <a:solidFill>
                <a:srgbClr val="FF0000"/>
              </a:solidFill>
              <a:latin typeface="Times"/>
              <a:ea typeface="楷体" panose="02010609060101010101" pitchFamily="49" charset="-122"/>
            </a:endParaRP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42.9%</a:t>
            </a:r>
            <a:endParaRPr lang="en-US" altLang="zh-CN"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划分</a:t>
            </a:r>
            <a:endParaRPr lang="zh-CN" altLang="en-US" dirty="0">
              <a:solidFill>
                <a:srgbClr val="FF0000"/>
              </a:solidFill>
              <a:latin typeface="Times"/>
              <a:ea typeface="楷体" panose="02010609060101010101" pitchFamily="49" charset="-122"/>
            </a:endParaRP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702570" cy="2031325"/>
          </a:xfrm>
          <a:prstGeom prst="rect">
            <a:avLst/>
          </a:prstGeom>
          <a:noFill/>
        </p:spPr>
        <p:txBody>
          <a:bodyPr wrap="square" rtlCol="0">
            <a:spAutoFit/>
          </a:bodyPr>
          <a:lstStyle/>
          <a:p>
            <a:r>
              <a:rPr lang="zh-CN" altLang="en-US" dirty="0"/>
              <a:t>结点</a:t>
            </a:r>
            <a:r>
              <a:rPr lang="en-US" altLang="zh-CN" dirty="0"/>
              <a:t>1</a:t>
            </a:r>
            <a:r>
              <a:rPr lang="zh-CN" altLang="en-US" dirty="0"/>
              <a:t>：若划分，根据结点    ，</a:t>
            </a:r>
            <a:endParaRPr lang="en-US" altLang="zh-CN" dirty="0"/>
          </a:p>
          <a:p>
            <a:r>
              <a:rPr lang="en-US" altLang="zh-CN" dirty="0"/>
              <a:t>    </a:t>
            </a:r>
            <a:r>
              <a:rPr lang="zh-CN" altLang="en-US" dirty="0"/>
              <a:t>，</a:t>
            </a:r>
            <a:r>
              <a:rPr lang="en-US" altLang="zh-CN" dirty="0"/>
              <a:t>   </a:t>
            </a:r>
            <a:r>
              <a:rPr lang="zh-CN" altLang="en-US" dirty="0"/>
              <a:t>的训练样例，将这</a:t>
            </a:r>
            <a:r>
              <a:rPr lang="en-US" altLang="zh-CN" dirty="0"/>
              <a:t>  </a:t>
            </a:r>
            <a:r>
              <a:rPr lang="zh-CN" altLang="en-US" dirty="0"/>
              <a:t>个结点分别标记为“好瓜”、“好瓜”、“坏瓜”。此时，验证集中编号为 </a:t>
            </a:r>
            <a:endParaRPr lang="en-US" altLang="zh-CN" dirty="0"/>
          </a:p>
          <a:p>
            <a:r>
              <a:rPr lang="zh-CN" altLang="en-US" dirty="0"/>
              <a:t>                   的样例被划分正确，验证集精度为</a:t>
            </a:r>
            <a:endParaRPr lang="en-US" altLang="zh-CN" dirty="0"/>
          </a:p>
          <a:p>
            <a:endParaRPr lang="zh-CN" altLang="en-US" dirty="0"/>
          </a:p>
        </p:txBody>
      </p:sp>
      <p:graphicFrame>
        <p:nvGraphicFramePr>
          <p:cNvPr id="3" name="对象 2"/>
          <p:cNvGraphicFramePr>
            <a:graphicFrameLocks noChangeAspect="1"/>
          </p:cNvGraphicFramePr>
          <p:nvPr/>
        </p:nvGraphicFramePr>
        <p:xfrm>
          <a:off x="8186738" y="963613"/>
          <a:ext cx="233362" cy="271462"/>
        </p:xfrm>
        <a:graphic>
          <a:graphicData uri="http://schemas.openxmlformats.org/presentationml/2006/ole">
            <mc:AlternateContent xmlns:mc="http://schemas.openxmlformats.org/markup-compatibility/2006">
              <mc:Choice xmlns:v="urn:schemas-microsoft-com:vml" Requires="v">
                <p:oleObj spid="_x0000_s36879" name="Formula" r:id="rId3" imgW="1104900" imgH="1295400" progId="Equation.Ribbit">
                  <p:embed/>
                </p:oleObj>
              </mc:Choice>
              <mc:Fallback>
                <p:oleObj name="Formula" r:id="rId3" imgW="1104900" imgH="1295400" progId="Equation.Ribbit">
                  <p:embed/>
                  <p:pic>
                    <p:nvPicPr>
                      <p:cNvPr id="0" name="对象 2"/>
                      <p:cNvPicPr/>
                      <p:nvPr/>
                    </p:nvPicPr>
                    <p:blipFill>
                      <a:blip r:embed="rId4"/>
                      <a:stretch>
                        <a:fillRect/>
                      </a:stretch>
                    </p:blipFill>
                    <p:spPr>
                      <a:xfrm>
                        <a:off x="8186738" y="963613"/>
                        <a:ext cx="233362" cy="271462"/>
                      </a:xfrm>
                      <a:prstGeom prst="rect">
                        <a:avLst/>
                      </a:prstGeom>
                    </p:spPr>
                  </p:pic>
                </p:oleObj>
              </mc:Fallback>
            </mc:AlternateContent>
          </a:graphicData>
        </a:graphic>
      </p:graphicFrame>
      <p:graphicFrame>
        <p:nvGraphicFramePr>
          <p:cNvPr id="36" name="对象 35"/>
          <p:cNvGraphicFramePr>
            <a:graphicFrameLocks noChangeAspect="1"/>
          </p:cNvGraphicFramePr>
          <p:nvPr/>
        </p:nvGraphicFramePr>
        <p:xfrm>
          <a:off x="5486400" y="1238250"/>
          <a:ext cx="233363" cy="271463"/>
        </p:xfrm>
        <a:graphic>
          <a:graphicData uri="http://schemas.openxmlformats.org/presentationml/2006/ole">
            <mc:AlternateContent xmlns:mc="http://schemas.openxmlformats.org/markup-compatibility/2006">
              <mc:Choice xmlns:v="urn:schemas-microsoft-com:vml" Requires="v">
                <p:oleObj spid="_x0000_s36880" name="Formula" r:id="rId5" imgW="1104900" imgH="1295400" progId="Equation.Ribbit">
                  <p:embed/>
                </p:oleObj>
              </mc:Choice>
              <mc:Fallback>
                <p:oleObj name="Formula" r:id="rId5" imgW="1104900" imgH="1295400" progId="Equation.Ribbit">
                  <p:embed/>
                  <p:pic>
                    <p:nvPicPr>
                      <p:cNvPr id="0" name="对象 35"/>
                      <p:cNvPicPr/>
                      <p:nvPr/>
                    </p:nvPicPr>
                    <p:blipFill>
                      <a:blip r:embed="rId6"/>
                      <a:stretch>
                        <a:fillRect/>
                      </a:stretch>
                    </p:blipFill>
                    <p:spPr>
                      <a:xfrm>
                        <a:off x="5486400" y="1238250"/>
                        <a:ext cx="233363" cy="271463"/>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5975350" y="1246188"/>
          <a:ext cx="231775" cy="271462"/>
        </p:xfrm>
        <a:graphic>
          <a:graphicData uri="http://schemas.openxmlformats.org/presentationml/2006/ole">
            <mc:AlternateContent xmlns:mc="http://schemas.openxmlformats.org/markup-compatibility/2006">
              <mc:Choice xmlns:v="urn:schemas-microsoft-com:vml" Requires="v">
                <p:oleObj spid="_x0000_s36881" name="Formula" r:id="rId7" imgW="1104900" imgH="1295400" progId="Equation.Ribbit">
                  <p:embed/>
                </p:oleObj>
              </mc:Choice>
              <mc:Fallback>
                <p:oleObj name="Formula" r:id="rId7" imgW="1104900" imgH="1295400" progId="Equation.Ribbit">
                  <p:embed/>
                  <p:pic>
                    <p:nvPicPr>
                      <p:cNvPr id="0" name="对象 36"/>
                      <p:cNvPicPr/>
                      <p:nvPr/>
                    </p:nvPicPr>
                    <p:blipFill>
                      <a:blip r:embed="rId8"/>
                      <a:stretch>
                        <a:fillRect/>
                      </a:stretch>
                    </p:blipFill>
                    <p:spPr>
                      <a:xfrm>
                        <a:off x="5975350" y="1246188"/>
                        <a:ext cx="231775" cy="271462"/>
                      </a:xfrm>
                      <a:prstGeom prst="rect">
                        <a:avLst/>
                      </a:prstGeom>
                    </p:spPr>
                  </p:pic>
                </p:oleObj>
              </mc:Fallback>
            </mc:AlternateContent>
          </a:graphicData>
        </a:graphic>
      </p:graphicFrame>
      <p:pic>
        <p:nvPicPr>
          <p:cNvPr id="28" name="内容占位符 33"/>
          <p:cNvPicPr>
            <a:picLocks noChangeAspect="1"/>
          </p:cNvPicPr>
          <p:nvPr/>
        </p:nvPicPr>
        <p:blipFill>
          <a:blip r:embed="rId9"/>
          <a:stretch>
            <a:fillRect/>
          </a:stretch>
        </p:blipFill>
        <p:spPr>
          <a:xfrm>
            <a:off x="708772" y="868836"/>
            <a:ext cx="4487272" cy="1542196"/>
          </a:xfrm>
          <a:prstGeom prst="rect">
            <a:avLst/>
          </a:prstGeom>
        </p:spPr>
      </p:pic>
      <p:sp>
        <p:nvSpPr>
          <p:cNvPr id="29" name="左大括号 28"/>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25" name="对象 24"/>
          <p:cNvGraphicFramePr>
            <a:graphicFrameLocks noChangeAspect="1"/>
          </p:cNvGraphicFramePr>
          <p:nvPr/>
        </p:nvGraphicFramePr>
        <p:xfrm>
          <a:off x="5491163" y="2070100"/>
          <a:ext cx="1497012" cy="287338"/>
        </p:xfrm>
        <a:graphic>
          <a:graphicData uri="http://schemas.openxmlformats.org/presentationml/2006/ole">
            <mc:AlternateContent xmlns:mc="http://schemas.openxmlformats.org/markup-compatibility/2006">
              <mc:Choice xmlns:v="urn:schemas-microsoft-com:vml" Requires="v">
                <p:oleObj spid="_x0000_s36882" name="Formula" r:id="rId10" imgW="6962775" imgH="1333500" progId="Equation.Ribbit">
                  <p:embed/>
                </p:oleObj>
              </mc:Choice>
              <mc:Fallback>
                <p:oleObj name="Formula" r:id="rId10" imgW="6962775" imgH="1333500" progId="Equation.Ribbit">
                  <p:embed/>
                  <p:pic>
                    <p:nvPicPr>
                      <p:cNvPr id="0" name="对象 24"/>
                      <p:cNvPicPr/>
                      <p:nvPr/>
                    </p:nvPicPr>
                    <p:blipFill>
                      <a:blip r:embed="rId11"/>
                      <a:stretch>
                        <a:fillRect/>
                      </a:stretch>
                    </p:blipFill>
                    <p:spPr>
                      <a:xfrm>
                        <a:off x="5491163" y="2070100"/>
                        <a:ext cx="1497012" cy="287338"/>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6902450" y="2332038"/>
          <a:ext cx="1879600" cy="323850"/>
        </p:xfrm>
        <a:graphic>
          <a:graphicData uri="http://schemas.openxmlformats.org/presentationml/2006/ole">
            <mc:AlternateContent xmlns:mc="http://schemas.openxmlformats.org/markup-compatibility/2006">
              <mc:Choice xmlns:v="urn:schemas-microsoft-com:vml" Requires="v">
                <p:oleObj spid="_x0000_s36883" name="Formula" r:id="rId12" imgW="8972550" imgH="1524000" progId="Equation.Ribbit">
                  <p:embed/>
                </p:oleObj>
              </mc:Choice>
              <mc:Fallback>
                <p:oleObj name="Formula" r:id="rId12" imgW="8972550" imgH="1524000" progId="Equation.Ribbit">
                  <p:embed/>
                  <p:pic>
                    <p:nvPicPr>
                      <p:cNvPr id="0" name="对象 31"/>
                      <p:cNvPicPr/>
                      <p:nvPr/>
                    </p:nvPicPr>
                    <p:blipFill>
                      <a:blip r:embed="rId13"/>
                      <a:stretch>
                        <a:fillRect/>
                      </a:stretch>
                    </p:blipFill>
                    <p:spPr>
                      <a:xfrm>
                        <a:off x="6902450" y="2332038"/>
                        <a:ext cx="1879600" cy="3238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1" grpId="0"/>
      <p:bldP spid="12" grpId="0"/>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endParaRPr lang="zh-CN" altLang="en-US" dirty="0"/>
          </a:p>
        </p:txBody>
      </p:sp>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“脐部</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endParaRPr lang="zh-CN" altLang="en-US" dirty="0">
              <a:solidFill>
                <a:srgbClr val="FF0000"/>
              </a:solidFill>
              <a:latin typeface="Times"/>
              <a:ea typeface="楷体" panose="02010609060101010101" pitchFamily="49" charset="-122"/>
            </a:endParaRP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42.9%</a:t>
            </a:r>
            <a:endParaRPr lang="en-US" altLang="zh-CN"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划分</a:t>
            </a:r>
            <a:endParaRPr lang="zh-CN" altLang="en-US" dirty="0">
              <a:solidFill>
                <a:srgbClr val="FF0000"/>
              </a:solidFill>
              <a:latin typeface="Times"/>
              <a:ea typeface="楷体" panose="02010609060101010101" pitchFamily="49" charset="-122"/>
            </a:endParaRP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03527" y="4708113"/>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“色泽</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endParaRPr lang="zh-CN" altLang="en-US" dirty="0">
              <a:solidFill>
                <a:srgbClr val="FF0000"/>
              </a:solidFill>
              <a:latin typeface="Times"/>
              <a:ea typeface="楷体" panose="02010609060101010101" pitchFamily="49" charset="-122"/>
            </a:endParaRPr>
          </a:p>
        </p:txBody>
      </p:sp>
      <p:sp>
        <p:nvSpPr>
          <p:cNvPr id="24" name="文本框 23"/>
          <p:cNvSpPr txBox="1"/>
          <p:nvPr/>
        </p:nvSpPr>
        <p:spPr>
          <a:xfrm>
            <a:off x="2577028" y="484301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25" name="文本框 24"/>
          <p:cNvSpPr txBox="1"/>
          <p:nvPr/>
        </p:nvSpPr>
        <p:spPr>
          <a:xfrm>
            <a:off x="1924446" y="5178090"/>
            <a:ext cx="1685077"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71.4%</a:t>
            </a:r>
            <a:endParaRPr lang="en-US" altLang="zh-CN"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26" name="文本框 25"/>
          <p:cNvSpPr txBox="1"/>
          <p:nvPr/>
        </p:nvSpPr>
        <p:spPr>
          <a:xfrm>
            <a:off x="1478497" y="5750209"/>
            <a:ext cx="2492990"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禁止划分</a:t>
            </a:r>
            <a:endParaRPr lang="zh-CN" altLang="en-US" dirty="0">
              <a:solidFill>
                <a:srgbClr val="FF0000"/>
              </a:solidFill>
              <a:latin typeface="Times"/>
              <a:ea typeface="楷体" panose="02010609060101010101" pitchFamily="49" charset="-122"/>
            </a:endParaRPr>
          </a:p>
        </p:txBody>
      </p:sp>
      <p:cxnSp>
        <p:nvCxnSpPr>
          <p:cNvPr id="27" name="直接箭头连接符 26"/>
          <p:cNvCxnSpPr/>
          <p:nvPr/>
        </p:nvCxnSpPr>
        <p:spPr>
          <a:xfrm flipV="1">
            <a:off x="1924446" y="4525012"/>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34"/>
          <p:cNvSpPr txBox="1"/>
          <p:nvPr/>
        </p:nvSpPr>
        <p:spPr>
          <a:xfrm>
            <a:off x="4513567" y="5156420"/>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“根蒂</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endParaRPr lang="zh-CN" altLang="en-US" dirty="0">
              <a:solidFill>
                <a:srgbClr val="FF0000"/>
              </a:solidFill>
              <a:latin typeface="Times"/>
              <a:ea typeface="楷体" panose="02010609060101010101" pitchFamily="49" charset="-122"/>
            </a:endParaRPr>
          </a:p>
        </p:txBody>
      </p:sp>
      <p:sp>
        <p:nvSpPr>
          <p:cNvPr id="29" name="文本框 35"/>
          <p:cNvSpPr txBox="1"/>
          <p:nvPr/>
        </p:nvSpPr>
        <p:spPr>
          <a:xfrm>
            <a:off x="6374707" y="484301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30" name="文本框 36"/>
          <p:cNvSpPr txBox="1"/>
          <p:nvPr/>
        </p:nvSpPr>
        <p:spPr>
          <a:xfrm>
            <a:off x="5722125" y="5178090"/>
            <a:ext cx="1685077"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71.4%</a:t>
            </a:r>
            <a:endParaRPr lang="en-US" altLang="zh-CN"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31" name="文本框 37"/>
          <p:cNvSpPr txBox="1"/>
          <p:nvPr/>
        </p:nvSpPr>
        <p:spPr>
          <a:xfrm>
            <a:off x="5276176" y="5750209"/>
            <a:ext cx="2492990"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禁止划分</a:t>
            </a:r>
            <a:endParaRPr lang="zh-CN" altLang="en-US" dirty="0">
              <a:solidFill>
                <a:srgbClr val="FF0000"/>
              </a:solidFill>
              <a:latin typeface="Times"/>
              <a:ea typeface="楷体" panose="02010609060101010101" pitchFamily="49" charset="-122"/>
            </a:endParaRPr>
          </a:p>
        </p:txBody>
      </p:sp>
      <p:cxnSp>
        <p:nvCxnSpPr>
          <p:cNvPr id="32" name="直接箭头连接符 31"/>
          <p:cNvCxnSpPr/>
          <p:nvPr/>
        </p:nvCxnSpPr>
        <p:spPr>
          <a:xfrm flipH="1" flipV="1">
            <a:off x="4383298" y="4546124"/>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nvGraphicFramePr>
        <p:xfrm>
          <a:off x="6182790" y="976913"/>
          <a:ext cx="234734" cy="257209"/>
        </p:xfrm>
        <a:graphic>
          <a:graphicData uri="http://schemas.openxmlformats.org/presentationml/2006/ole">
            <mc:AlternateContent xmlns:mc="http://schemas.openxmlformats.org/markup-compatibility/2006">
              <mc:Choice xmlns:v="urn:schemas-microsoft-com:vml" Requires="v">
                <p:oleObj spid="_x0000_s37902" name="Formula" r:id="rId1" imgW="1114425" imgH="1228725" progId="Equation.Ribbit">
                  <p:embed/>
                </p:oleObj>
              </mc:Choice>
              <mc:Fallback>
                <p:oleObj name="Formula" r:id="rId1" imgW="1114425" imgH="1228725" progId="Equation.Ribbit">
                  <p:embed/>
                  <p:pic>
                    <p:nvPicPr>
                      <p:cNvPr id="0" name="对象 38"/>
                      <p:cNvPicPr/>
                      <p:nvPr/>
                    </p:nvPicPr>
                    <p:blipFill>
                      <a:blip r:embed="rId2"/>
                      <a:stretch>
                        <a:fillRect/>
                      </a:stretch>
                    </p:blipFill>
                    <p:spPr>
                      <a:xfrm>
                        <a:off x="6182790" y="976913"/>
                        <a:ext cx="234734" cy="257209"/>
                      </a:xfrm>
                      <a:prstGeom prst="rect">
                        <a:avLst/>
                      </a:prstGeom>
                    </p:spPr>
                  </p:pic>
                </p:oleObj>
              </mc:Fallback>
            </mc:AlternateContent>
          </a:graphicData>
        </a:graphic>
      </p:graphicFrame>
      <p:graphicFrame>
        <p:nvGraphicFramePr>
          <p:cNvPr id="40" name="对象 39"/>
          <p:cNvGraphicFramePr>
            <a:graphicFrameLocks noChangeAspect="1"/>
          </p:cNvGraphicFramePr>
          <p:nvPr/>
        </p:nvGraphicFramePr>
        <p:xfrm>
          <a:off x="6564663" y="978906"/>
          <a:ext cx="234734" cy="257209"/>
        </p:xfrm>
        <a:graphic>
          <a:graphicData uri="http://schemas.openxmlformats.org/presentationml/2006/ole">
            <mc:AlternateContent xmlns:mc="http://schemas.openxmlformats.org/markup-compatibility/2006">
              <mc:Choice xmlns:v="urn:schemas-microsoft-com:vml" Requires="v">
                <p:oleObj spid="_x0000_s37903" name="Formula" r:id="rId3" imgW="1114425" imgH="1228725" progId="Equation.Ribbit">
                  <p:embed/>
                </p:oleObj>
              </mc:Choice>
              <mc:Fallback>
                <p:oleObj name="Formula" r:id="rId3" imgW="1114425" imgH="1228725" progId="Equation.Ribbit">
                  <p:embed/>
                  <p:pic>
                    <p:nvPicPr>
                      <p:cNvPr id="0" name="对象 39"/>
                      <p:cNvPicPr/>
                      <p:nvPr/>
                    </p:nvPicPr>
                    <p:blipFill>
                      <a:blip r:embed="rId4"/>
                      <a:stretch>
                        <a:fillRect/>
                      </a:stretch>
                    </p:blipFill>
                    <p:spPr>
                      <a:xfrm>
                        <a:off x="6564663" y="978906"/>
                        <a:ext cx="234734" cy="257209"/>
                      </a:xfrm>
                      <a:prstGeom prst="rect">
                        <a:avLst/>
                      </a:prstGeom>
                    </p:spPr>
                  </p:pic>
                </p:oleObj>
              </mc:Fallback>
            </mc:AlternateContent>
          </a:graphicData>
        </a:graphic>
      </p:graphicFrame>
      <p:graphicFrame>
        <p:nvGraphicFramePr>
          <p:cNvPr id="41" name="对象 40"/>
          <p:cNvGraphicFramePr>
            <a:graphicFrameLocks noChangeAspect="1"/>
          </p:cNvGraphicFramePr>
          <p:nvPr/>
        </p:nvGraphicFramePr>
        <p:xfrm>
          <a:off x="6904040" y="976912"/>
          <a:ext cx="234734" cy="257209"/>
        </p:xfrm>
        <a:graphic>
          <a:graphicData uri="http://schemas.openxmlformats.org/presentationml/2006/ole">
            <mc:AlternateContent xmlns:mc="http://schemas.openxmlformats.org/markup-compatibility/2006">
              <mc:Choice xmlns:v="urn:schemas-microsoft-com:vml" Requires="v">
                <p:oleObj spid="_x0000_s37904" name="Formula" r:id="rId5" imgW="1114425" imgH="1228725" progId="Equation.Ribbit">
                  <p:embed/>
                </p:oleObj>
              </mc:Choice>
              <mc:Fallback>
                <p:oleObj name="Formula" r:id="rId5" imgW="1114425" imgH="1228725" progId="Equation.Ribbit">
                  <p:embed/>
                  <p:pic>
                    <p:nvPicPr>
                      <p:cNvPr id="0" name="对象 40"/>
                      <p:cNvPicPr/>
                      <p:nvPr/>
                    </p:nvPicPr>
                    <p:blipFill>
                      <a:blip r:embed="rId6"/>
                      <a:stretch>
                        <a:fillRect/>
                      </a:stretch>
                    </p:blipFill>
                    <p:spPr>
                      <a:xfrm>
                        <a:off x="6904040" y="976912"/>
                        <a:ext cx="234734" cy="257209"/>
                      </a:xfrm>
                      <a:prstGeom prst="rect">
                        <a:avLst/>
                      </a:prstGeom>
                    </p:spPr>
                  </p:pic>
                </p:oleObj>
              </mc:Fallback>
            </mc:AlternateContent>
          </a:graphicData>
        </a:graphic>
      </p:graphicFrame>
      <p:sp>
        <p:nvSpPr>
          <p:cNvPr id="42" name="文本框 41"/>
          <p:cNvSpPr txBox="1"/>
          <p:nvPr/>
        </p:nvSpPr>
        <p:spPr>
          <a:xfrm>
            <a:off x="5381469" y="901270"/>
            <a:ext cx="3514611" cy="1477328"/>
          </a:xfrm>
          <a:prstGeom prst="rect">
            <a:avLst/>
          </a:prstGeom>
          <a:noFill/>
        </p:spPr>
        <p:txBody>
          <a:bodyPr wrap="square" rtlCol="0">
            <a:spAutoFit/>
          </a:bodyPr>
          <a:lstStyle/>
          <a:p>
            <a:r>
              <a:rPr lang="zh-CN" altLang="en-US" dirty="0"/>
              <a:t>对结点   ，  ，  分别进行剪枝判断，结点    ，  都禁止划分，结点    本身为叶子结点。最终得到仅有一层划分的决策树，称为“</a:t>
            </a:r>
            <a:r>
              <a:rPr lang="zh-CN" altLang="en-US" b="1" dirty="0"/>
              <a:t>决策树桩</a:t>
            </a:r>
            <a:r>
              <a:rPr lang="zh-CN" altLang="en-US" dirty="0"/>
              <a:t>”</a:t>
            </a:r>
            <a:endParaRPr lang="zh-CN" altLang="en-US" dirty="0"/>
          </a:p>
        </p:txBody>
      </p:sp>
      <p:graphicFrame>
        <p:nvGraphicFramePr>
          <p:cNvPr id="33" name="对象 32"/>
          <p:cNvGraphicFramePr>
            <a:graphicFrameLocks noChangeAspect="1"/>
          </p:cNvGraphicFramePr>
          <p:nvPr/>
        </p:nvGraphicFramePr>
        <p:xfrm>
          <a:off x="6419850" y="1238250"/>
          <a:ext cx="242888" cy="285750"/>
        </p:xfrm>
        <a:graphic>
          <a:graphicData uri="http://schemas.openxmlformats.org/presentationml/2006/ole">
            <mc:AlternateContent xmlns:mc="http://schemas.openxmlformats.org/markup-compatibility/2006">
              <mc:Choice xmlns:v="urn:schemas-microsoft-com:vml" Requires="v">
                <p:oleObj spid="_x0000_s37905" name="Formula" r:id="rId7" imgW="1104900" imgH="1295400" progId="Equation.Ribbit">
                  <p:embed/>
                </p:oleObj>
              </mc:Choice>
              <mc:Fallback>
                <p:oleObj name="Formula" r:id="rId7" imgW="1104900" imgH="1295400" progId="Equation.Ribbit">
                  <p:embed/>
                  <p:pic>
                    <p:nvPicPr>
                      <p:cNvPr id="0" name="对象 32"/>
                      <p:cNvPicPr/>
                      <p:nvPr/>
                    </p:nvPicPr>
                    <p:blipFill>
                      <a:blip r:embed="rId8"/>
                      <a:stretch>
                        <a:fillRect/>
                      </a:stretch>
                    </p:blipFill>
                    <p:spPr>
                      <a:xfrm>
                        <a:off x="6419850" y="1238250"/>
                        <a:ext cx="242888" cy="285750"/>
                      </a:xfrm>
                      <a:prstGeom prst="rect">
                        <a:avLst/>
                      </a:prstGeom>
                    </p:spPr>
                  </p:pic>
                </p:oleObj>
              </mc:Fallback>
            </mc:AlternateContent>
          </a:graphicData>
        </a:graphic>
      </p:graphicFrame>
      <p:graphicFrame>
        <p:nvGraphicFramePr>
          <p:cNvPr id="43" name="对象 42"/>
          <p:cNvGraphicFramePr>
            <a:graphicFrameLocks noChangeAspect="1"/>
          </p:cNvGraphicFramePr>
          <p:nvPr/>
        </p:nvGraphicFramePr>
        <p:xfrm>
          <a:off x="6826250" y="1238250"/>
          <a:ext cx="244475" cy="285750"/>
        </p:xfrm>
        <a:graphic>
          <a:graphicData uri="http://schemas.openxmlformats.org/presentationml/2006/ole">
            <mc:AlternateContent xmlns:mc="http://schemas.openxmlformats.org/markup-compatibility/2006">
              <mc:Choice xmlns:v="urn:schemas-microsoft-com:vml" Requires="v">
                <p:oleObj spid="_x0000_s37906" name="Formula" r:id="rId9" imgW="1104900" imgH="1295400" progId="Equation.Ribbit">
                  <p:embed/>
                </p:oleObj>
              </mc:Choice>
              <mc:Fallback>
                <p:oleObj name="Formula" r:id="rId9" imgW="1104900" imgH="1295400" progId="Equation.Ribbit">
                  <p:embed/>
                  <p:pic>
                    <p:nvPicPr>
                      <p:cNvPr id="0" name="对象 42"/>
                      <p:cNvPicPr/>
                      <p:nvPr/>
                    </p:nvPicPr>
                    <p:blipFill>
                      <a:blip r:embed="rId10"/>
                      <a:stretch>
                        <a:fillRect/>
                      </a:stretch>
                    </p:blipFill>
                    <p:spPr>
                      <a:xfrm>
                        <a:off x="6826250" y="1238250"/>
                        <a:ext cx="244475" cy="285750"/>
                      </a:xfrm>
                      <a:prstGeom prst="rect">
                        <a:avLst/>
                      </a:prstGeom>
                    </p:spPr>
                  </p:pic>
                </p:oleObj>
              </mc:Fallback>
            </mc:AlternateContent>
          </a:graphicData>
        </a:graphic>
      </p:graphicFrame>
      <p:graphicFrame>
        <p:nvGraphicFramePr>
          <p:cNvPr id="44" name="对象 43"/>
          <p:cNvGraphicFramePr>
            <a:graphicFrameLocks noChangeAspect="1"/>
          </p:cNvGraphicFramePr>
          <p:nvPr/>
        </p:nvGraphicFramePr>
        <p:xfrm>
          <a:off x="5730875" y="1519238"/>
          <a:ext cx="242888" cy="284162"/>
        </p:xfrm>
        <a:graphic>
          <a:graphicData uri="http://schemas.openxmlformats.org/presentationml/2006/ole">
            <mc:AlternateContent xmlns:mc="http://schemas.openxmlformats.org/markup-compatibility/2006">
              <mc:Choice xmlns:v="urn:schemas-microsoft-com:vml" Requires="v">
                <p:oleObj spid="_x0000_s37907" name="Formula" r:id="rId11" imgW="1104900" imgH="1295400" progId="Equation.Ribbit">
                  <p:embed/>
                </p:oleObj>
              </mc:Choice>
              <mc:Fallback>
                <p:oleObj name="Formula" r:id="rId11" imgW="1104900" imgH="1295400" progId="Equation.Ribbit">
                  <p:embed/>
                  <p:pic>
                    <p:nvPicPr>
                      <p:cNvPr id="0" name="对象 43"/>
                      <p:cNvPicPr/>
                      <p:nvPr/>
                    </p:nvPicPr>
                    <p:blipFill>
                      <a:blip r:embed="rId12"/>
                      <a:stretch>
                        <a:fillRect/>
                      </a:stretch>
                    </p:blipFill>
                    <p:spPr>
                      <a:xfrm>
                        <a:off x="5730875" y="1519238"/>
                        <a:ext cx="242888" cy="284162"/>
                      </a:xfrm>
                      <a:prstGeom prst="rect">
                        <a:avLst/>
                      </a:prstGeom>
                    </p:spPr>
                  </p:pic>
                </p:oleObj>
              </mc:Fallback>
            </mc:AlternateContent>
          </a:graphicData>
        </a:graphic>
      </p:graphicFrame>
      <p:pic>
        <p:nvPicPr>
          <p:cNvPr id="45" name="内容占位符 33"/>
          <p:cNvPicPr>
            <a:picLocks noChangeAspect="1"/>
          </p:cNvPicPr>
          <p:nvPr/>
        </p:nvPicPr>
        <p:blipFill>
          <a:blip r:embed="rId13"/>
          <a:stretch>
            <a:fillRect/>
          </a:stretch>
        </p:blipFill>
        <p:spPr>
          <a:xfrm>
            <a:off x="708772" y="868836"/>
            <a:ext cx="4487272" cy="1542196"/>
          </a:xfrm>
          <a:prstGeom prst="rect">
            <a:avLst/>
          </a:prstGeom>
        </p:spPr>
      </p:pic>
      <p:sp>
        <p:nvSpPr>
          <p:cNvPr id="46" name="左大括号 45"/>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8" grpId="0"/>
      <p:bldP spid="29"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预剪枝的优缺点</a:t>
            </a:r>
            <a:endParaRPr lang="zh-CN" altLang="en-US" dirty="0"/>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solidFill>
                  <a:srgbClr val="C00000"/>
                </a:solidFill>
              </a:rPr>
              <a:t>降低过拟合风险</a:t>
            </a:r>
            <a:endParaRPr lang="en-US" altLang="zh-CN" sz="1800" dirty="0">
              <a:solidFill>
                <a:srgbClr val="C00000"/>
              </a:solidFill>
            </a:endParaRPr>
          </a:p>
          <a:p>
            <a:pPr lvl="1"/>
            <a:r>
              <a:rPr lang="zh-CN" altLang="en-US" sz="1800" dirty="0"/>
              <a:t>显著减少训练时间和测试时间开销</a:t>
            </a:r>
            <a:endParaRPr lang="en-US" altLang="zh-CN" sz="1800" dirty="0"/>
          </a:p>
          <a:p>
            <a:pPr marL="325755" lvl="1" indent="0">
              <a:buNone/>
            </a:pPr>
            <a:endParaRPr lang="en-US" altLang="zh-CN" sz="1800" dirty="0"/>
          </a:p>
          <a:p>
            <a:r>
              <a:rPr lang="zh-CN" altLang="en-US" sz="2000" dirty="0"/>
              <a:t>缺点</a:t>
            </a:r>
            <a:endParaRPr lang="en-US" altLang="zh-CN" sz="2000" dirty="0"/>
          </a:p>
          <a:p>
            <a:pPr lvl="1"/>
            <a:r>
              <a:rPr lang="zh-CN" altLang="en-US" sz="1800" dirty="0">
                <a:solidFill>
                  <a:srgbClr val="C00000"/>
                </a:solidFill>
              </a:rPr>
              <a:t>欠拟合风险</a:t>
            </a:r>
            <a:r>
              <a:rPr lang="zh-CN" altLang="en-US" sz="1800" dirty="0"/>
              <a:t>：有些分支的当前划分虽然不能提升泛化性能，但在其基础上进行的后续划分却有可能导致性能显著提高。预剪枝基于“贪心”本质禁止这些分支展开，带来了欠拟合风险</a:t>
            </a:r>
            <a:endParaRPr lang="zh-CN" altLang="en-US" sz="1800" dirty="0"/>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latin typeface="Verdana" panose="020B0604030504040204" pitchFamily="34" charset="0"/>
                <a:ea typeface="幼圆" panose="02010509060101010101" pitchFamily="49" charset="-122"/>
                <a:cs typeface="Verdana" panose="020B0604030504040204" pitchFamily="34" charset="0"/>
              </a:rPr>
              <a:t>第</a:t>
            </a:r>
            <a:r>
              <a:rPr kumimoji="1" lang="zh-CN" altLang="en-US">
                <a:cs typeface="Verdana" panose="020B0604030504040204" pitchFamily="34" charset="0"/>
              </a:rPr>
              <a:t>四</a:t>
            </a:r>
            <a:r>
              <a:rPr kumimoji="1" lang="zh-CN" altLang="en-US" b="1">
                <a:latin typeface="Verdana" panose="020B0604030504040204" pitchFamily="34" charset="0"/>
                <a:ea typeface="幼圆" panose="02010509060101010101" pitchFamily="49" charset="-122"/>
                <a:cs typeface="Verdana" panose="020B0604030504040204" pitchFamily="34" charset="0"/>
              </a:rPr>
              <a:t>章</a:t>
            </a:r>
            <a:r>
              <a:rPr kumimoji="1" lang="zh-CN" altLang="en-US" b="1" dirty="0">
                <a:latin typeface="Verdana" panose="020B0604030504040204" pitchFamily="34" charset="0"/>
                <a:ea typeface="幼圆" panose="02010509060101010101" pitchFamily="49" charset="-122"/>
                <a:cs typeface="Verdana" panose="020B0604030504040204" pitchFamily="34" charset="0"/>
              </a:rPr>
              <a:t>：</a:t>
            </a:r>
            <a:r>
              <a:rPr kumimoji="1" lang="zh-CN" altLang="en-US" dirty="0">
                <a:cs typeface="Verdana" panose="020B0604030504040204" pitchFamily="34" charset="0"/>
              </a:rPr>
              <a:t>决策树</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先从训练集生成一棵完整的决策树，然后自底向上地对非叶结点进行考察，若将该结点对应的子树替换为叶结点能带来决策树泛化性能提升，则将该子树替换为叶结点</a:t>
            </a:r>
            <a:endParaRPr lang="zh-CN" altLang="en-US" dirty="0"/>
          </a:p>
        </p:txBody>
      </p:sp>
      <p:grpSp>
        <p:nvGrpSpPr>
          <p:cNvPr id="4" name="组合 3"/>
          <p:cNvGrpSpPr/>
          <p:nvPr/>
        </p:nvGrpSpPr>
        <p:grpSpPr>
          <a:xfrm>
            <a:off x="2481739" y="2188564"/>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endParaRPr lang="zh-CN" altLang="en-US" sz="2200" dirty="0">
                <a:latin typeface="Times" panose="02020603060405020304" pitchFamily="18" charset="0"/>
              </a:endParaRP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6</a:t>
              </a:r>
              <a:endParaRPr lang="zh-CN" altLang="en-US" dirty="0">
                <a:solidFill>
                  <a:schemeClr val="tx1"/>
                </a:solidFill>
                <a:latin typeface="Times"/>
              </a:endParaRPr>
            </a:p>
          </p:txBody>
        </p:sp>
      </p:grpSp>
      <p:sp>
        <p:nvSpPr>
          <p:cNvPr id="58" name="文本框 57"/>
          <p:cNvSpPr txBox="1"/>
          <p:nvPr/>
        </p:nvSpPr>
        <p:spPr>
          <a:xfrm>
            <a:off x="447906" y="2512668"/>
            <a:ext cx="2221389" cy="1200329"/>
          </a:xfrm>
          <a:prstGeom prst="rect">
            <a:avLst/>
          </a:prstGeom>
          <a:noFill/>
        </p:spPr>
        <p:txBody>
          <a:bodyPr wrap="square" rtlCol="0">
            <a:spAutoFit/>
          </a:bodyPr>
          <a:lstStyle/>
          <a:p>
            <a:r>
              <a:rPr lang="zh-CN" altLang="en-US" dirty="0"/>
              <a:t>首先生成一棵完整的决策树，该决策树的验证集精度为</a:t>
            </a:r>
            <a:endParaRPr lang="en-US" altLang="zh-CN" dirty="0"/>
          </a:p>
          <a:p>
            <a:endParaRPr lang="zh-CN" altLang="en-US" dirty="0"/>
          </a:p>
        </p:txBody>
      </p:sp>
      <p:graphicFrame>
        <p:nvGraphicFramePr>
          <p:cNvPr id="59" name="对象 58"/>
          <p:cNvGraphicFramePr>
            <a:graphicFrameLocks noChangeAspect="1"/>
          </p:cNvGraphicFramePr>
          <p:nvPr/>
        </p:nvGraphicFramePr>
        <p:xfrm>
          <a:off x="539750" y="3413125"/>
          <a:ext cx="531813" cy="239713"/>
        </p:xfrm>
        <a:graphic>
          <a:graphicData uri="http://schemas.openxmlformats.org/presentationml/2006/ole">
            <mc:AlternateContent xmlns:mc="http://schemas.openxmlformats.org/markup-compatibility/2006">
              <mc:Choice xmlns:v="urn:schemas-microsoft-com:vml" Requires="v">
                <p:oleObj spid="_x0000_s38916" name="Formula" r:id="rId1" imgW="2914650" imgH="1314450" progId="Equation.Ribbit">
                  <p:embed/>
                </p:oleObj>
              </mc:Choice>
              <mc:Fallback>
                <p:oleObj name="Formula" r:id="rId1" imgW="2914650" imgH="1314450" progId="Equation.Ribbit">
                  <p:embed/>
                  <p:pic>
                    <p:nvPicPr>
                      <p:cNvPr id="0" name="对象 58"/>
                      <p:cNvPicPr/>
                      <p:nvPr/>
                    </p:nvPicPr>
                    <p:blipFill>
                      <a:blip r:embed="rId2"/>
                      <a:stretch>
                        <a:fillRect/>
                      </a:stretch>
                    </p:blipFill>
                    <p:spPr>
                      <a:xfrm>
                        <a:off x="539750" y="3413125"/>
                        <a:ext cx="531813" cy="23971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a:t>
            </a:r>
            <a:r>
              <a:rPr lang="en-US" altLang="zh-CN" dirty="0"/>
              <a:t>       </a:t>
            </a:r>
            <a:r>
              <a:rPr lang="zh-CN" altLang="en-US" dirty="0"/>
              <a:t>，则决定剪枝</a:t>
            </a:r>
            <a:endParaRPr lang="zh-CN" altLang="en-US" dirty="0"/>
          </a:p>
        </p:txBody>
      </p:sp>
      <p:grpSp>
        <p:nvGrpSpPr>
          <p:cNvPr id="4" name="组合 3"/>
          <p:cNvGrpSpPr/>
          <p:nvPr/>
        </p:nvGrpSpPr>
        <p:grpSpPr>
          <a:xfrm>
            <a:off x="353136" y="2146866"/>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纹理</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6</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39944" name="Formula" r:id="rId1" imgW="1104900" imgH="1295400" progId="Equation.Ribbit">
                  <p:embed/>
                </p:oleObj>
              </mc:Choice>
              <mc:Fallback>
                <p:oleObj name="Formula" r:id="rId1" imgW="1104900" imgH="1295400" progId="Equation.Ribbit">
                  <p:embed/>
                  <p:pic>
                    <p:nvPicPr>
                      <p:cNvPr id="0" name="对象 61"/>
                      <p:cNvPicPr/>
                      <p:nvPr/>
                    </p:nvPicPr>
                    <p:blipFill>
                      <a:blip r:embed="rId2"/>
                      <a:stretch>
                        <a:fillRect/>
                      </a:stretch>
                    </p:blipFill>
                    <p:spPr>
                      <a:xfrm>
                        <a:off x="2389188" y="1216025"/>
                        <a:ext cx="261937" cy="307975"/>
                      </a:xfrm>
                      <a:prstGeom prst="rect">
                        <a:avLst/>
                      </a:prstGeom>
                    </p:spPr>
                  </p:pic>
                </p:oleObj>
              </mc:Fallback>
            </mc:AlternateContent>
          </a:graphicData>
        </a:graphic>
      </p:graphicFrame>
      <p:cxnSp>
        <p:nvCxnSpPr>
          <p:cNvPr id="71" name="直接箭头连接符 70"/>
          <p:cNvCxnSpPr/>
          <p:nvPr/>
        </p:nvCxnSpPr>
        <p:spPr>
          <a:xfrm flipH="1" flipV="1">
            <a:off x="3989129" y="5274182"/>
            <a:ext cx="1660550" cy="29615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文本框 54"/>
          <p:cNvSpPr txBox="1"/>
          <p:nvPr/>
        </p:nvSpPr>
        <p:spPr>
          <a:xfrm>
            <a:off x="5904195" y="4812983"/>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73" name="文本框 55"/>
          <p:cNvSpPr txBox="1"/>
          <p:nvPr/>
        </p:nvSpPr>
        <p:spPr>
          <a:xfrm>
            <a:off x="5904195" y="5148061"/>
            <a:ext cx="1685077"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42.9%</a:t>
            </a:r>
            <a:endParaRPr lang="en-US" altLang="zh-CN"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剪枝后</a:t>
            </a:r>
            <a:r>
              <a:rPr lang="en-US" altLang="zh-CN" dirty="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74" name="文本框 56"/>
          <p:cNvSpPr txBox="1"/>
          <p:nvPr/>
        </p:nvSpPr>
        <p:spPr>
          <a:xfrm>
            <a:off x="5458246" y="5720180"/>
            <a:ext cx="2031325"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后剪枝决策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剪枝</a:t>
            </a:r>
            <a:endParaRPr lang="zh-CN" altLang="en-US" dirty="0">
              <a:solidFill>
                <a:srgbClr val="FF0000"/>
              </a:solidFill>
              <a:latin typeface="Times"/>
              <a:ea typeface="楷体" panose="02010609060101010101" pitchFamily="49" charset="-122"/>
            </a:endParaRPr>
          </a:p>
        </p:txBody>
      </p:sp>
      <p:graphicFrame>
        <p:nvGraphicFramePr>
          <p:cNvPr id="63" name="对象 62"/>
          <p:cNvGraphicFramePr>
            <a:graphicFrameLocks noChangeAspect="1"/>
          </p:cNvGraphicFramePr>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39945" name="Formula" r:id="rId3" imgW="3238500" imgH="1333500" progId="Equation.Ribbit">
                  <p:embed/>
                </p:oleObj>
              </mc:Choice>
              <mc:Fallback>
                <p:oleObj name="Formula" r:id="rId3" imgW="3238500" imgH="1333500" progId="Equation.Ribbit">
                  <p:embed/>
                  <p:pic>
                    <p:nvPicPr>
                      <p:cNvPr id="0" name="对象 62"/>
                      <p:cNvPicPr/>
                      <p:nvPr/>
                    </p:nvPicPr>
                    <p:blipFill>
                      <a:blip r:embed="rId4"/>
                      <a:stretch>
                        <a:fillRect/>
                      </a:stretch>
                    </p:blipFill>
                    <p:spPr>
                      <a:xfrm>
                        <a:off x="866775" y="1492250"/>
                        <a:ext cx="776288" cy="320675"/>
                      </a:xfrm>
                      <a:prstGeom prst="rect">
                        <a:avLst/>
                      </a:prstGeom>
                    </p:spPr>
                  </p:pic>
                </p:oleObj>
              </mc:Fallback>
            </mc:AlternateContent>
          </a:graphicData>
        </a:graphic>
      </p:graphicFrame>
      <p:graphicFrame>
        <p:nvGraphicFramePr>
          <p:cNvPr id="58" name="对象 57"/>
          <p:cNvGraphicFramePr>
            <a:graphicFrameLocks noChangeAspect="1"/>
          </p:cNvGraphicFramePr>
          <p:nvPr/>
        </p:nvGraphicFramePr>
        <p:xfrm>
          <a:off x="7212013" y="1504950"/>
          <a:ext cx="698500" cy="319088"/>
        </p:xfrm>
        <a:graphic>
          <a:graphicData uri="http://schemas.openxmlformats.org/presentationml/2006/ole">
            <mc:AlternateContent xmlns:mc="http://schemas.openxmlformats.org/markup-compatibility/2006">
              <mc:Choice xmlns:v="urn:schemas-microsoft-com:vml" Requires="v">
                <p:oleObj spid="_x0000_s39946" name="Formula" r:id="rId5" imgW="2886075" imgH="1314450" progId="Equation.Ribbit">
                  <p:embed/>
                </p:oleObj>
              </mc:Choice>
              <mc:Fallback>
                <p:oleObj name="Formula" r:id="rId5" imgW="2886075" imgH="1314450" progId="Equation.Ribbit">
                  <p:embed/>
                  <p:pic>
                    <p:nvPicPr>
                      <p:cNvPr id="0" name="对象 57"/>
                      <p:cNvPicPr/>
                      <p:nvPr/>
                    </p:nvPicPr>
                    <p:blipFill>
                      <a:blip r:embed="rId6"/>
                      <a:stretch>
                        <a:fillRect/>
                      </a:stretch>
                    </p:blipFill>
                    <p:spPr>
                      <a:xfrm>
                        <a:off x="7212013" y="1504950"/>
                        <a:ext cx="698500" cy="319088"/>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         ，则决定剪枝</a:t>
            </a:r>
            <a:endParaRPr lang="zh-CN" altLang="en-US" dirty="0"/>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40968" name="Formula" r:id="rId1" imgW="1104900" imgH="1295400" progId="Equation.Ribbit">
                  <p:embed/>
                </p:oleObj>
              </mc:Choice>
              <mc:Fallback>
                <p:oleObj name="Formula" r:id="rId1" imgW="1104900" imgH="1295400" progId="Equation.Ribbit">
                  <p:embed/>
                  <p:pic>
                    <p:nvPicPr>
                      <p:cNvPr id="0" name="对象 61"/>
                      <p:cNvPicPr/>
                      <p:nvPr/>
                    </p:nvPicPr>
                    <p:blipFill>
                      <a:blip r:embed="rId2"/>
                      <a:stretch>
                        <a:fillRect/>
                      </a:stretch>
                    </p:blipFill>
                    <p:spPr>
                      <a:xfrm>
                        <a:off x="2389188" y="1216025"/>
                        <a:ext cx="261937" cy="307975"/>
                      </a:xfrm>
                      <a:prstGeom prst="rect">
                        <a:avLst/>
                      </a:prstGeom>
                    </p:spPr>
                  </p:pic>
                </p:oleObj>
              </mc:Fallback>
            </mc:AlternateContent>
          </a:graphicData>
        </a:graphic>
      </p:graphicFrame>
      <p:sp>
        <p:nvSpPr>
          <p:cNvPr id="76" name="椭圆 75"/>
          <p:cNvSpPr/>
          <p:nvPr/>
        </p:nvSpPr>
        <p:spPr>
          <a:xfrm>
            <a:off x="3144363" y="4888690"/>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graphicFrame>
        <p:nvGraphicFramePr>
          <p:cNvPr id="56" name="对象 55"/>
          <p:cNvGraphicFramePr>
            <a:graphicFrameLocks noChangeAspect="1"/>
          </p:cNvGraphicFramePr>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40969" name="Formula" r:id="rId3" imgW="3238500" imgH="1333500" progId="Equation.Ribbit">
                  <p:embed/>
                </p:oleObj>
              </mc:Choice>
              <mc:Fallback>
                <p:oleObj name="Formula" r:id="rId3" imgW="3238500" imgH="1333500" progId="Equation.Ribbit">
                  <p:embed/>
                  <p:pic>
                    <p:nvPicPr>
                      <p:cNvPr id="0" name="对象 55"/>
                      <p:cNvPicPr/>
                      <p:nvPr/>
                    </p:nvPicPr>
                    <p:blipFill>
                      <a:blip r:embed="rId4"/>
                      <a:stretch>
                        <a:fillRect/>
                      </a:stretch>
                    </p:blipFill>
                    <p:spPr>
                      <a:xfrm>
                        <a:off x="866775" y="1492250"/>
                        <a:ext cx="776288" cy="320675"/>
                      </a:xfrm>
                      <a:prstGeom prst="rect">
                        <a:avLst/>
                      </a:prstGeom>
                    </p:spPr>
                  </p:pic>
                </p:oleObj>
              </mc:Fallback>
            </mc:AlternateContent>
          </a:graphicData>
        </a:graphic>
      </p:graphicFrame>
      <p:graphicFrame>
        <p:nvGraphicFramePr>
          <p:cNvPr id="57" name="对象 56"/>
          <p:cNvGraphicFramePr>
            <a:graphicFrameLocks noChangeAspect="1"/>
          </p:cNvGraphicFramePr>
          <p:nvPr/>
        </p:nvGraphicFramePr>
        <p:xfrm>
          <a:off x="7261225" y="1531938"/>
          <a:ext cx="698500" cy="319087"/>
        </p:xfrm>
        <a:graphic>
          <a:graphicData uri="http://schemas.openxmlformats.org/presentationml/2006/ole">
            <mc:AlternateContent xmlns:mc="http://schemas.openxmlformats.org/markup-compatibility/2006">
              <mc:Choice xmlns:v="urn:schemas-microsoft-com:vml" Requires="v">
                <p:oleObj spid="_x0000_s40970" name="Formula" r:id="rId5" imgW="2886075" imgH="1314450" progId="Equation.Ribbit">
                  <p:embed/>
                </p:oleObj>
              </mc:Choice>
              <mc:Fallback>
                <p:oleObj name="Formula" r:id="rId5" imgW="2886075" imgH="1314450" progId="Equation.Ribbit">
                  <p:embed/>
                  <p:pic>
                    <p:nvPicPr>
                      <p:cNvPr id="0" name="对象 56"/>
                      <p:cNvPicPr/>
                      <p:nvPr/>
                    </p:nvPicPr>
                    <p:blipFill>
                      <a:blip r:embed="rId6"/>
                      <a:stretch>
                        <a:fillRect/>
                      </a:stretch>
                    </p:blipFill>
                    <p:spPr>
                      <a:xfrm>
                        <a:off x="7261225" y="1531938"/>
                        <a:ext cx="698500" cy="319087"/>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endParaRPr lang="zh-CN" altLang="en-US" dirty="0"/>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41992" name="Formula" r:id="rId1" imgW="1104900" imgH="1295400" progId="Equation.Ribbit">
                  <p:embed/>
                </p:oleObj>
              </mc:Choice>
              <mc:Fallback>
                <p:oleObj name="Formula" r:id="rId1" imgW="1104900" imgH="1295400" progId="Equation.Ribbit">
                  <p:embed/>
                  <p:pic>
                    <p:nvPicPr>
                      <p:cNvPr id="0" name="对象 61"/>
                      <p:cNvPicPr/>
                      <p:nvPr/>
                    </p:nvPicPr>
                    <p:blipFill>
                      <a:blip r:embed="rId2"/>
                      <a:stretch>
                        <a:fillRect/>
                      </a:stretch>
                    </p:blipFill>
                    <p:spPr>
                      <a:xfrm>
                        <a:off x="2389188" y="1216025"/>
                        <a:ext cx="261937" cy="307975"/>
                      </a:xfrm>
                      <a:prstGeom prst="rect">
                        <a:avLst/>
                      </a:prstGeom>
                    </p:spPr>
                  </p:pic>
                </p:oleObj>
              </mc:Fallback>
            </mc:AlternateContent>
          </a:graphicData>
        </a:graphic>
      </p:graphicFrame>
      <p:cxnSp>
        <p:nvCxnSpPr>
          <p:cNvPr id="55" name="直接箭头连接符 54"/>
          <p:cNvCxnSpPr/>
          <p:nvPr/>
        </p:nvCxnSpPr>
        <p:spPr>
          <a:xfrm flipH="1" flipV="1">
            <a:off x="3973136" y="4330216"/>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文本框 54"/>
          <p:cNvSpPr txBox="1"/>
          <p:nvPr/>
        </p:nvSpPr>
        <p:spPr>
          <a:xfrm>
            <a:off x="5926680" y="419838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57" name="文本框 55"/>
          <p:cNvSpPr txBox="1"/>
          <p:nvPr/>
        </p:nvSpPr>
        <p:spPr>
          <a:xfrm>
            <a:off x="5926680" y="4533460"/>
            <a:ext cx="1800493"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57.1 %</a:t>
            </a:r>
            <a:endParaRPr lang="en-US" altLang="zh-CN"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剪枝后</a:t>
            </a:r>
            <a:r>
              <a:rPr lang="en-US" altLang="zh-CN" dirty="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58" name="文本框 56"/>
          <p:cNvSpPr txBox="1"/>
          <p:nvPr/>
        </p:nvSpPr>
        <p:spPr>
          <a:xfrm>
            <a:off x="5480731" y="5105579"/>
            <a:ext cx="226215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后剪枝决策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不剪枝</a:t>
            </a:r>
            <a:endParaRPr lang="zh-CN" altLang="en-US" dirty="0">
              <a:solidFill>
                <a:srgbClr val="FF0000"/>
              </a:solidFill>
              <a:latin typeface="Times"/>
              <a:ea typeface="楷体" panose="02010609060101010101" pitchFamily="49" charset="-122"/>
            </a:endParaRPr>
          </a:p>
        </p:txBody>
      </p:sp>
      <p:sp>
        <p:nvSpPr>
          <p:cNvPr id="59" name="椭圆 58"/>
          <p:cNvSpPr/>
          <p:nvPr/>
        </p:nvSpPr>
        <p:spPr>
          <a:xfrm>
            <a:off x="3149063" y="488243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endParaRPr lang="zh-CN" altLang="en-US" sz="1400" dirty="0"/>
          </a:p>
        </p:txBody>
      </p:sp>
      <p:graphicFrame>
        <p:nvGraphicFramePr>
          <p:cNvPr id="64" name="对象 63"/>
          <p:cNvGraphicFramePr>
            <a:graphicFrameLocks noChangeAspect="1"/>
          </p:cNvGraphicFramePr>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41993" name="Formula" r:id="rId3" imgW="4295775" imgH="1333500" progId="Equation.Ribbit">
                  <p:embed/>
                </p:oleObj>
              </mc:Choice>
              <mc:Fallback>
                <p:oleObj name="Formula" r:id="rId3" imgW="4295775" imgH="1333500" progId="Equation.Ribbit">
                  <p:embed/>
                  <p:pic>
                    <p:nvPicPr>
                      <p:cNvPr id="0" name="对象 63"/>
                      <p:cNvPicPr/>
                      <p:nvPr/>
                    </p:nvPicPr>
                    <p:blipFill>
                      <a:blip r:embed="rId4"/>
                      <a:stretch>
                        <a:fillRect/>
                      </a:stretch>
                    </p:blipFill>
                    <p:spPr>
                      <a:xfrm>
                        <a:off x="876300" y="1493838"/>
                        <a:ext cx="1030288" cy="320675"/>
                      </a:xfrm>
                      <a:prstGeom prst="rect">
                        <a:avLst/>
                      </a:prstGeom>
                    </p:spPr>
                  </p:pic>
                </p:oleObj>
              </mc:Fallback>
            </mc:AlternateContent>
          </a:graphicData>
        </a:graphic>
      </p:graphicFrame>
      <p:graphicFrame>
        <p:nvGraphicFramePr>
          <p:cNvPr id="65" name="对象 64"/>
          <p:cNvGraphicFramePr>
            <a:graphicFrameLocks noChangeAspect="1"/>
          </p:cNvGraphicFramePr>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41994" name="Formula" r:id="rId5" imgW="2886075" imgH="1314450" progId="Equation.Ribbit">
                  <p:embed/>
                </p:oleObj>
              </mc:Choice>
              <mc:Fallback>
                <p:oleObj name="Formula" r:id="rId5" imgW="2886075" imgH="1314450" progId="Equation.Ribbit">
                  <p:embed/>
                  <p:pic>
                    <p:nvPicPr>
                      <p:cNvPr id="0" name="对象 64"/>
                      <p:cNvPicPr/>
                      <p:nvPr/>
                    </p:nvPicPr>
                    <p:blipFill>
                      <a:blip r:embed="rId6"/>
                      <a:stretch>
                        <a:fillRect/>
                      </a:stretch>
                    </p:blipFill>
                    <p:spPr>
                      <a:xfrm>
                        <a:off x="7267575" y="1504950"/>
                        <a:ext cx="701675" cy="319088"/>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endParaRPr lang="zh-CN" altLang="en-US" dirty="0"/>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2200" dirty="0">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43016" name="Formula" r:id="rId1" imgW="1104900" imgH="1295400" progId="Equation.Ribbit">
                  <p:embed/>
                </p:oleObj>
              </mc:Choice>
              <mc:Fallback>
                <p:oleObj name="Formula" r:id="rId1" imgW="1104900" imgH="1295400" progId="Equation.Ribbit">
                  <p:embed/>
                  <p:pic>
                    <p:nvPicPr>
                      <p:cNvPr id="0" name="对象 61"/>
                      <p:cNvPicPr/>
                      <p:nvPr/>
                    </p:nvPicPr>
                    <p:blipFill>
                      <a:blip r:embed="rId2"/>
                      <a:stretch>
                        <a:fillRect/>
                      </a:stretch>
                    </p:blipFill>
                    <p:spPr>
                      <a:xfrm>
                        <a:off x="2389188" y="1216025"/>
                        <a:ext cx="261937" cy="307975"/>
                      </a:xfrm>
                      <a:prstGeom prst="rect">
                        <a:avLst/>
                      </a:prstGeom>
                    </p:spPr>
                  </p:pic>
                </p:oleObj>
              </mc:Fallback>
            </mc:AlternateContent>
          </a:graphicData>
        </a:graphic>
      </p:graphicFrame>
      <p:sp>
        <p:nvSpPr>
          <p:cNvPr id="59" name="椭圆 58"/>
          <p:cNvSpPr/>
          <p:nvPr/>
        </p:nvSpPr>
        <p:spPr>
          <a:xfrm>
            <a:off x="3127691" y="4880596"/>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endParaRPr lang="zh-CN" altLang="en-US" sz="1400" dirty="0"/>
          </a:p>
        </p:txBody>
      </p:sp>
      <p:graphicFrame>
        <p:nvGraphicFramePr>
          <p:cNvPr id="54" name="对象 53"/>
          <p:cNvGraphicFramePr>
            <a:graphicFrameLocks noChangeAspect="1"/>
          </p:cNvGraphicFramePr>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43017" name="Formula" r:id="rId3" imgW="4295775" imgH="1333500" progId="Equation.Ribbit">
                  <p:embed/>
                </p:oleObj>
              </mc:Choice>
              <mc:Fallback>
                <p:oleObj name="Formula" r:id="rId3" imgW="4295775" imgH="1333500" progId="Equation.Ribbit">
                  <p:embed/>
                  <p:pic>
                    <p:nvPicPr>
                      <p:cNvPr id="0" name="对象 53"/>
                      <p:cNvPicPr/>
                      <p:nvPr/>
                    </p:nvPicPr>
                    <p:blipFill>
                      <a:blip r:embed="rId4"/>
                      <a:stretch>
                        <a:fillRect/>
                      </a:stretch>
                    </p:blipFill>
                    <p:spPr>
                      <a:xfrm>
                        <a:off x="876300" y="1493838"/>
                        <a:ext cx="1030288" cy="320675"/>
                      </a:xfrm>
                      <a:prstGeom prst="rect">
                        <a:avLst/>
                      </a:prstGeom>
                    </p:spPr>
                  </p:pic>
                </p:oleObj>
              </mc:Fallback>
            </mc:AlternateContent>
          </a:graphicData>
        </a:graphic>
      </p:graphicFrame>
      <p:graphicFrame>
        <p:nvGraphicFramePr>
          <p:cNvPr id="55" name="对象 54"/>
          <p:cNvGraphicFramePr>
            <a:graphicFrameLocks noChangeAspect="1"/>
          </p:cNvGraphicFramePr>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43018" name="Formula" r:id="rId5" imgW="2886075" imgH="1314450" progId="Equation.Ribbit">
                  <p:embed/>
                </p:oleObj>
              </mc:Choice>
              <mc:Fallback>
                <p:oleObj name="Formula" r:id="rId5" imgW="2886075" imgH="1314450" progId="Equation.Ribbit">
                  <p:embed/>
                  <p:pic>
                    <p:nvPicPr>
                      <p:cNvPr id="0" name="对象 54"/>
                      <p:cNvPicPr/>
                      <p:nvPr/>
                    </p:nvPicPr>
                    <p:blipFill>
                      <a:blip r:embed="rId6"/>
                      <a:stretch>
                        <a:fillRect/>
                      </a:stretch>
                    </p:blipFill>
                    <p:spPr>
                      <a:xfrm>
                        <a:off x="7267575" y="1504950"/>
                        <a:ext cx="701675" cy="319088"/>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对结点   ，若将其替换为叶结点，根据落在其上的训练样本</a:t>
            </a:r>
            <a:r>
              <a:rPr lang="en-US" altLang="zh-CN" dirty="0"/>
              <a:t>              </a:t>
            </a:r>
            <a:r>
              <a:rPr lang="zh-CN" altLang="en-US" dirty="0"/>
              <a:t>，将其标记为“好瓜”，得到验证集精度提升至</a:t>
            </a:r>
            <a:r>
              <a:rPr lang="en-US" altLang="zh-CN" dirty="0"/>
              <a:t>        </a:t>
            </a:r>
            <a:r>
              <a:rPr lang="zh-CN" altLang="en-US" dirty="0"/>
              <a:t>，则决定剪枝</a:t>
            </a:r>
            <a:endParaRPr lang="zh-CN" altLang="en-US" dirty="0"/>
          </a:p>
        </p:txBody>
      </p:sp>
      <p:grpSp>
        <p:nvGrpSpPr>
          <p:cNvPr id="4" name="组合 3"/>
          <p:cNvGrpSpPr/>
          <p:nvPr/>
        </p:nvGrpSpPr>
        <p:grpSpPr>
          <a:xfrm>
            <a:off x="353136" y="2146866"/>
            <a:ext cx="6220051" cy="3085312"/>
            <a:chOff x="1926459" y="2007290"/>
            <a:chExt cx="8479449"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2200" dirty="0">
                <a:latin typeface="Times" panose="02020603060405020304" pitchFamily="18" charset="0"/>
              </a:endParaRP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2200" dirty="0">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44040" name="Formula" r:id="rId1" imgW="1104900" imgH="1295400" progId="Equation.Ribbit">
                  <p:embed/>
                </p:oleObj>
              </mc:Choice>
              <mc:Fallback>
                <p:oleObj name="Formula" r:id="rId1" imgW="1104900" imgH="1295400" progId="Equation.Ribbit">
                  <p:embed/>
                  <p:pic>
                    <p:nvPicPr>
                      <p:cNvPr id="0" name="对象 61"/>
                      <p:cNvPicPr/>
                      <p:nvPr/>
                    </p:nvPicPr>
                    <p:blipFill>
                      <a:blip r:embed="rId2"/>
                      <a:stretch>
                        <a:fillRect/>
                      </a:stretch>
                    </p:blipFill>
                    <p:spPr>
                      <a:xfrm>
                        <a:off x="1560513" y="1208088"/>
                        <a:ext cx="261937" cy="306387"/>
                      </a:xfrm>
                      <a:prstGeom prst="rect">
                        <a:avLst/>
                      </a:prstGeom>
                    </p:spPr>
                  </p:pic>
                </p:oleObj>
              </mc:Fallback>
            </mc:AlternateContent>
          </a:graphicData>
        </a:graphic>
      </p:graphicFrame>
      <p:sp>
        <p:nvSpPr>
          <p:cNvPr id="55" name="文本框 37"/>
          <p:cNvSpPr txBox="1"/>
          <p:nvPr/>
        </p:nvSpPr>
        <p:spPr>
          <a:xfrm>
            <a:off x="61147" y="4752155"/>
            <a:ext cx="1338828" cy="369332"/>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56" name="文本框 38"/>
          <p:cNvSpPr txBox="1"/>
          <p:nvPr/>
        </p:nvSpPr>
        <p:spPr>
          <a:xfrm>
            <a:off x="548003" y="5050935"/>
            <a:ext cx="1685077" cy="646331"/>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57.1%</a:t>
            </a:r>
            <a:endParaRPr lang="en-US" altLang="zh-CN"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剪枝后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57" name="文本框 39"/>
          <p:cNvSpPr txBox="1"/>
          <p:nvPr/>
        </p:nvSpPr>
        <p:spPr>
          <a:xfrm>
            <a:off x="102054" y="5623054"/>
            <a:ext cx="2031325" cy="369332"/>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后剪枝决策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剪枝</a:t>
            </a:r>
            <a:endParaRPr lang="zh-CN" altLang="en-US" dirty="0">
              <a:solidFill>
                <a:srgbClr val="FF0000"/>
              </a:solidFill>
              <a:latin typeface="Times"/>
              <a:ea typeface="楷体" panose="02010609060101010101" pitchFamily="49" charset="-122"/>
            </a:endParaRPr>
          </a:p>
        </p:txBody>
      </p:sp>
      <p:cxnSp>
        <p:nvCxnSpPr>
          <p:cNvPr id="58" name="直接箭头连接符 57"/>
          <p:cNvCxnSpPr/>
          <p:nvPr/>
        </p:nvCxnSpPr>
        <p:spPr>
          <a:xfrm flipV="1">
            <a:off x="1017005" y="3663578"/>
            <a:ext cx="415679" cy="1132625"/>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102911" y="487916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endParaRPr lang="zh-CN" altLang="en-US" sz="1400" dirty="0"/>
          </a:p>
        </p:txBody>
      </p:sp>
      <p:graphicFrame>
        <p:nvGraphicFramePr>
          <p:cNvPr id="54" name="对象 53"/>
          <p:cNvGraphicFramePr>
            <a:graphicFrameLocks noChangeAspect="1"/>
          </p:cNvGraphicFramePr>
          <p:nvPr/>
        </p:nvGraphicFramePr>
        <p:xfrm>
          <a:off x="885825" y="1503363"/>
          <a:ext cx="1285875" cy="320675"/>
        </p:xfrm>
        <a:graphic>
          <a:graphicData uri="http://schemas.openxmlformats.org/presentationml/2006/ole">
            <mc:AlternateContent xmlns:mc="http://schemas.openxmlformats.org/markup-compatibility/2006">
              <mc:Choice xmlns:v="urn:schemas-microsoft-com:vml" Requires="v">
                <p:oleObj spid="_x0000_s44041" name="Formula" r:id="rId3" imgW="5353050" imgH="1333500" progId="Equation.Ribbit">
                  <p:embed/>
                </p:oleObj>
              </mc:Choice>
              <mc:Fallback>
                <p:oleObj name="Formula" r:id="rId3" imgW="5353050" imgH="1333500" progId="Equation.Ribbit">
                  <p:embed/>
                  <p:pic>
                    <p:nvPicPr>
                      <p:cNvPr id="0" name="对象 53"/>
                      <p:cNvPicPr/>
                      <p:nvPr/>
                    </p:nvPicPr>
                    <p:blipFill>
                      <a:blip r:embed="rId4"/>
                      <a:stretch>
                        <a:fillRect/>
                      </a:stretch>
                    </p:blipFill>
                    <p:spPr>
                      <a:xfrm>
                        <a:off x="885825" y="1503363"/>
                        <a:ext cx="1285875" cy="320675"/>
                      </a:xfrm>
                      <a:prstGeom prst="rect">
                        <a:avLst/>
                      </a:prstGeom>
                    </p:spPr>
                  </p:pic>
                </p:oleObj>
              </mc:Fallback>
            </mc:AlternateContent>
          </a:graphicData>
        </a:graphic>
      </p:graphicFrame>
      <p:graphicFrame>
        <p:nvGraphicFramePr>
          <p:cNvPr id="59" name="对象 58"/>
          <p:cNvGraphicFramePr>
            <a:graphicFrameLocks noChangeAspect="1"/>
          </p:cNvGraphicFramePr>
          <p:nvPr/>
        </p:nvGraphicFramePr>
        <p:xfrm>
          <a:off x="912813" y="1819275"/>
          <a:ext cx="698500" cy="319088"/>
        </p:xfrm>
        <a:graphic>
          <a:graphicData uri="http://schemas.openxmlformats.org/presentationml/2006/ole">
            <mc:AlternateContent xmlns:mc="http://schemas.openxmlformats.org/markup-compatibility/2006">
              <mc:Choice xmlns:v="urn:schemas-microsoft-com:vml" Requires="v">
                <p:oleObj spid="_x0000_s44042" name="Formula" r:id="rId5" imgW="2886075" imgH="1314450" progId="Equation.Ribbit">
                  <p:embed/>
                </p:oleObj>
              </mc:Choice>
              <mc:Fallback>
                <p:oleObj name="Formula" r:id="rId5" imgW="2886075" imgH="1314450" progId="Equation.Ribbit">
                  <p:embed/>
                  <p:pic>
                    <p:nvPicPr>
                      <p:cNvPr id="0" name="对象 58"/>
                      <p:cNvPicPr/>
                      <p:nvPr/>
                    </p:nvPicPr>
                    <p:blipFill>
                      <a:blip r:embed="rId6"/>
                      <a:stretch>
                        <a:fillRect/>
                      </a:stretch>
                    </p:blipFill>
                    <p:spPr>
                      <a:xfrm>
                        <a:off x="912813" y="1819275"/>
                        <a:ext cx="698500" cy="319088"/>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对结点   和   ，先后替换为叶结点，验证集精度均未提升，则分支得到保留</a:t>
            </a:r>
            <a:endParaRPr lang="zh-CN" altLang="en-US" dirty="0"/>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根蒂</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脐部</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45062" name="Formula" r:id="rId1" imgW="1104900" imgH="1295400" progId="Equation.Ribbit">
                  <p:embed/>
                </p:oleObj>
              </mc:Choice>
              <mc:Fallback>
                <p:oleObj name="Formula" r:id="rId1" imgW="1104900" imgH="1295400" progId="Equation.Ribbit">
                  <p:embed/>
                  <p:pic>
                    <p:nvPicPr>
                      <p:cNvPr id="0" name="对象 61"/>
                      <p:cNvPicPr/>
                      <p:nvPr/>
                    </p:nvPicPr>
                    <p:blipFill>
                      <a:blip r:embed="rId2"/>
                      <a:stretch>
                        <a:fillRect/>
                      </a:stretch>
                    </p:blipFill>
                    <p:spPr>
                      <a:xfrm>
                        <a:off x="1560513" y="1208088"/>
                        <a:ext cx="261937" cy="306387"/>
                      </a:xfrm>
                      <a:prstGeom prst="rect">
                        <a:avLst/>
                      </a:prstGeom>
                    </p:spPr>
                  </p:pic>
                </p:oleObj>
              </mc:Fallback>
            </mc:AlternateContent>
          </a:graphicData>
        </a:graphic>
      </p:graphicFrame>
      <p:graphicFrame>
        <p:nvGraphicFramePr>
          <p:cNvPr id="59" name="对象 58"/>
          <p:cNvGraphicFramePr>
            <a:graphicFrameLocks noChangeAspect="1"/>
          </p:cNvGraphicFramePr>
          <p:nvPr/>
        </p:nvGraphicFramePr>
        <p:xfrm>
          <a:off x="2138363" y="1208088"/>
          <a:ext cx="261937" cy="306387"/>
        </p:xfrm>
        <a:graphic>
          <a:graphicData uri="http://schemas.openxmlformats.org/presentationml/2006/ole">
            <mc:AlternateContent xmlns:mc="http://schemas.openxmlformats.org/markup-compatibility/2006">
              <mc:Choice xmlns:v="urn:schemas-microsoft-com:vml" Requires="v">
                <p:oleObj spid="_x0000_s45063" name="Formula" r:id="rId3" imgW="1104900" imgH="1295400" progId="Equation.Ribbit">
                  <p:embed/>
                </p:oleObj>
              </mc:Choice>
              <mc:Fallback>
                <p:oleObj name="Formula" r:id="rId3" imgW="1104900" imgH="1295400" progId="Equation.Ribbit">
                  <p:embed/>
                  <p:pic>
                    <p:nvPicPr>
                      <p:cNvPr id="0" name="对象 58"/>
                      <p:cNvPicPr/>
                      <p:nvPr/>
                    </p:nvPicPr>
                    <p:blipFill>
                      <a:blip r:embed="rId4"/>
                      <a:stretch>
                        <a:fillRect/>
                      </a:stretch>
                    </p:blipFill>
                    <p:spPr>
                      <a:xfrm>
                        <a:off x="2138363" y="1208088"/>
                        <a:ext cx="261937" cy="306387"/>
                      </a:xfrm>
                      <a:prstGeom prst="rect">
                        <a:avLst/>
                      </a:prstGeom>
                    </p:spPr>
                  </p:pic>
                </p:oleObj>
              </mc:Fallback>
            </mc:AlternateContent>
          </a:graphicData>
        </a:graphic>
      </p:graphicFrame>
      <p:sp>
        <p:nvSpPr>
          <p:cNvPr id="61" name="椭圆 60"/>
          <p:cNvSpPr/>
          <p:nvPr/>
        </p:nvSpPr>
        <p:spPr>
          <a:xfrm>
            <a:off x="1288173" y="312140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63" name="椭圆 62"/>
          <p:cNvSpPr/>
          <p:nvPr/>
        </p:nvSpPr>
        <p:spPr>
          <a:xfrm>
            <a:off x="3123719" y="487970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40" name="椭圆 39"/>
          <p:cNvSpPr/>
          <p:nvPr/>
        </p:nvSpPr>
        <p:spPr>
          <a:xfrm>
            <a:off x="1258320" y="3081574"/>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内容占位符 2"/>
          <p:cNvSpPr>
            <a:spLocks noGrp="1"/>
          </p:cNvSpPr>
          <p:nvPr>
            <p:ph idx="1"/>
          </p:nvPr>
        </p:nvSpPr>
        <p:spPr/>
        <p:txBody>
          <a:bodyPr/>
          <a:lstStyle/>
          <a:p>
            <a:r>
              <a:rPr lang="zh-CN" altLang="en-US" dirty="0"/>
              <a:t>最终基于后剪枝策略得到的决策树如图所示</a:t>
            </a:r>
            <a:endParaRPr lang="zh-CN" altLang="en-US" dirty="0"/>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endParaRPr lang="zh-CN" altLang="en-US" sz="1400" dirty="0"/>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endParaRPr lang="zh-CN" altLang="en-US" sz="1400" dirty="0"/>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sp>
        <p:nvSpPr>
          <p:cNvPr id="66" name="椭圆 65"/>
          <p:cNvSpPr/>
          <p:nvPr/>
        </p:nvSpPr>
        <p:spPr>
          <a:xfrm>
            <a:off x="3126583" y="487568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endParaRPr lang="zh-CN" altLang="en-US" sz="1400" dirty="0"/>
          </a:p>
        </p:txBody>
      </p:sp>
      <p:sp>
        <p:nvSpPr>
          <p:cNvPr id="67" name="椭圆 66"/>
          <p:cNvSpPr/>
          <p:nvPr/>
        </p:nvSpPr>
        <p:spPr>
          <a:xfrm>
            <a:off x="1275290" y="3132371"/>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endParaRPr lang="zh-CN" altLang="en-US" sz="1400" dirty="0"/>
          </a:p>
        </p:txBody>
      </p:sp>
      <p:sp>
        <p:nvSpPr>
          <p:cNvPr id="37" name="椭圆 36"/>
          <p:cNvSpPr/>
          <p:nvPr/>
        </p:nvSpPr>
        <p:spPr>
          <a:xfrm>
            <a:off x="1186478" y="3085987"/>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latin typeface="Times"/>
              </a:rPr>
              <a:t>2</a:t>
            </a:r>
            <a:endParaRPr lang="zh-CN" altLang="en-US" dirty="0">
              <a:solidFill>
                <a:schemeClr val="tx1"/>
              </a:solidFill>
              <a:latin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endParaRPr lang="zh-CN" altLang="en-US" dirty="0"/>
          </a:p>
        </p:txBody>
      </p:sp>
      <p:sp>
        <p:nvSpPr>
          <p:cNvPr id="3" name="文本占位符 2"/>
          <p:cNvSpPr>
            <a:spLocks noGrp="1"/>
          </p:cNvSpPr>
          <p:nvPr>
            <p:ph type="body" sz="quarter" idx="13"/>
          </p:nvPr>
        </p:nvSpPr>
        <p:spPr/>
        <p:txBody>
          <a:bodyPr>
            <a:normAutofit lnSpcReduction="10000"/>
          </a:bodyPr>
          <a:lstStyle/>
          <a:p>
            <a:r>
              <a:rPr lang="zh-CN" altLang="en-US" dirty="0"/>
              <a:t>后剪枝的优缺点</a:t>
            </a:r>
            <a:endParaRPr lang="zh-CN" altLang="en-US" dirty="0"/>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t>后剪枝比预剪枝保留了更多的分支，</a:t>
            </a:r>
            <a:r>
              <a:rPr lang="zh-CN" altLang="en-US" sz="1800" dirty="0">
                <a:solidFill>
                  <a:srgbClr val="C00000"/>
                </a:solidFill>
              </a:rPr>
              <a:t>欠拟合风险小</a:t>
            </a:r>
            <a:r>
              <a:rPr lang="zh-CN" altLang="en-US" sz="1800" dirty="0"/>
              <a:t>，</a:t>
            </a:r>
            <a:r>
              <a:rPr lang="zh-CN" altLang="en-US" sz="1800" dirty="0">
                <a:solidFill>
                  <a:srgbClr val="C00000"/>
                </a:solidFill>
              </a:rPr>
              <a:t>泛化性能往往优于预剪枝决策树</a:t>
            </a:r>
            <a:endParaRPr lang="en-US" altLang="zh-CN" sz="1800" dirty="0">
              <a:solidFill>
                <a:srgbClr val="C00000"/>
              </a:solidFill>
            </a:endParaRPr>
          </a:p>
          <a:p>
            <a:pPr lvl="1"/>
            <a:endParaRPr lang="en-US" altLang="zh-CN" sz="1800" dirty="0"/>
          </a:p>
          <a:p>
            <a:r>
              <a:rPr lang="zh-CN" altLang="en-US" sz="2000" dirty="0"/>
              <a:t>缺点</a:t>
            </a:r>
            <a:endParaRPr lang="en-US" altLang="zh-CN" sz="2000" dirty="0"/>
          </a:p>
          <a:p>
            <a:pPr lvl="1"/>
            <a:r>
              <a:rPr lang="zh-CN" altLang="en-US" sz="1800" dirty="0">
                <a:solidFill>
                  <a:srgbClr val="C00000"/>
                </a:solidFill>
              </a:rPr>
              <a:t>训练时间开销大</a:t>
            </a:r>
            <a:r>
              <a:rPr lang="zh-CN" altLang="en-US" sz="1800" dirty="0"/>
              <a:t>：后剪枝过程是在生成完全决策树之后进行的，需要自底向上对所有非叶结点逐一考察</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4" name="内容占位符 3"/>
          <p:cNvSpPr>
            <a:spLocks noGrp="1"/>
          </p:cNvSpPr>
          <p:nvPr>
            <p:ph sz="quarter" idx="14"/>
          </p:nvPr>
        </p:nvSpPr>
        <p:spPr>
          <a:xfrm>
            <a:off x="260350" y="1126435"/>
            <a:ext cx="8629650" cy="4937478"/>
          </a:xfrm>
        </p:spPr>
        <p:txBody>
          <a:bodyPr/>
          <a:lstStyle/>
          <a:p>
            <a:r>
              <a:rPr lang="en-US" altLang="zh-CN" dirty="0"/>
              <a:t> </a:t>
            </a:r>
            <a:r>
              <a:rPr lang="zh-CN" altLang="en-US" dirty="0"/>
              <a:t>对于决策树算法，如何处理连续值和缺失值？</a:t>
            </a:r>
            <a:endParaRPr lang="en-US" altLang="zh-CN"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3" name="内容占位符 2"/>
          <p:cNvSpPr>
            <a:spLocks noGrp="1"/>
          </p:cNvSpPr>
          <p:nvPr>
            <p:ph idx="1"/>
          </p:nvPr>
        </p:nvSpPr>
        <p:spPr>
          <a:xfrm>
            <a:off x="260350" y="967409"/>
            <a:ext cx="8616950" cy="5257222"/>
          </a:xfrm>
        </p:spPr>
        <p:txBody>
          <a:bodyPr>
            <a:normAutofit/>
          </a:bodyPr>
          <a:lstStyle/>
          <a:p>
            <a:r>
              <a:rPr lang="zh-CN" altLang="en-US" dirty="0"/>
              <a:t>根据决策树算法说明其终止条件。</a:t>
            </a:r>
            <a:endParaRPr lang="en-US" altLang="zh-CN" dirty="0"/>
          </a:p>
        </p:txBody>
      </p:sp>
      <p:grpSp>
        <p:nvGrpSpPr>
          <p:cNvPr id="8" name="组合 7"/>
          <p:cNvGrpSpPr/>
          <p:nvPr/>
        </p:nvGrpSpPr>
        <p:grpSpPr>
          <a:xfrm>
            <a:off x="710251" y="1524037"/>
            <a:ext cx="5464278" cy="4940030"/>
            <a:chOff x="279699" y="1099374"/>
            <a:chExt cx="5464278" cy="4940030"/>
          </a:xfrm>
        </p:grpSpPr>
        <p:pic>
          <p:nvPicPr>
            <p:cNvPr id="4" name="Picture 7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699" y="1099374"/>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27125" y="2704563"/>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27125" y="3312819"/>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12098" y="4662958"/>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6046482" y="2514141"/>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1</a:t>
            </a:r>
            <a:r>
              <a:rPr lang="zh-CN" altLang="en-US" b="1" dirty="0">
                <a:solidFill>
                  <a:schemeClr val="accent1"/>
                </a:solidFill>
                <a:latin typeface="+mj-ea"/>
              </a:rPr>
              <a:t>）当前结点</a:t>
            </a:r>
            <a:r>
              <a:rPr lang="zh-CN" altLang="en-US" b="1" dirty="0">
                <a:solidFill>
                  <a:schemeClr val="accent1"/>
                </a:solidFill>
                <a:latin typeface="+mj-ea"/>
                <a:ea typeface="+mj-ea"/>
              </a:rPr>
              <a:t>包含的样本全部属于同一类别</a:t>
            </a:r>
            <a:endParaRPr lang="zh-CN" altLang="en-US" b="1" dirty="0">
              <a:solidFill>
                <a:schemeClr val="accent1"/>
              </a:solidFill>
              <a:latin typeface="+mj-ea"/>
              <a:ea typeface="+mj-ea"/>
            </a:endParaRPr>
          </a:p>
        </p:txBody>
      </p:sp>
      <p:sp>
        <p:nvSpPr>
          <p:cNvPr id="10" name="矩形 9"/>
          <p:cNvSpPr/>
          <p:nvPr/>
        </p:nvSpPr>
        <p:spPr>
          <a:xfrm>
            <a:off x="6070092" y="3647126"/>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2</a:t>
            </a:r>
            <a:r>
              <a:rPr lang="zh-CN" altLang="en-US" b="1" dirty="0">
                <a:solidFill>
                  <a:schemeClr val="accent1"/>
                </a:solidFill>
                <a:latin typeface="+mj-ea"/>
              </a:rPr>
              <a:t>）当前属性集为空，或所有样本在所有属性上取值相同</a:t>
            </a:r>
            <a:endParaRPr lang="zh-CN" altLang="en-US" b="1" dirty="0">
              <a:solidFill>
                <a:schemeClr val="accent1"/>
              </a:solidFill>
              <a:latin typeface="+mj-ea"/>
              <a:ea typeface="+mj-ea"/>
            </a:endParaRPr>
          </a:p>
        </p:txBody>
      </p:sp>
      <p:sp>
        <p:nvSpPr>
          <p:cNvPr id="11" name="矩形 10"/>
          <p:cNvSpPr/>
          <p:nvPr/>
        </p:nvSpPr>
        <p:spPr>
          <a:xfrm>
            <a:off x="6080823" y="4971500"/>
            <a:ext cx="2451079"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3</a:t>
            </a:r>
            <a:r>
              <a:rPr lang="zh-CN" altLang="en-US" b="1" dirty="0">
                <a:solidFill>
                  <a:schemeClr val="accent1"/>
                </a:solidFill>
                <a:latin typeface="+mj-ea"/>
              </a:rPr>
              <a:t>）当前结点包含的样本集合为空</a:t>
            </a:r>
            <a:endParaRPr lang="zh-CN" altLang="en-US" b="1" dirty="0">
              <a:solidFill>
                <a:schemeClr val="accent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连续值处理</a:t>
            </a:r>
            <a:endParaRPr lang="zh-CN" altLang="en-US" dirty="0"/>
          </a:p>
        </p:txBody>
      </p:sp>
      <p:sp>
        <p:nvSpPr>
          <p:cNvPr id="6" name="内容占位符 2"/>
          <p:cNvSpPr>
            <a:spLocks noGrp="1"/>
          </p:cNvSpPr>
          <p:nvPr>
            <p:ph idx="1"/>
          </p:nvPr>
        </p:nvSpPr>
        <p:spPr/>
        <p:txBody>
          <a:bodyPr>
            <a:normAutofit/>
          </a:bodyPr>
          <a:lstStyle/>
          <a:p>
            <a:r>
              <a:rPr lang="zh-CN" altLang="en-US" dirty="0"/>
              <a:t>连续属性离散化</a:t>
            </a:r>
            <a:r>
              <a:rPr lang="en-US" altLang="zh-CN" dirty="0"/>
              <a:t>(</a:t>
            </a:r>
            <a:r>
              <a:rPr lang="zh-CN" altLang="en-US" dirty="0"/>
              <a:t>二分法</a:t>
            </a:r>
            <a:r>
              <a:rPr lang="en-US" altLang="zh-CN" dirty="0"/>
              <a:t>)</a:t>
            </a:r>
            <a:endParaRPr lang="en-US" altLang="zh-CN" dirty="0"/>
          </a:p>
          <a:p>
            <a:pPr lvl="1"/>
            <a:r>
              <a:rPr lang="zh-CN" altLang="en-US" dirty="0"/>
              <a:t>第一步：假定连续属性</a:t>
            </a:r>
            <a:r>
              <a:rPr lang="en-US" altLang="zh-CN" dirty="0"/>
              <a:t>  </a:t>
            </a:r>
            <a:r>
              <a:rPr lang="zh-CN" altLang="en-US" dirty="0"/>
              <a:t>在样本集</a:t>
            </a:r>
            <a:r>
              <a:rPr lang="en-US" altLang="zh-CN" dirty="0"/>
              <a:t>  </a:t>
            </a:r>
            <a:r>
              <a:rPr lang="zh-CN" altLang="en-US" dirty="0"/>
              <a:t>上出现</a:t>
            </a:r>
            <a:r>
              <a:rPr lang="en-US" altLang="zh-CN" dirty="0"/>
              <a:t>  </a:t>
            </a:r>
            <a:r>
              <a:rPr lang="zh-CN" altLang="en-US" dirty="0"/>
              <a:t>个不同的取值，从小到大     排列，记为              ，基于划分点</a:t>
            </a:r>
            <a:r>
              <a:rPr lang="en-US" altLang="zh-CN" dirty="0"/>
              <a:t>  </a:t>
            </a:r>
            <a:r>
              <a:rPr lang="zh-CN" altLang="en-US" dirty="0"/>
              <a:t>，可将</a:t>
            </a:r>
            <a:r>
              <a:rPr lang="en-US" altLang="zh-CN" dirty="0"/>
              <a:t>  </a:t>
            </a:r>
            <a:r>
              <a:rPr lang="zh-CN" altLang="en-US" dirty="0"/>
              <a:t>分为子集    和    ，其中    包含那些在属性</a:t>
            </a:r>
            <a:r>
              <a:rPr lang="en-US" altLang="zh-CN" dirty="0"/>
              <a:t>  </a:t>
            </a:r>
            <a:r>
              <a:rPr lang="zh-CN" altLang="en-US" dirty="0"/>
              <a:t>上取值不大于</a:t>
            </a:r>
            <a:r>
              <a:rPr lang="en-US" altLang="zh-CN" dirty="0"/>
              <a:t> </a:t>
            </a:r>
            <a:r>
              <a:rPr lang="zh-CN" altLang="en-US" dirty="0"/>
              <a:t>的样本，    包含那些在属性</a:t>
            </a:r>
            <a:r>
              <a:rPr lang="en-US" altLang="zh-CN" dirty="0"/>
              <a:t>  </a:t>
            </a:r>
            <a:r>
              <a:rPr lang="zh-CN" altLang="en-US" dirty="0"/>
              <a:t>上取值大于</a:t>
            </a:r>
            <a:r>
              <a:rPr lang="en-US" altLang="zh-CN" dirty="0"/>
              <a:t> </a:t>
            </a:r>
            <a:r>
              <a:rPr lang="zh-CN" altLang="en-US" dirty="0"/>
              <a:t>的样本。考虑包含       个元素的候选划分点集合</a:t>
            </a:r>
            <a:endParaRPr lang="en-US" altLang="zh-CN" dirty="0"/>
          </a:p>
          <a:p>
            <a:pPr marL="325755" lvl="1" indent="0">
              <a:buNone/>
            </a:pPr>
            <a:endParaRPr lang="en-US" altLang="zh-CN" dirty="0"/>
          </a:p>
          <a:p>
            <a:pPr marL="325755" lvl="1" indent="0">
              <a:buNone/>
            </a:pPr>
            <a:endParaRPr lang="en-US" altLang="zh-CN" dirty="0"/>
          </a:p>
          <a:p>
            <a:pPr marL="325755" lvl="1" indent="0">
              <a:buNone/>
            </a:pPr>
            <a:endParaRPr lang="en-US" altLang="zh-CN" dirty="0"/>
          </a:p>
          <a:p>
            <a:pPr marL="325755" lvl="1" indent="0">
              <a:buNone/>
            </a:pPr>
            <a:r>
              <a:rPr lang="en-US" altLang="zh-CN" dirty="0"/>
              <a:t>    </a:t>
            </a:r>
            <a:r>
              <a:rPr lang="zh-CN" altLang="en-US" dirty="0"/>
              <a:t>即把区间          的中位点        作为候选划分点</a:t>
            </a:r>
            <a:endParaRPr lang="en-US" altLang="zh-CN" dirty="0"/>
          </a:p>
          <a:p>
            <a:pPr lvl="1"/>
            <a:endParaRPr lang="en-US" altLang="zh-CN" dirty="0"/>
          </a:p>
          <a:p>
            <a:pPr lvl="1"/>
            <a:endParaRPr lang="en-US" altLang="zh-CN" dirty="0"/>
          </a:p>
          <a:p>
            <a:pPr marL="325755" lvl="1" indent="0">
              <a:buNone/>
            </a:pPr>
            <a:endParaRPr lang="en-US" altLang="zh-CN" dirty="0"/>
          </a:p>
          <a:p>
            <a:pPr lvl="1"/>
            <a:endParaRPr lang="en-US" altLang="zh-CN" dirty="0"/>
          </a:p>
          <a:p>
            <a:pPr marL="325755" lvl="1" indent="0">
              <a:buNone/>
            </a:pPr>
            <a:endParaRPr lang="zh-CN" altLang="en-US" dirty="0"/>
          </a:p>
        </p:txBody>
      </p:sp>
      <p:graphicFrame>
        <p:nvGraphicFramePr>
          <p:cNvPr id="3" name="对象 2"/>
          <p:cNvGraphicFramePr>
            <a:graphicFrameLocks noChangeAspect="1"/>
          </p:cNvGraphicFramePr>
          <p:nvPr/>
        </p:nvGraphicFramePr>
        <p:xfrm>
          <a:off x="2408238" y="1852613"/>
          <a:ext cx="1106487" cy="306387"/>
        </p:xfrm>
        <a:graphic>
          <a:graphicData uri="http://schemas.openxmlformats.org/presentationml/2006/ole">
            <mc:AlternateContent xmlns:mc="http://schemas.openxmlformats.org/markup-compatibility/2006">
              <mc:Choice xmlns:v="urn:schemas-microsoft-com:vml" Requires="v">
                <p:oleObj spid="_x0000_s46118" name="Formula" r:id="rId1" imgW="5095875" imgH="1400175" progId="Equation.Ribbit">
                  <p:embed/>
                </p:oleObj>
              </mc:Choice>
              <mc:Fallback>
                <p:oleObj name="Formula" r:id="rId1" imgW="5095875" imgH="1400175" progId="Equation.Ribbit">
                  <p:embed/>
                  <p:pic>
                    <p:nvPicPr>
                      <p:cNvPr id="0" name="对象 2"/>
                      <p:cNvPicPr/>
                      <p:nvPr/>
                    </p:nvPicPr>
                    <p:blipFill>
                      <a:blip r:embed="rId2"/>
                      <a:stretch>
                        <a:fillRect/>
                      </a:stretch>
                    </p:blipFill>
                    <p:spPr>
                      <a:xfrm>
                        <a:off x="2408238" y="1852613"/>
                        <a:ext cx="1106487" cy="306387"/>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7234059" y="1881188"/>
          <a:ext cx="306387" cy="247650"/>
        </p:xfrm>
        <a:graphic>
          <a:graphicData uri="http://schemas.openxmlformats.org/presentationml/2006/ole">
            <mc:AlternateContent xmlns:mc="http://schemas.openxmlformats.org/markup-compatibility/2006">
              <mc:Choice xmlns:v="urn:schemas-microsoft-com:vml" Requires="v">
                <p:oleObj spid="_x0000_s46119" name="Formula" r:id="rId3" imgW="1552575" imgH="1257300" progId="Equation.Ribbit">
                  <p:embed/>
                </p:oleObj>
              </mc:Choice>
              <mc:Fallback>
                <p:oleObj name="Formula" r:id="rId3" imgW="1552575" imgH="1257300" progId="Equation.Ribbit">
                  <p:embed/>
                  <p:pic>
                    <p:nvPicPr>
                      <p:cNvPr id="0" name="对象 3"/>
                      <p:cNvPicPr/>
                      <p:nvPr/>
                    </p:nvPicPr>
                    <p:blipFill>
                      <a:blip r:embed="rId4"/>
                      <a:stretch>
                        <a:fillRect/>
                      </a:stretch>
                    </p:blipFill>
                    <p:spPr>
                      <a:xfrm>
                        <a:off x="7234059" y="1881188"/>
                        <a:ext cx="306387" cy="24765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7832725" y="1851025"/>
          <a:ext cx="309563" cy="280988"/>
        </p:xfrm>
        <a:graphic>
          <a:graphicData uri="http://schemas.openxmlformats.org/presentationml/2006/ole">
            <mc:AlternateContent xmlns:mc="http://schemas.openxmlformats.org/markup-compatibility/2006">
              <mc:Choice xmlns:v="urn:schemas-microsoft-com:vml" Requires="v">
                <p:oleObj spid="_x0000_s46120" name="Formula" r:id="rId5" imgW="1571625" imgH="1409700" progId="Equation.Ribbit">
                  <p:embed/>
                </p:oleObj>
              </mc:Choice>
              <mc:Fallback>
                <p:oleObj name="Formula" r:id="rId5" imgW="1571625" imgH="1409700" progId="Equation.Ribbit">
                  <p:embed/>
                  <p:pic>
                    <p:nvPicPr>
                      <p:cNvPr id="0" name="对象 10"/>
                      <p:cNvPicPr/>
                      <p:nvPr/>
                    </p:nvPicPr>
                    <p:blipFill>
                      <a:blip r:embed="rId6"/>
                      <a:stretch>
                        <a:fillRect/>
                      </a:stretch>
                    </p:blipFill>
                    <p:spPr>
                      <a:xfrm>
                        <a:off x="7832725" y="1851025"/>
                        <a:ext cx="309563" cy="28098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308100" y="2151063"/>
          <a:ext cx="306388" cy="249237"/>
        </p:xfrm>
        <a:graphic>
          <a:graphicData uri="http://schemas.openxmlformats.org/presentationml/2006/ole">
            <mc:AlternateContent xmlns:mc="http://schemas.openxmlformats.org/markup-compatibility/2006">
              <mc:Choice xmlns:v="urn:schemas-microsoft-com:vml" Requires="v">
                <p:oleObj spid="_x0000_s46121" name="Formula" r:id="rId7" imgW="1552575" imgH="1257300" progId="Equation.Ribbit">
                  <p:embed/>
                </p:oleObj>
              </mc:Choice>
              <mc:Fallback>
                <p:oleObj name="Formula" r:id="rId7" imgW="1552575" imgH="1257300" progId="Equation.Ribbit">
                  <p:embed/>
                  <p:pic>
                    <p:nvPicPr>
                      <p:cNvPr id="0" name="对象 11"/>
                      <p:cNvPicPr/>
                      <p:nvPr/>
                    </p:nvPicPr>
                    <p:blipFill>
                      <a:blip r:embed="rId4"/>
                      <a:stretch>
                        <a:fillRect/>
                      </a:stretch>
                    </p:blipFill>
                    <p:spPr>
                      <a:xfrm>
                        <a:off x="1308100" y="2151063"/>
                        <a:ext cx="306388" cy="249237"/>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6236751" y="2125663"/>
          <a:ext cx="309562" cy="279400"/>
        </p:xfrm>
        <a:graphic>
          <a:graphicData uri="http://schemas.openxmlformats.org/presentationml/2006/ole">
            <mc:AlternateContent xmlns:mc="http://schemas.openxmlformats.org/markup-compatibility/2006">
              <mc:Choice xmlns:v="urn:schemas-microsoft-com:vml" Requires="v">
                <p:oleObj spid="_x0000_s46122" name="Formula" r:id="rId8" imgW="1571625" imgH="1409700" progId="Equation.Ribbit">
                  <p:embed/>
                </p:oleObj>
              </mc:Choice>
              <mc:Fallback>
                <p:oleObj name="Formula" r:id="rId8" imgW="1571625" imgH="1409700" progId="Equation.Ribbit">
                  <p:embed/>
                  <p:pic>
                    <p:nvPicPr>
                      <p:cNvPr id="0" name="对象 13"/>
                      <p:cNvPicPr/>
                      <p:nvPr/>
                    </p:nvPicPr>
                    <p:blipFill>
                      <a:blip r:embed="rId6"/>
                      <a:stretch>
                        <a:fillRect/>
                      </a:stretch>
                    </p:blipFill>
                    <p:spPr>
                      <a:xfrm>
                        <a:off x="6236751" y="2125663"/>
                        <a:ext cx="309562" cy="2794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484438" y="2865438"/>
          <a:ext cx="4433887" cy="679450"/>
        </p:xfrm>
        <a:graphic>
          <a:graphicData uri="http://schemas.openxmlformats.org/presentationml/2006/ole">
            <mc:AlternateContent xmlns:mc="http://schemas.openxmlformats.org/markup-compatibility/2006">
              <mc:Choice xmlns:v="urn:schemas-microsoft-com:vml" Requires="v">
                <p:oleObj spid="_x0000_s46123" name="Formula" r:id="rId9" imgW="14811375" imgH="2257425" progId="Equation.Ribbit">
                  <p:embed/>
                </p:oleObj>
              </mc:Choice>
              <mc:Fallback>
                <p:oleObj name="Formula" r:id="rId9" imgW="14811375" imgH="2257425" progId="Equation.Ribbit">
                  <p:embed/>
                  <p:pic>
                    <p:nvPicPr>
                      <p:cNvPr id="0" name="对象 4"/>
                      <p:cNvPicPr/>
                      <p:nvPr/>
                    </p:nvPicPr>
                    <p:blipFill>
                      <a:blip r:embed="rId10"/>
                      <a:stretch>
                        <a:fillRect/>
                      </a:stretch>
                    </p:blipFill>
                    <p:spPr>
                      <a:xfrm>
                        <a:off x="2484438" y="2865438"/>
                        <a:ext cx="4433887" cy="679450"/>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087563" y="3760946"/>
          <a:ext cx="784225" cy="277495"/>
        </p:xfrm>
        <a:graphic>
          <a:graphicData uri="http://schemas.openxmlformats.org/presentationml/2006/ole">
            <mc:AlternateContent xmlns:mc="http://schemas.openxmlformats.org/markup-compatibility/2006">
              <mc:Choice xmlns:v="urn:schemas-microsoft-com:vml" Requires="v">
                <p:oleObj spid="_x0000_s46124" name="Formula" r:id="rId11" imgW="3933825" imgH="1390650" progId="Equation.Ribbit">
                  <p:embed/>
                </p:oleObj>
              </mc:Choice>
              <mc:Fallback>
                <p:oleObj name="Formula" r:id="rId11" imgW="3933825" imgH="1390650" progId="Equation.Ribbit">
                  <p:embed/>
                  <p:pic>
                    <p:nvPicPr>
                      <p:cNvPr id="0" name="对象 14"/>
                      <p:cNvPicPr/>
                      <p:nvPr/>
                    </p:nvPicPr>
                    <p:blipFill>
                      <a:blip r:embed="rId12"/>
                      <a:stretch>
                        <a:fillRect/>
                      </a:stretch>
                    </p:blipFill>
                    <p:spPr>
                      <a:xfrm>
                        <a:off x="2087563" y="3760946"/>
                        <a:ext cx="784225" cy="277495"/>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4006850" y="3712805"/>
          <a:ext cx="641350" cy="344487"/>
        </p:xfrm>
        <a:graphic>
          <a:graphicData uri="http://schemas.openxmlformats.org/presentationml/2006/ole">
            <mc:AlternateContent xmlns:mc="http://schemas.openxmlformats.org/markup-compatibility/2006">
              <mc:Choice xmlns:v="urn:schemas-microsoft-com:vml" Requires="v">
                <p:oleObj spid="_x0000_s46125" name="Formula" r:id="rId13" imgW="3105150" imgH="1666875" progId="Equation.Ribbit">
                  <p:embed/>
                </p:oleObj>
              </mc:Choice>
              <mc:Fallback>
                <p:oleObj name="Formula" r:id="rId13" imgW="3105150" imgH="1666875" progId="Equation.Ribbit">
                  <p:embed/>
                  <p:pic>
                    <p:nvPicPr>
                      <p:cNvPr id="0" name="对象 15"/>
                      <p:cNvPicPr/>
                      <p:nvPr/>
                    </p:nvPicPr>
                    <p:blipFill>
                      <a:blip r:embed="rId14"/>
                      <a:stretch>
                        <a:fillRect/>
                      </a:stretch>
                    </p:blipFill>
                    <p:spPr>
                      <a:xfrm>
                        <a:off x="4006850" y="3712805"/>
                        <a:ext cx="641350" cy="34448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562350" y="1590675"/>
          <a:ext cx="188913" cy="306388"/>
        </p:xfrm>
        <a:graphic>
          <a:graphicData uri="http://schemas.openxmlformats.org/presentationml/2006/ole">
            <mc:AlternateContent xmlns:mc="http://schemas.openxmlformats.org/markup-compatibility/2006">
              <mc:Choice xmlns:v="urn:schemas-microsoft-com:vml" Requires="v">
                <p:oleObj spid="_x0000_s46126" name="Formula" r:id="rId15" imgW="600075" imgH="971550" progId="Equation.Ribbit">
                  <p:embed/>
                </p:oleObj>
              </mc:Choice>
              <mc:Fallback>
                <p:oleObj name="Formula" r:id="rId15" imgW="600075" imgH="971550" progId="Equation.Ribbit">
                  <p:embed/>
                  <p:pic>
                    <p:nvPicPr>
                      <p:cNvPr id="0" name="对象 12"/>
                      <p:cNvPicPr/>
                      <p:nvPr/>
                    </p:nvPicPr>
                    <p:blipFill>
                      <a:blip r:embed="rId16"/>
                      <a:stretch>
                        <a:fillRect/>
                      </a:stretch>
                    </p:blipFill>
                    <p:spPr>
                      <a:xfrm>
                        <a:off x="3562350" y="1590675"/>
                        <a:ext cx="188913" cy="306388"/>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767263" y="1595438"/>
          <a:ext cx="200025" cy="268287"/>
        </p:xfrm>
        <a:graphic>
          <a:graphicData uri="http://schemas.openxmlformats.org/presentationml/2006/ole">
            <mc:AlternateContent xmlns:mc="http://schemas.openxmlformats.org/markup-compatibility/2006">
              <mc:Choice xmlns:v="urn:schemas-microsoft-com:vml" Requires="v">
                <p:oleObj spid="_x0000_s46127" name="Formula" r:id="rId17" imgW="933450" imgH="1247775" progId="Equation.Ribbit">
                  <p:embed/>
                </p:oleObj>
              </mc:Choice>
              <mc:Fallback>
                <p:oleObj name="Formula" r:id="rId17" imgW="933450" imgH="1247775" progId="Equation.Ribbit">
                  <p:embed/>
                  <p:pic>
                    <p:nvPicPr>
                      <p:cNvPr id="0" name="对象 16"/>
                      <p:cNvPicPr/>
                      <p:nvPr/>
                    </p:nvPicPr>
                    <p:blipFill>
                      <a:blip r:embed="rId18"/>
                      <a:stretch>
                        <a:fillRect/>
                      </a:stretch>
                    </p:blipFill>
                    <p:spPr>
                      <a:xfrm>
                        <a:off x="4767263" y="1595438"/>
                        <a:ext cx="200025" cy="26828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697538" y="1589088"/>
          <a:ext cx="209550" cy="290512"/>
        </p:xfrm>
        <a:graphic>
          <a:graphicData uri="http://schemas.openxmlformats.org/presentationml/2006/ole">
            <mc:AlternateContent xmlns:mc="http://schemas.openxmlformats.org/markup-compatibility/2006">
              <mc:Choice xmlns:v="urn:schemas-microsoft-com:vml" Requires="v">
                <p:oleObj spid="_x0000_s46128" name="Formula" r:id="rId19" imgW="695325" imgH="971550" progId="Equation.Ribbit">
                  <p:embed/>
                </p:oleObj>
              </mc:Choice>
              <mc:Fallback>
                <p:oleObj name="Formula" r:id="rId19" imgW="695325" imgH="971550" progId="Equation.Ribbit">
                  <p:embed/>
                  <p:pic>
                    <p:nvPicPr>
                      <p:cNvPr id="0" name="对象 6"/>
                      <p:cNvPicPr/>
                      <p:nvPr/>
                    </p:nvPicPr>
                    <p:blipFill>
                      <a:blip r:embed="rId20"/>
                      <a:stretch>
                        <a:fillRect/>
                      </a:stretch>
                    </p:blipFill>
                    <p:spPr>
                      <a:xfrm>
                        <a:off x="5697538" y="1589088"/>
                        <a:ext cx="209550" cy="290512"/>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122863" y="1862138"/>
          <a:ext cx="112712" cy="311150"/>
        </p:xfrm>
        <a:graphic>
          <a:graphicData uri="http://schemas.openxmlformats.org/presentationml/2006/ole">
            <mc:AlternateContent xmlns:mc="http://schemas.openxmlformats.org/markup-compatibility/2006">
              <mc:Choice xmlns:v="urn:schemas-microsoft-com:vml" Requires="v">
                <p:oleObj spid="_x0000_s46129" name="Formula" r:id="rId21" imgW="428625" imgH="1181100" progId="Equation.Ribbit">
                  <p:embed/>
                </p:oleObj>
              </mc:Choice>
              <mc:Fallback>
                <p:oleObj name="Formula" r:id="rId21" imgW="428625" imgH="1181100" progId="Equation.Ribbit">
                  <p:embed/>
                  <p:pic>
                    <p:nvPicPr>
                      <p:cNvPr id="0" name="对象 7"/>
                      <p:cNvPicPr/>
                      <p:nvPr/>
                    </p:nvPicPr>
                    <p:blipFill>
                      <a:blip r:embed="rId22"/>
                      <a:stretch>
                        <a:fillRect/>
                      </a:stretch>
                    </p:blipFill>
                    <p:spPr>
                      <a:xfrm>
                        <a:off x="5122863" y="1862138"/>
                        <a:ext cx="112712" cy="311150"/>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6013629" y="1862138"/>
          <a:ext cx="198438" cy="268287"/>
        </p:xfrm>
        <a:graphic>
          <a:graphicData uri="http://schemas.openxmlformats.org/presentationml/2006/ole">
            <mc:AlternateContent xmlns:mc="http://schemas.openxmlformats.org/markup-compatibility/2006">
              <mc:Choice xmlns:v="urn:schemas-microsoft-com:vml" Requires="v">
                <p:oleObj spid="_x0000_s46130" name="Formula" r:id="rId23" imgW="933450" imgH="1247775" progId="Equation.Ribbit">
                  <p:embed/>
                </p:oleObj>
              </mc:Choice>
              <mc:Fallback>
                <p:oleObj name="Formula" r:id="rId23" imgW="933450" imgH="1247775" progId="Equation.Ribbit">
                  <p:embed/>
                  <p:pic>
                    <p:nvPicPr>
                      <p:cNvPr id="0" name="对象 17"/>
                      <p:cNvPicPr/>
                      <p:nvPr/>
                    </p:nvPicPr>
                    <p:blipFill>
                      <a:blip r:embed="rId18"/>
                      <a:stretch>
                        <a:fillRect/>
                      </a:stretch>
                    </p:blipFill>
                    <p:spPr>
                      <a:xfrm>
                        <a:off x="6013629" y="1862138"/>
                        <a:ext cx="198438" cy="268287"/>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3441700" y="2135188"/>
          <a:ext cx="190500" cy="304800"/>
        </p:xfrm>
        <a:graphic>
          <a:graphicData uri="http://schemas.openxmlformats.org/presentationml/2006/ole">
            <mc:AlternateContent xmlns:mc="http://schemas.openxmlformats.org/markup-compatibility/2006">
              <mc:Choice xmlns:v="urn:schemas-microsoft-com:vml" Requires="v">
                <p:oleObj spid="_x0000_s46131" name="Formula" r:id="rId24" imgW="600075" imgH="971550" progId="Equation.Ribbit">
                  <p:embed/>
                </p:oleObj>
              </mc:Choice>
              <mc:Fallback>
                <p:oleObj name="Formula" r:id="rId24" imgW="600075" imgH="971550" progId="Equation.Ribbit">
                  <p:embed/>
                  <p:pic>
                    <p:nvPicPr>
                      <p:cNvPr id="0" name="对象 18"/>
                      <p:cNvPicPr/>
                      <p:nvPr/>
                    </p:nvPicPr>
                    <p:blipFill>
                      <a:blip r:embed="rId16"/>
                      <a:stretch>
                        <a:fillRect/>
                      </a:stretch>
                    </p:blipFill>
                    <p:spPr>
                      <a:xfrm>
                        <a:off x="3441700" y="2135188"/>
                        <a:ext cx="190500" cy="3048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109176" y="2120900"/>
          <a:ext cx="112713" cy="311150"/>
        </p:xfrm>
        <a:graphic>
          <a:graphicData uri="http://schemas.openxmlformats.org/presentationml/2006/ole">
            <mc:AlternateContent xmlns:mc="http://schemas.openxmlformats.org/markup-compatibility/2006">
              <mc:Choice xmlns:v="urn:schemas-microsoft-com:vml" Requires="v">
                <p:oleObj spid="_x0000_s46132" name="Formula" r:id="rId25" imgW="428625" imgH="1181100" progId="Equation.Ribbit">
                  <p:embed/>
                </p:oleObj>
              </mc:Choice>
              <mc:Fallback>
                <p:oleObj name="Formula" r:id="rId25" imgW="428625" imgH="1181100" progId="Equation.Ribbit">
                  <p:embed/>
                  <p:pic>
                    <p:nvPicPr>
                      <p:cNvPr id="0" name="对象 19"/>
                      <p:cNvPicPr/>
                      <p:nvPr/>
                    </p:nvPicPr>
                    <p:blipFill>
                      <a:blip r:embed="rId22"/>
                      <a:stretch>
                        <a:fillRect/>
                      </a:stretch>
                    </p:blipFill>
                    <p:spPr>
                      <a:xfrm>
                        <a:off x="5109176" y="2120900"/>
                        <a:ext cx="112713" cy="311150"/>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8396288" y="2149475"/>
          <a:ext cx="188912" cy="303213"/>
        </p:xfrm>
        <a:graphic>
          <a:graphicData uri="http://schemas.openxmlformats.org/presentationml/2006/ole">
            <mc:AlternateContent xmlns:mc="http://schemas.openxmlformats.org/markup-compatibility/2006">
              <mc:Choice xmlns:v="urn:schemas-microsoft-com:vml" Requires="v">
                <p:oleObj spid="_x0000_s46133" name="Formula" r:id="rId26" imgW="600075" imgH="971550" progId="Equation.Ribbit">
                  <p:embed/>
                </p:oleObj>
              </mc:Choice>
              <mc:Fallback>
                <p:oleObj name="Formula" r:id="rId26" imgW="600075" imgH="971550" progId="Equation.Ribbit">
                  <p:embed/>
                  <p:pic>
                    <p:nvPicPr>
                      <p:cNvPr id="0" name="对象 20"/>
                      <p:cNvPicPr/>
                      <p:nvPr/>
                    </p:nvPicPr>
                    <p:blipFill>
                      <a:blip r:embed="rId16"/>
                      <a:stretch>
                        <a:fillRect/>
                      </a:stretch>
                    </p:blipFill>
                    <p:spPr>
                      <a:xfrm>
                        <a:off x="8396288" y="2149475"/>
                        <a:ext cx="188912" cy="303213"/>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2292951" y="2386313"/>
          <a:ext cx="112713" cy="311150"/>
        </p:xfrm>
        <a:graphic>
          <a:graphicData uri="http://schemas.openxmlformats.org/presentationml/2006/ole">
            <mc:AlternateContent xmlns:mc="http://schemas.openxmlformats.org/markup-compatibility/2006">
              <mc:Choice xmlns:v="urn:schemas-microsoft-com:vml" Requires="v">
                <p:oleObj spid="_x0000_s46134" name="Formula" r:id="rId27" imgW="428625" imgH="1181100" progId="Equation.Ribbit">
                  <p:embed/>
                </p:oleObj>
              </mc:Choice>
              <mc:Fallback>
                <p:oleObj name="Formula" r:id="rId27" imgW="428625" imgH="1181100" progId="Equation.Ribbit">
                  <p:embed/>
                  <p:pic>
                    <p:nvPicPr>
                      <p:cNvPr id="0" name="对象 21"/>
                      <p:cNvPicPr/>
                      <p:nvPr/>
                    </p:nvPicPr>
                    <p:blipFill>
                      <a:blip r:embed="rId22"/>
                      <a:stretch>
                        <a:fillRect/>
                      </a:stretch>
                    </p:blipFill>
                    <p:spPr>
                      <a:xfrm>
                        <a:off x="2292951" y="2386313"/>
                        <a:ext cx="112713" cy="31115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462463" y="2406650"/>
          <a:ext cx="539750" cy="255588"/>
        </p:xfrm>
        <a:graphic>
          <a:graphicData uri="http://schemas.openxmlformats.org/presentationml/2006/ole">
            <mc:AlternateContent xmlns:mc="http://schemas.openxmlformats.org/markup-compatibility/2006">
              <mc:Choice xmlns:v="urn:schemas-microsoft-com:vml" Requires="v">
                <p:oleObj spid="_x0000_s46135" name="Formula" r:id="rId28" imgW="2590800" imgH="1219200" progId="Equation.Ribbit">
                  <p:embed/>
                </p:oleObj>
              </mc:Choice>
              <mc:Fallback>
                <p:oleObj name="Formula" r:id="rId28" imgW="2590800" imgH="1219200" progId="Equation.Ribbit">
                  <p:embed/>
                  <p:pic>
                    <p:nvPicPr>
                      <p:cNvPr id="0" name="对象 8"/>
                      <p:cNvPicPr/>
                      <p:nvPr/>
                    </p:nvPicPr>
                    <p:blipFill>
                      <a:blip r:embed="rId29"/>
                      <a:stretch>
                        <a:fillRect/>
                      </a:stretch>
                    </p:blipFill>
                    <p:spPr>
                      <a:xfrm>
                        <a:off x="4462463" y="2406650"/>
                        <a:ext cx="539750" cy="255588"/>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endParaRPr lang="zh-CN" altLang="en-US" dirty="0"/>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endParaRPr lang="en-US" altLang="zh-CN" dirty="0"/>
          </a:p>
          <a:p>
            <a:pPr lvl="1"/>
            <a:r>
              <a:rPr lang="zh-CN" altLang="en-US" dirty="0"/>
              <a:t>第二步：采用离散属性值方法，考察这些划分点，选取最优的划分点进行样本集合的划分</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25755" lvl="1" indent="0">
              <a:buNone/>
            </a:pPr>
            <a:endParaRPr lang="en-US" altLang="zh-CN" dirty="0"/>
          </a:p>
          <a:p>
            <a:pPr marL="325755" lvl="1" indent="0">
              <a:buNone/>
            </a:pPr>
            <a:r>
              <a:rPr lang="en-US" altLang="zh-CN" dirty="0"/>
              <a:t>    </a:t>
            </a:r>
            <a:r>
              <a:rPr lang="zh-CN" altLang="en-US" dirty="0"/>
              <a:t>其中                 是样本集</a:t>
            </a:r>
            <a:r>
              <a:rPr lang="en-US" altLang="zh-CN" dirty="0"/>
              <a:t>  </a:t>
            </a:r>
            <a:r>
              <a:rPr lang="zh-CN" altLang="en-US" dirty="0"/>
              <a:t>基于划分点</a:t>
            </a:r>
            <a:r>
              <a:rPr lang="en-US" altLang="zh-CN" dirty="0"/>
              <a:t>  </a:t>
            </a:r>
            <a:r>
              <a:rPr lang="zh-CN" altLang="en-US" dirty="0"/>
              <a:t>二分后的信息增益，于是， 就可选择使                 最大化的划分点</a:t>
            </a:r>
            <a:endParaRPr lang="en-US" altLang="zh-CN" dirty="0"/>
          </a:p>
          <a:p>
            <a:pPr marL="782955" lvl="2" indent="0">
              <a:buNone/>
            </a:pPr>
            <a:endParaRPr lang="zh-CN" altLang="en-US" dirty="0"/>
          </a:p>
        </p:txBody>
      </p:sp>
      <p:graphicFrame>
        <p:nvGraphicFramePr>
          <p:cNvPr id="4" name="对象 3"/>
          <p:cNvGraphicFramePr>
            <a:graphicFrameLocks noChangeAspect="1"/>
          </p:cNvGraphicFramePr>
          <p:nvPr/>
        </p:nvGraphicFramePr>
        <p:xfrm>
          <a:off x="3278188" y="2943225"/>
          <a:ext cx="4219575" cy="782638"/>
        </p:xfrm>
        <a:graphic>
          <a:graphicData uri="http://schemas.openxmlformats.org/presentationml/2006/ole">
            <mc:AlternateContent xmlns:mc="http://schemas.openxmlformats.org/markup-compatibility/2006">
              <mc:Choice xmlns:v="urn:schemas-microsoft-com:vml" Requires="v">
                <p:oleObj spid="_x0000_s47118" name="Formula" r:id="rId1" imgW="18507075" imgH="3429000" progId="Equation.Ribbit">
                  <p:embed/>
                </p:oleObj>
              </mc:Choice>
              <mc:Fallback>
                <p:oleObj name="Formula" r:id="rId1" imgW="18507075" imgH="3429000" progId="Equation.Ribbit">
                  <p:embed/>
                  <p:pic>
                    <p:nvPicPr>
                      <p:cNvPr id="0" name="对象 3"/>
                      <p:cNvPicPr/>
                      <p:nvPr/>
                    </p:nvPicPr>
                    <p:blipFill>
                      <a:blip r:embed="rId2"/>
                      <a:stretch>
                        <a:fillRect/>
                      </a:stretch>
                    </p:blipFill>
                    <p:spPr>
                      <a:xfrm>
                        <a:off x="3278188" y="2943225"/>
                        <a:ext cx="4219575" cy="78263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906588" y="2473325"/>
          <a:ext cx="3571875" cy="419100"/>
        </p:xfrm>
        <a:graphic>
          <a:graphicData uri="http://schemas.openxmlformats.org/presentationml/2006/ole">
            <mc:AlternateContent xmlns:mc="http://schemas.openxmlformats.org/markup-compatibility/2006">
              <mc:Choice xmlns:v="urn:schemas-microsoft-com:vml" Requires="v">
                <p:oleObj spid="_x0000_s47119" name="Formula" r:id="rId3" imgW="15325725" imgH="1800225" progId="Equation.Ribbit">
                  <p:embed/>
                </p:oleObj>
              </mc:Choice>
              <mc:Fallback>
                <p:oleObj name="Formula" r:id="rId3" imgW="15325725" imgH="1800225" progId="Equation.Ribbit">
                  <p:embed/>
                  <p:pic>
                    <p:nvPicPr>
                      <p:cNvPr id="0" name="对象 4"/>
                      <p:cNvPicPr/>
                      <p:nvPr/>
                    </p:nvPicPr>
                    <p:blipFill>
                      <a:blip r:embed="rId4"/>
                      <a:stretch>
                        <a:fillRect/>
                      </a:stretch>
                    </p:blipFill>
                    <p:spPr>
                      <a:xfrm>
                        <a:off x="1906588" y="2473325"/>
                        <a:ext cx="3571875" cy="4191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608138" y="4221163"/>
          <a:ext cx="1306512" cy="285750"/>
        </p:xfrm>
        <a:graphic>
          <a:graphicData uri="http://schemas.openxmlformats.org/presentationml/2006/ole">
            <mc:AlternateContent xmlns:mc="http://schemas.openxmlformats.org/markup-compatibility/2006">
              <mc:Choice xmlns:v="urn:schemas-microsoft-com:vml" Requires="v">
                <p:oleObj spid="_x0000_s47120" name="Formula" r:id="rId5" imgW="6096000" imgH="1333500" progId="Equation.Ribbit">
                  <p:embed/>
                </p:oleObj>
              </mc:Choice>
              <mc:Fallback>
                <p:oleObj name="Formula" r:id="rId5" imgW="6096000" imgH="1333500" progId="Equation.Ribbit">
                  <p:embed/>
                  <p:pic>
                    <p:nvPicPr>
                      <p:cNvPr id="0" name="对象 5"/>
                      <p:cNvPicPr/>
                      <p:nvPr/>
                    </p:nvPicPr>
                    <p:blipFill>
                      <a:blip r:embed="rId6"/>
                      <a:stretch>
                        <a:fillRect/>
                      </a:stretch>
                    </p:blipFill>
                    <p:spPr>
                      <a:xfrm>
                        <a:off x="1608138" y="4221163"/>
                        <a:ext cx="1306512" cy="28575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024063" y="4505325"/>
          <a:ext cx="1306512" cy="285750"/>
        </p:xfrm>
        <a:graphic>
          <a:graphicData uri="http://schemas.openxmlformats.org/presentationml/2006/ole">
            <mc:AlternateContent xmlns:mc="http://schemas.openxmlformats.org/markup-compatibility/2006">
              <mc:Choice xmlns:v="urn:schemas-microsoft-com:vml" Requires="v">
                <p:oleObj spid="_x0000_s47121" name="Formula" r:id="rId7" imgW="6096000" imgH="1333500" progId="Equation.Ribbit">
                  <p:embed/>
                </p:oleObj>
              </mc:Choice>
              <mc:Fallback>
                <p:oleObj name="Formula" r:id="rId7" imgW="6096000" imgH="1333500" progId="Equation.Ribbit">
                  <p:embed/>
                  <p:pic>
                    <p:nvPicPr>
                      <p:cNvPr id="0" name="对象 6"/>
                      <p:cNvPicPr/>
                      <p:nvPr/>
                    </p:nvPicPr>
                    <p:blipFill>
                      <a:blip r:embed="rId6"/>
                      <a:stretch>
                        <a:fillRect/>
                      </a:stretch>
                    </p:blipFill>
                    <p:spPr>
                      <a:xfrm>
                        <a:off x="2024063" y="4505325"/>
                        <a:ext cx="1306512" cy="2857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050546" y="4238281"/>
          <a:ext cx="205130" cy="251284"/>
        </p:xfrm>
        <a:graphic>
          <a:graphicData uri="http://schemas.openxmlformats.org/presentationml/2006/ole">
            <mc:AlternateContent xmlns:mc="http://schemas.openxmlformats.org/markup-compatibility/2006">
              <mc:Choice xmlns:v="urn:schemas-microsoft-com:vml" Requires="v">
                <p:oleObj spid="_x0000_s47122" name="Formula" r:id="rId8" imgW="952500" imgH="1162050" progId="Equation.Ribbit">
                  <p:embed/>
                </p:oleObj>
              </mc:Choice>
              <mc:Fallback>
                <p:oleObj name="Formula" r:id="rId8" imgW="952500" imgH="1162050" progId="Equation.Ribbit">
                  <p:embed/>
                  <p:pic>
                    <p:nvPicPr>
                      <p:cNvPr id="0" name="对象 7"/>
                      <p:cNvPicPr/>
                      <p:nvPr/>
                    </p:nvPicPr>
                    <p:blipFill>
                      <a:blip r:embed="rId9"/>
                      <a:stretch>
                        <a:fillRect/>
                      </a:stretch>
                    </p:blipFill>
                    <p:spPr>
                      <a:xfrm>
                        <a:off x="4050546" y="4238281"/>
                        <a:ext cx="205130" cy="251284"/>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546725" y="4211638"/>
          <a:ext cx="112713" cy="311150"/>
        </p:xfrm>
        <a:graphic>
          <a:graphicData uri="http://schemas.openxmlformats.org/presentationml/2006/ole">
            <mc:AlternateContent xmlns:mc="http://schemas.openxmlformats.org/markup-compatibility/2006">
              <mc:Choice xmlns:v="urn:schemas-microsoft-com:vml" Requires="v">
                <p:oleObj spid="_x0000_s47123" name="Formula" r:id="rId10" imgW="428625" imgH="1181100" progId="Equation.Ribbit">
                  <p:embed/>
                </p:oleObj>
              </mc:Choice>
              <mc:Fallback>
                <p:oleObj name="Formula" r:id="rId10" imgW="428625" imgH="1181100" progId="Equation.Ribbit">
                  <p:embed/>
                  <p:pic>
                    <p:nvPicPr>
                      <p:cNvPr id="0" name="对象 8"/>
                      <p:cNvPicPr/>
                      <p:nvPr/>
                    </p:nvPicPr>
                    <p:blipFill>
                      <a:blip r:embed="rId11"/>
                      <a:stretch>
                        <a:fillRect/>
                      </a:stretch>
                    </p:blipFill>
                    <p:spPr>
                      <a:xfrm>
                        <a:off x="5546725" y="4211638"/>
                        <a:ext cx="112713" cy="31115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endParaRPr lang="zh-CN" altLang="en-US" dirty="0"/>
          </a:p>
        </p:txBody>
      </p:sp>
      <p:pic>
        <p:nvPicPr>
          <p:cNvPr id="4" name="内容占位符 3"/>
          <p:cNvPicPr>
            <a:picLocks noGrp="1" noChangeAspect="1"/>
          </p:cNvPicPr>
          <p:nvPr>
            <p:ph idx="1"/>
          </p:nvPr>
        </p:nvPicPr>
        <p:blipFill>
          <a:blip r:embed="rId1"/>
          <a:stretch>
            <a:fillRect/>
          </a:stretch>
        </p:blipFill>
        <p:spPr>
          <a:xfrm>
            <a:off x="287686" y="1588716"/>
            <a:ext cx="5396325" cy="3399957"/>
          </a:xfrm>
          <a:prstGeom prst="rect">
            <a:avLst/>
          </a:prstGeom>
        </p:spPr>
      </p:pic>
      <p:sp>
        <p:nvSpPr>
          <p:cNvPr id="5" name="文本框 4"/>
          <p:cNvSpPr txBox="1"/>
          <p:nvPr/>
        </p:nvSpPr>
        <p:spPr>
          <a:xfrm>
            <a:off x="5977476" y="1498098"/>
            <a:ext cx="2938072" cy="2585323"/>
          </a:xfrm>
          <a:prstGeom prst="rect">
            <a:avLst/>
          </a:prstGeom>
          <a:noFill/>
        </p:spPr>
        <p:txBody>
          <a:bodyPr wrap="square" rtlCol="0">
            <a:spAutoFit/>
          </a:bodyPr>
          <a:lstStyle/>
          <a:p>
            <a:r>
              <a:rPr lang="zh-CN" altLang="en-US" dirty="0"/>
              <a:t>对属性“密度”，其候选划分点集合包含</a:t>
            </a:r>
            <a:r>
              <a:rPr lang="en-US" altLang="zh-CN" dirty="0"/>
              <a:t>    </a:t>
            </a:r>
            <a:r>
              <a:rPr lang="zh-CN" altLang="en-US" dirty="0"/>
              <a:t>个候选值：</a:t>
            </a:r>
            <a:endParaRPr lang="en-US" altLang="zh-CN" dirty="0"/>
          </a:p>
          <a:p>
            <a:endParaRPr lang="en-US" altLang="zh-CN" dirty="0"/>
          </a:p>
          <a:p>
            <a:endParaRPr lang="en-US" altLang="zh-CN" dirty="0"/>
          </a:p>
          <a:p>
            <a:endParaRPr lang="en-US" altLang="zh-CN" dirty="0"/>
          </a:p>
          <a:p>
            <a:endParaRPr lang="en-US" altLang="zh-CN" dirty="0"/>
          </a:p>
          <a:p>
            <a:r>
              <a:rPr lang="zh-CN" altLang="en-US" dirty="0"/>
              <a:t>可计算其信息增益为       ，对应划分点为</a:t>
            </a:r>
            <a:endParaRPr lang="en-US" altLang="zh-CN" dirty="0"/>
          </a:p>
          <a:p>
            <a:r>
              <a:rPr lang="en-US" altLang="zh-CN" dirty="0"/>
              <a:t>      </a:t>
            </a:r>
            <a:endParaRPr lang="zh-CN" altLang="en-US" dirty="0"/>
          </a:p>
        </p:txBody>
      </p:sp>
      <p:graphicFrame>
        <p:nvGraphicFramePr>
          <p:cNvPr id="6" name="对象 5"/>
          <p:cNvGraphicFramePr>
            <a:graphicFrameLocks noChangeAspect="1"/>
          </p:cNvGraphicFramePr>
          <p:nvPr/>
        </p:nvGraphicFramePr>
        <p:xfrm>
          <a:off x="6092825" y="2135188"/>
          <a:ext cx="2820988" cy="1004887"/>
        </p:xfrm>
        <a:graphic>
          <a:graphicData uri="http://schemas.openxmlformats.org/presentationml/2006/ole">
            <mc:AlternateContent xmlns:mc="http://schemas.openxmlformats.org/markup-compatibility/2006">
              <mc:Choice xmlns:v="urn:schemas-microsoft-com:vml" Requires="v">
                <p:oleObj spid="_x0000_s48138" name="Formula" r:id="rId2" imgW="14982825" imgH="5457825" progId="Equation.Ribbit">
                  <p:embed/>
                </p:oleObj>
              </mc:Choice>
              <mc:Fallback>
                <p:oleObj name="Formula" r:id="rId2" imgW="14982825" imgH="5457825" progId="Equation.Ribbit">
                  <p:embed/>
                  <p:pic>
                    <p:nvPicPr>
                      <p:cNvPr id="0" name="对象 5"/>
                      <p:cNvPicPr/>
                      <p:nvPr/>
                    </p:nvPicPr>
                    <p:blipFill>
                      <a:blip r:embed="rId3"/>
                      <a:stretch>
                        <a:fillRect/>
                      </a:stretch>
                    </p:blipFill>
                    <p:spPr>
                      <a:xfrm>
                        <a:off x="6092825" y="2135188"/>
                        <a:ext cx="2820988" cy="10048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8148638" y="3228975"/>
          <a:ext cx="519112" cy="252413"/>
        </p:xfrm>
        <a:graphic>
          <a:graphicData uri="http://schemas.openxmlformats.org/presentationml/2006/ole">
            <mc:AlternateContent xmlns:mc="http://schemas.openxmlformats.org/markup-compatibility/2006">
              <mc:Choice xmlns:v="urn:schemas-microsoft-com:vml" Requires="v">
                <p:oleObj spid="_x0000_s48139" name="Formula" r:id="rId4" imgW="2533650" imgH="1219200" progId="Equation.Ribbit">
                  <p:embed/>
                </p:oleObj>
              </mc:Choice>
              <mc:Fallback>
                <p:oleObj name="Formula" r:id="rId4" imgW="2533650" imgH="1219200" progId="Equation.Ribbit">
                  <p:embed/>
                  <p:pic>
                    <p:nvPicPr>
                      <p:cNvPr id="0" name="对象 7"/>
                      <p:cNvPicPr/>
                      <p:nvPr/>
                    </p:nvPicPr>
                    <p:blipFill>
                      <a:blip r:embed="rId5"/>
                      <a:stretch>
                        <a:fillRect/>
                      </a:stretch>
                    </p:blipFill>
                    <p:spPr>
                      <a:xfrm>
                        <a:off x="8148638" y="3228975"/>
                        <a:ext cx="519112" cy="252413"/>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7469188" y="3497263"/>
          <a:ext cx="511175" cy="250825"/>
        </p:xfrm>
        <a:graphic>
          <a:graphicData uri="http://schemas.openxmlformats.org/presentationml/2006/ole">
            <mc:AlternateContent xmlns:mc="http://schemas.openxmlformats.org/markup-compatibility/2006">
              <mc:Choice xmlns:v="urn:schemas-microsoft-com:vml" Requires="v">
                <p:oleObj spid="_x0000_s48140" name="Formula" r:id="rId6" imgW="2495550" imgH="1219200" progId="Equation.Ribbit">
                  <p:embed/>
                </p:oleObj>
              </mc:Choice>
              <mc:Fallback>
                <p:oleObj name="Formula" r:id="rId6" imgW="2495550" imgH="1219200" progId="Equation.Ribbit">
                  <p:embed/>
                  <p:pic>
                    <p:nvPicPr>
                      <p:cNvPr id="0" name="对象 8"/>
                      <p:cNvPicPr/>
                      <p:nvPr/>
                    </p:nvPicPr>
                    <p:blipFill>
                      <a:blip r:embed="rId7"/>
                      <a:stretch>
                        <a:fillRect/>
                      </a:stretch>
                    </p:blipFill>
                    <p:spPr>
                      <a:xfrm>
                        <a:off x="7469188" y="3497263"/>
                        <a:ext cx="511175" cy="250825"/>
                      </a:xfrm>
                      <a:prstGeom prst="rect">
                        <a:avLst/>
                      </a:prstGeom>
                    </p:spPr>
                  </p:pic>
                </p:oleObj>
              </mc:Fallback>
            </mc:AlternateContent>
          </a:graphicData>
        </a:graphic>
      </p:graphicFrame>
      <p:sp>
        <p:nvSpPr>
          <p:cNvPr id="10" name="文本框 9"/>
          <p:cNvSpPr txBox="1"/>
          <p:nvPr/>
        </p:nvSpPr>
        <p:spPr>
          <a:xfrm>
            <a:off x="5977476" y="3975305"/>
            <a:ext cx="2980623" cy="646331"/>
          </a:xfrm>
          <a:prstGeom prst="rect">
            <a:avLst/>
          </a:prstGeom>
          <a:noFill/>
        </p:spPr>
        <p:txBody>
          <a:bodyPr wrap="square" rtlCol="0">
            <a:spAutoFit/>
          </a:bodyPr>
          <a:lstStyle/>
          <a:p>
            <a:r>
              <a:rPr lang="zh-CN" altLang="en-US" dirty="0"/>
              <a:t>对属性“含糖量”进行同样处理</a:t>
            </a:r>
            <a:endParaRPr lang="zh-CN" altLang="en-US" dirty="0"/>
          </a:p>
        </p:txBody>
      </p:sp>
      <p:sp>
        <p:nvSpPr>
          <p:cNvPr id="11" name="Rectangle 3"/>
          <p:cNvSpPr>
            <a:spLocks noChangeArrowheads="1"/>
          </p:cNvSpPr>
          <p:nvPr/>
        </p:nvSpPr>
        <p:spPr bwMode="auto">
          <a:xfrm>
            <a:off x="1832172" y="5104215"/>
            <a:ext cx="5881491" cy="102473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与离散属性不同，若当前结点划分属性为连续属性，</a:t>
            </a:r>
            <a:r>
              <a:rPr lang="zh-CN" altLang="en-US" sz="2200" dirty="0">
                <a:solidFill>
                  <a:srgbClr val="C00000"/>
                </a:solidFill>
                <a:latin typeface="幼圆" panose="02010509060101010101" pitchFamily="49" charset="-122"/>
                <a:ea typeface="幼圆" panose="02010509060101010101" pitchFamily="49" charset="-122"/>
              </a:rPr>
              <a:t>该属性还可作为其后代结点的划分属性</a:t>
            </a:r>
            <a:endParaRPr lang="zh-CN" altLang="en-US" sz="2200" i="0" dirty="0">
              <a:solidFill>
                <a:srgbClr val="C00000"/>
              </a:solidFill>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nvGraphicFramePr>
        <p:xfrm>
          <a:off x="7458075" y="1844675"/>
          <a:ext cx="242888" cy="282575"/>
        </p:xfrm>
        <a:graphic>
          <a:graphicData uri="http://schemas.openxmlformats.org/presentationml/2006/ole">
            <mc:AlternateContent xmlns:mc="http://schemas.openxmlformats.org/markup-compatibility/2006">
              <mc:Choice xmlns:v="urn:schemas-microsoft-com:vml" Requires="v">
                <p:oleObj spid="_x0000_s48141" name="Formula" r:id="rId8" imgW="1057275" imgH="1219200" progId="Equation.Ribbit">
                  <p:embed/>
                </p:oleObj>
              </mc:Choice>
              <mc:Fallback>
                <p:oleObj name="Formula" r:id="rId8" imgW="1057275" imgH="1219200" progId="Equation.Ribbit">
                  <p:embed/>
                  <p:pic>
                    <p:nvPicPr>
                      <p:cNvPr id="0" name="对象 2"/>
                      <p:cNvPicPr/>
                      <p:nvPr/>
                    </p:nvPicPr>
                    <p:blipFill>
                      <a:blip r:embed="rId9"/>
                      <a:stretch>
                        <a:fillRect/>
                      </a:stretch>
                    </p:blipFill>
                    <p:spPr>
                      <a:xfrm>
                        <a:off x="7458075" y="1844675"/>
                        <a:ext cx="242888" cy="282575"/>
                      </a:xfrm>
                      <a:prstGeom prst="rect">
                        <a:avLst/>
                      </a:prstGeom>
                    </p:spPr>
                  </p:pic>
                </p:oleObj>
              </mc:Fallback>
            </mc:AlternateContent>
          </a:graphicData>
        </a:graphic>
      </p:graphicFrame>
      <p:sp>
        <p:nvSpPr>
          <p:cNvPr id="12" name="文本占位符 2"/>
          <p:cNvSpPr txBox="1"/>
          <p:nvPr/>
        </p:nvSpPr>
        <p:spPr>
          <a:xfrm>
            <a:off x="260350" y="1149013"/>
            <a:ext cx="8629650" cy="457200"/>
          </a:xfrm>
          <a:prstGeom prst="rect">
            <a:avLst/>
          </a:prstGeom>
        </p:spPr>
        <p:txBody>
          <a:bodyPr>
            <a:noAutofit/>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连续值处理实例</a:t>
            </a:r>
            <a:endParaRPr lang="zh-CN" altLang="en-US" sz="30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endParaRPr lang="zh-CN" altLang="en-US" dirty="0"/>
          </a:p>
        </p:txBody>
      </p:sp>
      <p:sp>
        <p:nvSpPr>
          <p:cNvPr id="3" name="内容占位符 2"/>
          <p:cNvSpPr>
            <a:spLocks noGrp="1"/>
          </p:cNvSpPr>
          <p:nvPr>
            <p:ph idx="1"/>
          </p:nvPr>
        </p:nvSpPr>
        <p:spPr/>
        <p:txBody>
          <a:bodyPr>
            <a:normAutofit/>
          </a:bodyPr>
          <a:lstStyle/>
          <a:p>
            <a:r>
              <a:rPr lang="zh-CN" altLang="en-US" dirty="0"/>
              <a:t>不完整样本，即样本的属性值缺失</a:t>
            </a:r>
            <a:endParaRPr lang="en-US" altLang="zh-CN" dirty="0"/>
          </a:p>
          <a:p>
            <a:r>
              <a:rPr lang="zh-CN" altLang="en-US" dirty="0"/>
              <a:t>仅使用无缺失的样本进行学习</a:t>
            </a:r>
            <a:r>
              <a:rPr lang="en-US" altLang="zh-CN" dirty="0"/>
              <a:t>?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t> </a:t>
            </a:r>
            <a:r>
              <a:rPr lang="zh-CN" altLang="en-US" dirty="0"/>
              <a:t>使用有缺失值的样本，需要解决哪些问题？</a:t>
            </a:r>
            <a:endParaRPr lang="en-US" altLang="zh-CN" dirty="0"/>
          </a:p>
          <a:p>
            <a:endParaRPr lang="en-US" altLang="zh-CN" dirty="0"/>
          </a:p>
          <a:p>
            <a:pPr marL="0" indent="0">
              <a:buNone/>
            </a:pPr>
            <a:endParaRPr lang="en-US" altLang="zh-CN" dirty="0"/>
          </a:p>
          <a:p>
            <a:pPr marL="325755" lvl="1" indent="0">
              <a:buNone/>
            </a:pPr>
            <a:endParaRPr lang="en-US" altLang="zh-CN" dirty="0"/>
          </a:p>
        </p:txBody>
      </p:sp>
      <p:sp>
        <p:nvSpPr>
          <p:cNvPr id="4" name="Rectangle 3"/>
          <p:cNvSpPr>
            <a:spLocks noChangeArrowheads="1"/>
          </p:cNvSpPr>
          <p:nvPr/>
        </p:nvSpPr>
        <p:spPr bwMode="auto">
          <a:xfrm>
            <a:off x="1388737" y="2289194"/>
            <a:ext cx="3558017" cy="62867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zh-CN" altLang="en-US" sz="2400" dirty="0"/>
              <a:t>  </a:t>
            </a:r>
            <a:r>
              <a:rPr lang="zh-CN" altLang="en-US" sz="2200" dirty="0">
                <a:latin typeface="幼圆" panose="02010509060101010101" pitchFamily="49" charset="-122"/>
                <a:ea typeface="幼圆" panose="02010509060101010101" pitchFamily="49" charset="-122"/>
              </a:rPr>
              <a:t>对数据信息极大的浪费</a:t>
            </a:r>
            <a:endParaRPr lang="en-US" altLang="zh-CN" sz="2200" dirty="0">
              <a:latin typeface="幼圆" panose="02010509060101010101" pitchFamily="49" charset="-122"/>
              <a:ea typeface="幼圆" panose="02010509060101010101" pitchFamily="49" charset="-122"/>
            </a:endParaRPr>
          </a:p>
        </p:txBody>
      </p:sp>
      <p:sp>
        <p:nvSpPr>
          <p:cNvPr id="6" name="Rectangle 3"/>
          <p:cNvSpPr>
            <a:spLocks noChangeArrowheads="1"/>
          </p:cNvSpPr>
          <p:nvPr/>
        </p:nvSpPr>
        <p:spPr bwMode="auto">
          <a:xfrm>
            <a:off x="1388737" y="3939029"/>
            <a:ext cx="6338355" cy="60619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indent="0">
              <a:buNone/>
            </a:pPr>
            <a:r>
              <a:rPr lang="en-US" altLang="zh-CN" sz="2200" dirty="0">
                <a:latin typeface="幼圆" panose="02010509060101010101" pitchFamily="49" charset="-122"/>
                <a:ea typeface="幼圆" panose="02010509060101010101" pitchFamily="49" charset="-122"/>
              </a:rPr>
              <a:t>Q1</a:t>
            </a:r>
            <a:r>
              <a:rPr lang="zh-CN" altLang="en-US" sz="2200" dirty="0">
                <a:latin typeface="幼圆" panose="02010509060101010101" pitchFamily="49" charset="-122"/>
                <a:ea typeface="幼圆" panose="02010509060101010101" pitchFamily="49" charset="-122"/>
              </a:rPr>
              <a:t>：如何在属性缺失的情况下进行划分属性选择？</a:t>
            </a:r>
            <a:endParaRPr lang="en-US" altLang="zh-CN" sz="2200" dirty="0">
              <a:latin typeface="幼圆" panose="02010509060101010101" pitchFamily="49" charset="-122"/>
              <a:ea typeface="幼圆" panose="02010509060101010101" pitchFamily="49" charset="-122"/>
            </a:endParaRPr>
          </a:p>
        </p:txBody>
      </p:sp>
      <p:sp>
        <p:nvSpPr>
          <p:cNvPr id="7" name="Rectangle 3"/>
          <p:cNvSpPr>
            <a:spLocks noChangeArrowheads="1"/>
          </p:cNvSpPr>
          <p:nvPr/>
        </p:nvSpPr>
        <p:spPr bwMode="auto">
          <a:xfrm>
            <a:off x="1388737" y="4677206"/>
            <a:ext cx="6338356" cy="831680"/>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indent="0">
              <a:buNone/>
            </a:pPr>
            <a:r>
              <a:rPr lang="en-US" altLang="zh-CN" sz="2200" dirty="0">
                <a:latin typeface="幼圆" panose="02010509060101010101" pitchFamily="49" charset="-122"/>
                <a:ea typeface="幼圆" panose="02010509060101010101" pitchFamily="49" charset="-122"/>
              </a:rPr>
              <a:t>Q2</a:t>
            </a:r>
            <a:r>
              <a:rPr lang="zh-CN" altLang="en-US" sz="2200" dirty="0">
                <a:latin typeface="幼圆" panose="02010509060101010101" pitchFamily="49" charset="-122"/>
                <a:ea typeface="幼圆" panose="02010509060101010101" pitchFamily="49" charset="-122"/>
              </a:rPr>
              <a:t>：给定划分属性</a:t>
            </a:r>
            <a:r>
              <a:rPr lang="en-US" altLang="zh-CN" sz="2200" dirty="0">
                <a:latin typeface="幼圆" panose="02010509060101010101" pitchFamily="49" charset="-122"/>
                <a:ea typeface="幼圆" panose="02010509060101010101" pitchFamily="49" charset="-122"/>
              </a:rPr>
              <a:t>,</a:t>
            </a:r>
            <a:r>
              <a:rPr lang="zh-CN" altLang="en-US" sz="2200" dirty="0">
                <a:latin typeface="幼圆" panose="02010509060101010101" pitchFamily="49" charset="-122"/>
                <a:ea typeface="幼圆" panose="02010509060101010101" pitchFamily="49" charset="-122"/>
              </a:rPr>
              <a:t>若样本在该属性上的值缺失，如何对样本进行划分？</a:t>
            </a:r>
            <a:endParaRPr lang="en-US" altLang="zh-CN" sz="22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endParaRPr lang="zh-CN" altLang="en-US" dirty="0"/>
          </a:p>
        </p:txBody>
      </p:sp>
      <p:sp>
        <p:nvSpPr>
          <p:cNvPr id="5" name="内容占位符 2"/>
          <p:cNvSpPr>
            <a:spLocks noGrp="1"/>
          </p:cNvSpPr>
          <p:nvPr>
            <p:ph idx="1"/>
          </p:nvPr>
        </p:nvSpPr>
        <p:spPr/>
        <p:txBody>
          <a:bodyPr/>
          <a:lstStyle/>
          <a:p>
            <a:pPr marL="342900" indent="-342900"/>
            <a:r>
              <a:rPr lang="zh-CN" altLang="en-US" dirty="0"/>
              <a:t>  表示</a:t>
            </a:r>
            <a:r>
              <a:rPr lang="en-US" altLang="zh-CN" dirty="0"/>
              <a:t>   </a:t>
            </a:r>
            <a:r>
              <a:rPr lang="zh-CN" altLang="en-US" dirty="0"/>
              <a:t>中在属性</a:t>
            </a:r>
            <a:r>
              <a:rPr lang="en-US" altLang="zh-CN" dirty="0"/>
              <a:t>  </a:t>
            </a:r>
            <a:r>
              <a:rPr lang="zh-CN" altLang="en-US" dirty="0"/>
              <a:t>上没有缺失值的样本子集，</a:t>
            </a:r>
            <a:r>
              <a:rPr lang="en-US" altLang="zh-CN" dirty="0"/>
              <a:t>  </a:t>
            </a:r>
            <a:r>
              <a:rPr lang="zh-CN" altLang="en-US" dirty="0"/>
              <a:t>表示    中在属性</a:t>
            </a:r>
            <a:r>
              <a:rPr lang="en-US" altLang="zh-CN" dirty="0"/>
              <a:t>  </a:t>
            </a:r>
            <a:r>
              <a:rPr lang="zh-CN" altLang="en-US" dirty="0"/>
              <a:t>上取值为   的样本子集，  表示   中属于第</a:t>
            </a:r>
            <a:r>
              <a:rPr lang="en-US" altLang="zh-CN" dirty="0"/>
              <a:t>  </a:t>
            </a:r>
            <a:r>
              <a:rPr lang="zh-CN" altLang="en-US" dirty="0"/>
              <a:t>类的样本子集</a:t>
            </a:r>
            <a:endParaRPr lang="en-US" altLang="zh-CN" dirty="0"/>
          </a:p>
          <a:p>
            <a:pPr marL="0" indent="0">
              <a:buNone/>
            </a:pPr>
            <a:r>
              <a:rPr lang="zh-CN" altLang="en-US" dirty="0"/>
              <a:t>   为每个样本</a:t>
            </a:r>
            <a:r>
              <a:rPr lang="en-US" altLang="zh-CN" dirty="0"/>
              <a:t>  </a:t>
            </a:r>
            <a:r>
              <a:rPr lang="zh-CN" altLang="en-US" dirty="0"/>
              <a:t>赋予一个权重    ，并定义：</a:t>
            </a:r>
            <a:endParaRPr lang="en-US" altLang="zh-CN" dirty="0"/>
          </a:p>
          <a:p>
            <a:pPr marL="800100" lvl="1" indent="-342900"/>
            <a:r>
              <a:rPr lang="en-US" altLang="zh-CN" dirty="0"/>
              <a:t>	</a:t>
            </a:r>
            <a:r>
              <a:rPr lang="zh-CN" altLang="en-US" dirty="0"/>
              <a:t>无缺失值样本所占的比例</a:t>
            </a:r>
            <a:endParaRPr lang="zh-CN" altLang="en-US" dirty="0"/>
          </a:p>
          <a:p>
            <a:pPr marL="800100" lvl="1" indent="-342900"/>
            <a:endParaRPr lang="en-US" altLang="zh-CN" dirty="0"/>
          </a:p>
          <a:p>
            <a:pPr marL="800100" lvl="1" indent="-342900"/>
            <a:endParaRPr lang="en-US" altLang="zh-CN" dirty="0"/>
          </a:p>
          <a:p>
            <a:pPr marL="800100" lvl="1" indent="-342900"/>
            <a:endParaRPr lang="en-US" altLang="zh-CN" dirty="0"/>
          </a:p>
          <a:p>
            <a:pPr marL="800100" lvl="1" indent="-342900"/>
            <a:r>
              <a:rPr lang="zh-CN" altLang="en-US" dirty="0"/>
              <a:t>无缺失值样本中第</a:t>
            </a:r>
            <a:r>
              <a:rPr lang="en-US" altLang="zh-CN" dirty="0"/>
              <a:t>  </a:t>
            </a:r>
            <a:r>
              <a:rPr lang="zh-CN" altLang="en-US" dirty="0"/>
              <a:t>类所占比例</a:t>
            </a:r>
            <a:endParaRPr lang="en-US" altLang="zh-CN" dirty="0"/>
          </a:p>
          <a:p>
            <a:pPr marL="800100" lvl="1" indent="-342900"/>
            <a:endParaRPr lang="zh-CN" altLang="en-US" dirty="0"/>
          </a:p>
          <a:p>
            <a:pPr marL="800100" lvl="1" indent="-342900"/>
            <a:endParaRPr lang="en-US" altLang="zh-CN" dirty="0"/>
          </a:p>
          <a:p>
            <a:pPr marL="800100" lvl="1" indent="-342900"/>
            <a:endParaRPr lang="en-US" altLang="zh-CN" dirty="0"/>
          </a:p>
          <a:p>
            <a:pPr marL="800100" lvl="1" indent="-342900"/>
            <a:r>
              <a:rPr lang="zh-CN" altLang="en-US" dirty="0"/>
              <a:t>无缺失值样本中在属性</a:t>
            </a:r>
            <a:r>
              <a:rPr lang="en-US" altLang="zh-CN" dirty="0"/>
              <a:t>  </a:t>
            </a:r>
            <a:r>
              <a:rPr lang="zh-CN" altLang="en-US" dirty="0"/>
              <a:t>上取值    的样本所占比例</a:t>
            </a:r>
            <a:endParaRPr lang="zh-CN" altLang="en-US" dirty="0"/>
          </a:p>
          <a:p>
            <a:pPr marL="800100" lvl="1" indent="-342900"/>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marL="0" indent="0">
              <a:buNone/>
            </a:pPr>
            <a:endParaRPr lang="en-US" altLang="zh-CN" dirty="0"/>
          </a:p>
          <a:p>
            <a:pPr lvl="1"/>
            <a:endParaRPr lang="en-US" altLang="zh-CN" dirty="0"/>
          </a:p>
          <a:p>
            <a:pPr marL="325755" lvl="1" indent="0">
              <a:buNone/>
            </a:pPr>
            <a:endParaRPr lang="en-US" altLang="zh-CN" dirty="0"/>
          </a:p>
          <a:p>
            <a:pPr marL="325755" lvl="1" indent="0">
              <a:buNone/>
            </a:pPr>
            <a:endParaRPr lang="en-US" altLang="zh-CN" dirty="0"/>
          </a:p>
        </p:txBody>
      </p:sp>
      <p:graphicFrame>
        <p:nvGraphicFramePr>
          <p:cNvPr id="4" name="对象 3"/>
          <p:cNvGraphicFramePr>
            <a:graphicFrameLocks noChangeAspect="1"/>
          </p:cNvGraphicFramePr>
          <p:nvPr/>
        </p:nvGraphicFramePr>
        <p:xfrm>
          <a:off x="625475" y="1179513"/>
          <a:ext cx="222250" cy="360362"/>
        </p:xfrm>
        <a:graphic>
          <a:graphicData uri="http://schemas.openxmlformats.org/presentationml/2006/ole">
            <mc:AlternateContent xmlns:mc="http://schemas.openxmlformats.org/markup-compatibility/2006">
              <mc:Choice xmlns:v="urn:schemas-microsoft-com:vml" Requires="v">
                <p:oleObj spid="_x0000_s49190" name="Formula" r:id="rId1" imgW="933450" imgH="1514475" progId="Equation.Ribbit">
                  <p:embed/>
                </p:oleObj>
              </mc:Choice>
              <mc:Fallback>
                <p:oleObj name="Formula" r:id="rId1" imgW="933450" imgH="1514475" progId="Equation.Ribbit">
                  <p:embed/>
                  <p:pic>
                    <p:nvPicPr>
                      <p:cNvPr id="0" name="对象 3"/>
                      <p:cNvPicPr/>
                      <p:nvPr/>
                    </p:nvPicPr>
                    <p:blipFill>
                      <a:blip r:embed="rId2"/>
                      <a:stretch>
                        <a:fillRect/>
                      </a:stretch>
                    </p:blipFill>
                    <p:spPr>
                      <a:xfrm>
                        <a:off x="625475" y="1179513"/>
                        <a:ext cx="222250" cy="36036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476375" y="1241425"/>
          <a:ext cx="219075" cy="296863"/>
        </p:xfrm>
        <a:graphic>
          <a:graphicData uri="http://schemas.openxmlformats.org/presentationml/2006/ole">
            <mc:AlternateContent xmlns:mc="http://schemas.openxmlformats.org/markup-compatibility/2006">
              <mc:Choice xmlns:v="urn:schemas-microsoft-com:vml" Requires="v">
                <p:oleObj spid="_x0000_s49191" name="Formula" r:id="rId3" imgW="933450" imgH="1247775" progId="Equation.Ribbit">
                  <p:embed/>
                </p:oleObj>
              </mc:Choice>
              <mc:Fallback>
                <p:oleObj name="Formula" r:id="rId3" imgW="933450" imgH="1247775" progId="Equation.Ribbit">
                  <p:embed/>
                  <p:pic>
                    <p:nvPicPr>
                      <p:cNvPr id="0" name="对象 5"/>
                      <p:cNvPicPr/>
                      <p:nvPr/>
                    </p:nvPicPr>
                    <p:blipFill>
                      <a:blip r:embed="rId4"/>
                      <a:stretch>
                        <a:fillRect/>
                      </a:stretch>
                    </p:blipFill>
                    <p:spPr>
                      <a:xfrm>
                        <a:off x="1476375" y="1241425"/>
                        <a:ext cx="219075" cy="296863"/>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272213" y="1179513"/>
          <a:ext cx="323850" cy="360362"/>
        </p:xfrm>
        <a:graphic>
          <a:graphicData uri="http://schemas.openxmlformats.org/presentationml/2006/ole">
            <mc:AlternateContent xmlns:mc="http://schemas.openxmlformats.org/markup-compatibility/2006">
              <mc:Choice xmlns:v="urn:schemas-microsoft-com:vml" Requires="v">
                <p:oleObj spid="_x0000_s49192" name="Formula" r:id="rId5" imgW="1371600" imgH="1514475" progId="Equation.Ribbit">
                  <p:embed/>
                </p:oleObj>
              </mc:Choice>
              <mc:Fallback>
                <p:oleObj name="Formula" r:id="rId5" imgW="1371600" imgH="1514475" progId="Equation.Ribbit">
                  <p:embed/>
                  <p:pic>
                    <p:nvPicPr>
                      <p:cNvPr id="0" name="对象 12"/>
                      <p:cNvPicPr/>
                      <p:nvPr/>
                    </p:nvPicPr>
                    <p:blipFill>
                      <a:blip r:embed="rId6"/>
                      <a:stretch>
                        <a:fillRect/>
                      </a:stretch>
                    </p:blipFill>
                    <p:spPr>
                      <a:xfrm>
                        <a:off x="6272213" y="1179513"/>
                        <a:ext cx="323850" cy="360362"/>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7219950" y="1179513"/>
          <a:ext cx="220663" cy="360362"/>
        </p:xfrm>
        <a:graphic>
          <a:graphicData uri="http://schemas.openxmlformats.org/presentationml/2006/ole">
            <mc:AlternateContent xmlns:mc="http://schemas.openxmlformats.org/markup-compatibility/2006">
              <mc:Choice xmlns:v="urn:schemas-microsoft-com:vml" Requires="v">
                <p:oleObj spid="_x0000_s49193" name="Formula" r:id="rId7" imgW="933450" imgH="1514475" progId="Equation.Ribbit">
                  <p:embed/>
                </p:oleObj>
              </mc:Choice>
              <mc:Fallback>
                <p:oleObj name="Formula" r:id="rId7" imgW="933450" imgH="1514475" progId="Equation.Ribbit">
                  <p:embed/>
                  <p:pic>
                    <p:nvPicPr>
                      <p:cNvPr id="0" name="对象 17"/>
                      <p:cNvPicPr/>
                      <p:nvPr/>
                    </p:nvPicPr>
                    <p:blipFill>
                      <a:blip r:embed="rId2"/>
                      <a:stretch>
                        <a:fillRect/>
                      </a:stretch>
                    </p:blipFill>
                    <p:spPr>
                      <a:xfrm>
                        <a:off x="7219950" y="1179513"/>
                        <a:ext cx="220663" cy="360362"/>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809750" y="1497013"/>
          <a:ext cx="288925" cy="349250"/>
        </p:xfrm>
        <a:graphic>
          <a:graphicData uri="http://schemas.openxmlformats.org/presentationml/2006/ole">
            <mc:AlternateContent xmlns:mc="http://schemas.openxmlformats.org/markup-compatibility/2006">
              <mc:Choice xmlns:v="urn:schemas-microsoft-com:vml" Requires="v">
                <p:oleObj spid="_x0000_s49194" name="Formula" r:id="rId8" imgW="1009650" imgH="1219200" progId="Equation.Ribbit">
                  <p:embed/>
                </p:oleObj>
              </mc:Choice>
              <mc:Fallback>
                <p:oleObj name="Formula" r:id="rId8" imgW="1009650" imgH="1219200" progId="Equation.Ribbit">
                  <p:embed/>
                  <p:pic>
                    <p:nvPicPr>
                      <p:cNvPr id="0" name="对象 13"/>
                      <p:cNvPicPr/>
                      <p:nvPr/>
                    </p:nvPicPr>
                    <p:blipFill>
                      <a:blip r:embed="rId9"/>
                      <a:stretch>
                        <a:fillRect/>
                      </a:stretch>
                    </p:blipFill>
                    <p:spPr>
                      <a:xfrm>
                        <a:off x="1809750" y="1497013"/>
                        <a:ext cx="288925" cy="34925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3635375" y="1479550"/>
          <a:ext cx="325438" cy="360363"/>
        </p:xfrm>
        <a:graphic>
          <a:graphicData uri="http://schemas.openxmlformats.org/presentationml/2006/ole">
            <mc:AlternateContent xmlns:mc="http://schemas.openxmlformats.org/markup-compatibility/2006">
              <mc:Choice xmlns:v="urn:schemas-microsoft-com:vml" Requires="v">
                <p:oleObj spid="_x0000_s49195" name="Formula" r:id="rId10" imgW="1371600" imgH="1524000" progId="Equation.Ribbit">
                  <p:embed/>
                </p:oleObj>
              </mc:Choice>
              <mc:Fallback>
                <p:oleObj name="Formula" r:id="rId10" imgW="1371600" imgH="1524000" progId="Equation.Ribbit">
                  <p:embed/>
                  <p:pic>
                    <p:nvPicPr>
                      <p:cNvPr id="0" name="对象 19"/>
                      <p:cNvPicPr/>
                      <p:nvPr/>
                    </p:nvPicPr>
                    <p:blipFill>
                      <a:blip r:embed="rId11"/>
                      <a:stretch>
                        <a:fillRect/>
                      </a:stretch>
                    </p:blipFill>
                    <p:spPr>
                      <a:xfrm>
                        <a:off x="3635375" y="1479550"/>
                        <a:ext cx="325438" cy="360363"/>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4570413" y="1477963"/>
          <a:ext cx="220662" cy="358775"/>
        </p:xfrm>
        <a:graphic>
          <a:graphicData uri="http://schemas.openxmlformats.org/presentationml/2006/ole">
            <mc:AlternateContent xmlns:mc="http://schemas.openxmlformats.org/markup-compatibility/2006">
              <mc:Choice xmlns:v="urn:schemas-microsoft-com:vml" Requires="v">
                <p:oleObj spid="_x0000_s49196" name="Formula" r:id="rId12" imgW="933450" imgH="1514475" progId="Equation.Ribbit">
                  <p:embed/>
                </p:oleObj>
              </mc:Choice>
              <mc:Fallback>
                <p:oleObj name="Formula" r:id="rId12" imgW="933450" imgH="1514475" progId="Equation.Ribbit">
                  <p:embed/>
                  <p:pic>
                    <p:nvPicPr>
                      <p:cNvPr id="0" name="对象 20"/>
                      <p:cNvPicPr/>
                      <p:nvPr/>
                    </p:nvPicPr>
                    <p:blipFill>
                      <a:blip r:embed="rId2"/>
                      <a:stretch>
                        <a:fillRect/>
                      </a:stretch>
                    </p:blipFill>
                    <p:spPr>
                      <a:xfrm>
                        <a:off x="4570413" y="1477963"/>
                        <a:ext cx="220662" cy="35877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3887788" y="1995488"/>
          <a:ext cx="334962" cy="257175"/>
        </p:xfrm>
        <a:graphic>
          <a:graphicData uri="http://schemas.openxmlformats.org/presentationml/2006/ole">
            <mc:AlternateContent xmlns:mc="http://schemas.openxmlformats.org/markup-compatibility/2006">
              <mc:Choice xmlns:v="urn:schemas-microsoft-com:vml" Requires="v">
                <p:oleObj spid="_x0000_s49197" name="Formula" r:id="rId13" imgW="1285875" imgH="981075" progId="Equation.Ribbit">
                  <p:embed/>
                </p:oleObj>
              </mc:Choice>
              <mc:Fallback>
                <p:oleObj name="Formula" r:id="rId13" imgW="1285875" imgH="981075" progId="Equation.Ribbit">
                  <p:embed/>
                  <p:pic>
                    <p:nvPicPr>
                      <p:cNvPr id="0" name="对象 21"/>
                      <p:cNvPicPr/>
                      <p:nvPr/>
                    </p:nvPicPr>
                    <p:blipFill>
                      <a:blip r:embed="rId14"/>
                      <a:stretch>
                        <a:fillRect/>
                      </a:stretch>
                    </p:blipFill>
                    <p:spPr>
                      <a:xfrm>
                        <a:off x="3887788" y="1995488"/>
                        <a:ext cx="334962" cy="257175"/>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2471738" y="2786063"/>
          <a:ext cx="1655762" cy="601662"/>
        </p:xfrm>
        <a:graphic>
          <a:graphicData uri="http://schemas.openxmlformats.org/presentationml/2006/ole">
            <mc:AlternateContent xmlns:mc="http://schemas.openxmlformats.org/markup-compatibility/2006">
              <mc:Choice xmlns:v="urn:schemas-microsoft-com:vml" Requires="v">
                <p:oleObj spid="_x0000_s49198" name="Formula" r:id="rId15" imgW="5800725" imgH="2105025" progId="Equation.Ribbit">
                  <p:embed/>
                </p:oleObj>
              </mc:Choice>
              <mc:Fallback>
                <p:oleObj name="Formula" r:id="rId15" imgW="5800725" imgH="2105025" progId="Equation.Ribbit">
                  <p:embed/>
                  <p:pic>
                    <p:nvPicPr>
                      <p:cNvPr id="0" name="对象 22"/>
                      <p:cNvPicPr/>
                      <p:nvPr/>
                    </p:nvPicPr>
                    <p:blipFill>
                      <a:blip r:embed="rId16"/>
                      <a:stretch>
                        <a:fillRect/>
                      </a:stretch>
                    </p:blipFill>
                    <p:spPr>
                      <a:xfrm>
                        <a:off x="2471738" y="2786063"/>
                        <a:ext cx="1655762" cy="601662"/>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2465388" y="4117975"/>
          <a:ext cx="3819525" cy="592138"/>
        </p:xfrm>
        <a:graphic>
          <a:graphicData uri="http://schemas.openxmlformats.org/presentationml/2006/ole">
            <mc:AlternateContent xmlns:mc="http://schemas.openxmlformats.org/markup-compatibility/2006">
              <mc:Choice xmlns:v="urn:schemas-microsoft-com:vml" Requires="v">
                <p:oleObj spid="_x0000_s49199" name="Formula" r:id="rId17" imgW="14411325" imgH="2238375" progId="Equation.Ribbit">
                  <p:embed/>
                </p:oleObj>
              </mc:Choice>
              <mc:Fallback>
                <p:oleObj name="Formula" r:id="rId17" imgW="14411325" imgH="2238375" progId="Equation.Ribbit">
                  <p:embed/>
                  <p:pic>
                    <p:nvPicPr>
                      <p:cNvPr id="0" name="对象 24"/>
                      <p:cNvPicPr/>
                      <p:nvPr/>
                    </p:nvPicPr>
                    <p:blipFill>
                      <a:blip r:embed="rId18"/>
                      <a:stretch>
                        <a:fillRect/>
                      </a:stretch>
                    </p:blipFill>
                    <p:spPr>
                      <a:xfrm>
                        <a:off x="2465388" y="4117975"/>
                        <a:ext cx="3819525" cy="59213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470150" y="5427663"/>
          <a:ext cx="3900488" cy="596900"/>
        </p:xfrm>
        <a:graphic>
          <a:graphicData uri="http://schemas.openxmlformats.org/presentationml/2006/ole">
            <mc:AlternateContent xmlns:mc="http://schemas.openxmlformats.org/markup-compatibility/2006">
              <mc:Choice xmlns:v="urn:schemas-microsoft-com:vml" Requires="v">
                <p:oleObj spid="_x0000_s49200" name="Formula" r:id="rId19" imgW="13649325" imgH="2095500" progId="Equation.Ribbit">
                  <p:embed/>
                </p:oleObj>
              </mc:Choice>
              <mc:Fallback>
                <p:oleObj name="Formula" r:id="rId19" imgW="13649325" imgH="2095500" progId="Equation.Ribbit">
                  <p:embed/>
                  <p:pic>
                    <p:nvPicPr>
                      <p:cNvPr id="0" name="对象 25"/>
                      <p:cNvPicPr/>
                      <p:nvPr/>
                    </p:nvPicPr>
                    <p:blipFill>
                      <a:blip r:embed="rId20"/>
                      <a:stretch>
                        <a:fillRect/>
                      </a:stretch>
                    </p:blipFill>
                    <p:spPr>
                      <a:xfrm>
                        <a:off x="2470150" y="5427663"/>
                        <a:ext cx="3900488" cy="59690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4656138" y="5000625"/>
          <a:ext cx="231775" cy="282575"/>
        </p:xfrm>
        <a:graphic>
          <a:graphicData uri="http://schemas.openxmlformats.org/presentationml/2006/ole">
            <mc:AlternateContent xmlns:mc="http://schemas.openxmlformats.org/markup-compatibility/2006">
              <mc:Choice xmlns:v="urn:schemas-microsoft-com:vml" Requires="v">
                <p:oleObj spid="_x0000_s49201" name="Formula" r:id="rId21" imgW="1009650" imgH="1219200" progId="Equation.Ribbit">
                  <p:embed/>
                </p:oleObj>
              </mc:Choice>
              <mc:Fallback>
                <p:oleObj name="Formula" r:id="rId21" imgW="1009650" imgH="1219200" progId="Equation.Ribbit">
                  <p:embed/>
                  <p:pic>
                    <p:nvPicPr>
                      <p:cNvPr id="0" name="对象 26"/>
                      <p:cNvPicPr/>
                      <p:nvPr/>
                    </p:nvPicPr>
                    <p:blipFill>
                      <a:blip r:embed="rId9"/>
                      <a:stretch>
                        <a:fillRect/>
                      </a:stretch>
                    </p:blipFill>
                    <p:spPr>
                      <a:xfrm>
                        <a:off x="4656138" y="5000625"/>
                        <a:ext cx="231775" cy="282575"/>
                      </a:xfrm>
                      <a:prstGeom prst="rect">
                        <a:avLst/>
                      </a:prstGeom>
                    </p:spPr>
                  </p:pic>
                </p:oleObj>
              </mc:Fallback>
            </mc:AlternateContent>
          </a:graphicData>
        </a:graphic>
      </p:graphicFrame>
      <p:sp>
        <p:nvSpPr>
          <p:cNvPr id="31" name="Rectangle 3"/>
          <p:cNvSpPr>
            <a:spLocks noChangeArrowheads="1"/>
          </p:cNvSpPr>
          <p:nvPr/>
        </p:nvSpPr>
        <p:spPr bwMode="auto">
          <a:xfrm>
            <a:off x="5171318" y="2533889"/>
            <a:ext cx="3502448" cy="125932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a:buNone/>
            </a:pPr>
            <a:r>
              <a:rPr lang="en-US" altLang="zh-CN" sz="2400" dirty="0"/>
              <a:t>Q1</a:t>
            </a:r>
            <a:r>
              <a:rPr lang="zh-CN" altLang="en-US" sz="2400" dirty="0"/>
              <a:t>：如何在属性缺失的情况下进行划分属性选择？</a:t>
            </a:r>
            <a:endParaRPr lang="en-US" altLang="zh-CN" sz="2400" dirty="0"/>
          </a:p>
        </p:txBody>
      </p:sp>
      <p:cxnSp>
        <p:nvCxnSpPr>
          <p:cNvPr id="33" name="直接连接符 32"/>
          <p:cNvCxnSpPr/>
          <p:nvPr/>
        </p:nvCxnSpPr>
        <p:spPr>
          <a:xfrm>
            <a:off x="6520715" y="3168690"/>
            <a:ext cx="401827" cy="5113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893718" y="2668249"/>
            <a:ext cx="1543987" cy="101183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nvGraphicFramePr>
        <p:xfrm>
          <a:off x="2882900" y="1230914"/>
          <a:ext cx="188913" cy="306387"/>
        </p:xfrm>
        <a:graphic>
          <a:graphicData uri="http://schemas.openxmlformats.org/presentationml/2006/ole">
            <mc:AlternateContent xmlns:mc="http://schemas.openxmlformats.org/markup-compatibility/2006">
              <mc:Choice xmlns:v="urn:schemas-microsoft-com:vml" Requires="v">
                <p:oleObj spid="_x0000_s49202" name="Formula" r:id="rId22" imgW="600075" imgH="971550" progId="Equation.Ribbit">
                  <p:embed/>
                </p:oleObj>
              </mc:Choice>
              <mc:Fallback>
                <p:oleObj name="Formula" r:id="rId22" imgW="600075" imgH="971550" progId="Equation.Ribbit">
                  <p:embed/>
                  <p:pic>
                    <p:nvPicPr>
                      <p:cNvPr id="0" name="对象 18"/>
                      <p:cNvPicPr/>
                      <p:nvPr/>
                    </p:nvPicPr>
                    <p:blipFill>
                      <a:blip r:embed="rId23"/>
                      <a:stretch>
                        <a:fillRect/>
                      </a:stretch>
                    </p:blipFill>
                    <p:spPr>
                      <a:xfrm>
                        <a:off x="2882900" y="1230914"/>
                        <a:ext cx="188913" cy="306387"/>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8716963" y="1238250"/>
          <a:ext cx="190500" cy="303213"/>
        </p:xfrm>
        <a:graphic>
          <a:graphicData uri="http://schemas.openxmlformats.org/presentationml/2006/ole">
            <mc:AlternateContent xmlns:mc="http://schemas.openxmlformats.org/markup-compatibility/2006">
              <mc:Choice xmlns:v="urn:schemas-microsoft-com:vml" Requires="v">
                <p:oleObj spid="_x0000_s49203" name="Formula" r:id="rId24" imgW="600075" imgH="971550" progId="Equation.Ribbit">
                  <p:embed/>
                </p:oleObj>
              </mc:Choice>
              <mc:Fallback>
                <p:oleObj name="Formula" r:id="rId24" imgW="600075" imgH="971550" progId="Equation.Ribbit">
                  <p:embed/>
                  <p:pic>
                    <p:nvPicPr>
                      <p:cNvPr id="0" name="对象 27"/>
                      <p:cNvPicPr/>
                      <p:nvPr/>
                    </p:nvPicPr>
                    <p:blipFill>
                      <a:blip r:embed="rId23"/>
                      <a:stretch>
                        <a:fillRect/>
                      </a:stretch>
                    </p:blipFill>
                    <p:spPr>
                      <a:xfrm>
                        <a:off x="8716963" y="1238250"/>
                        <a:ext cx="190500" cy="303213"/>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972175" y="1484313"/>
          <a:ext cx="174625" cy="360362"/>
        </p:xfrm>
        <a:graphic>
          <a:graphicData uri="http://schemas.openxmlformats.org/presentationml/2006/ole">
            <mc:AlternateContent xmlns:mc="http://schemas.openxmlformats.org/markup-compatibility/2006">
              <mc:Choice xmlns:v="urn:schemas-microsoft-com:vml" Requires="v">
                <p:oleObj spid="_x0000_s49204" name="Formula" r:id="rId25" imgW="600075" imgH="1257300" progId="Equation.Ribbit">
                  <p:embed/>
                </p:oleObj>
              </mc:Choice>
              <mc:Fallback>
                <p:oleObj name="Formula" r:id="rId25" imgW="600075" imgH="1257300" progId="Equation.Ribbit">
                  <p:embed/>
                  <p:pic>
                    <p:nvPicPr>
                      <p:cNvPr id="0" name="对象 2"/>
                      <p:cNvPicPr/>
                      <p:nvPr/>
                    </p:nvPicPr>
                    <p:blipFill>
                      <a:blip r:embed="rId26"/>
                      <a:stretch>
                        <a:fillRect/>
                      </a:stretch>
                    </p:blipFill>
                    <p:spPr>
                      <a:xfrm>
                        <a:off x="5972175" y="1484313"/>
                        <a:ext cx="174625" cy="360362"/>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3703638" y="5016500"/>
          <a:ext cx="190500" cy="303213"/>
        </p:xfrm>
        <a:graphic>
          <a:graphicData uri="http://schemas.openxmlformats.org/presentationml/2006/ole">
            <mc:AlternateContent xmlns:mc="http://schemas.openxmlformats.org/markup-compatibility/2006">
              <mc:Choice xmlns:v="urn:schemas-microsoft-com:vml" Requires="v">
                <p:oleObj spid="_x0000_s49205" name="Formula" r:id="rId27" imgW="600075" imgH="971550" progId="Equation.Ribbit">
                  <p:embed/>
                </p:oleObj>
              </mc:Choice>
              <mc:Fallback>
                <p:oleObj name="Formula" r:id="rId27" imgW="600075" imgH="971550" progId="Equation.Ribbit">
                  <p:embed/>
                  <p:pic>
                    <p:nvPicPr>
                      <p:cNvPr id="0" name="对象 28"/>
                      <p:cNvPicPr/>
                      <p:nvPr/>
                    </p:nvPicPr>
                    <p:blipFill>
                      <a:blip r:embed="rId23"/>
                      <a:stretch>
                        <a:fillRect/>
                      </a:stretch>
                    </p:blipFill>
                    <p:spPr>
                      <a:xfrm>
                        <a:off x="3703638" y="5016500"/>
                        <a:ext cx="190500" cy="303213"/>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3204177" y="3655371"/>
          <a:ext cx="151318" cy="310890"/>
        </p:xfrm>
        <a:graphic>
          <a:graphicData uri="http://schemas.openxmlformats.org/presentationml/2006/ole">
            <mc:AlternateContent xmlns:mc="http://schemas.openxmlformats.org/markup-compatibility/2006">
              <mc:Choice xmlns:v="urn:schemas-microsoft-com:vml" Requires="v">
                <p:oleObj spid="_x0000_s49206" name="Formula" r:id="rId28" imgW="600075" imgH="1257300" progId="Equation.Ribbit">
                  <p:embed/>
                </p:oleObj>
              </mc:Choice>
              <mc:Fallback>
                <p:oleObj name="Formula" r:id="rId28" imgW="600075" imgH="1257300" progId="Equation.Ribbit">
                  <p:embed/>
                  <p:pic>
                    <p:nvPicPr>
                      <p:cNvPr id="0" name="对象 29"/>
                      <p:cNvPicPr/>
                      <p:nvPr/>
                    </p:nvPicPr>
                    <p:blipFill>
                      <a:blip r:embed="rId26"/>
                      <a:stretch>
                        <a:fillRect/>
                      </a:stretch>
                    </p:blipFill>
                    <p:spPr>
                      <a:xfrm>
                        <a:off x="3204177" y="3655371"/>
                        <a:ext cx="151318" cy="31089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039938" y="1997075"/>
          <a:ext cx="201612" cy="268288"/>
        </p:xfrm>
        <a:graphic>
          <a:graphicData uri="http://schemas.openxmlformats.org/presentationml/2006/ole">
            <mc:AlternateContent xmlns:mc="http://schemas.openxmlformats.org/markup-compatibility/2006">
              <mc:Choice xmlns:v="urn:schemas-microsoft-com:vml" Requires="v">
                <p:oleObj spid="_x0000_s49207" name="Formula" r:id="rId29" imgW="733425" imgH="981075" progId="Equation.Ribbit">
                  <p:embed/>
                </p:oleObj>
              </mc:Choice>
              <mc:Fallback>
                <p:oleObj name="Formula" r:id="rId29" imgW="733425" imgH="981075" progId="Equation.Ribbit">
                  <p:embed/>
                  <p:pic>
                    <p:nvPicPr>
                      <p:cNvPr id="0" name="对象 6"/>
                      <p:cNvPicPr/>
                      <p:nvPr/>
                    </p:nvPicPr>
                    <p:blipFill>
                      <a:blip r:embed="rId30"/>
                      <a:stretch>
                        <a:fillRect/>
                      </a:stretch>
                    </p:blipFill>
                    <p:spPr>
                      <a:xfrm>
                        <a:off x="2039938" y="1997075"/>
                        <a:ext cx="201612" cy="26828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a:t>基于上述定义，可得</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其中</a:t>
            </a:r>
            <a:endParaRPr lang="en-US" altLang="zh-CN" dirty="0"/>
          </a:p>
          <a:p>
            <a:pPr marL="0" indent="0">
              <a:buNone/>
            </a:pPr>
            <a:endParaRPr lang="en-US" altLang="zh-CN" dirty="0"/>
          </a:p>
          <a:p>
            <a:r>
              <a:rPr lang="en-US" altLang="zh-CN" dirty="0"/>
              <a:t> </a:t>
            </a:r>
            <a:r>
              <a:rPr lang="zh-CN" altLang="en-US" dirty="0"/>
              <a:t>对于</a:t>
            </a:r>
            <a:r>
              <a:rPr lang="en-US" altLang="zh-CN" dirty="0"/>
              <a:t>Q2</a:t>
            </a:r>
            <a:endParaRPr lang="en-US" altLang="zh-CN" dirty="0"/>
          </a:p>
          <a:p>
            <a:pPr lvl="1"/>
            <a:r>
              <a:rPr lang="zh-CN" altLang="en-US" dirty="0"/>
              <a:t>若样本  在划分属性</a:t>
            </a:r>
            <a:r>
              <a:rPr lang="en-US" altLang="zh-CN" dirty="0"/>
              <a:t>  </a:t>
            </a:r>
            <a:r>
              <a:rPr lang="zh-CN" altLang="en-US" dirty="0"/>
              <a:t>上的取值已知，则将</a:t>
            </a:r>
            <a:r>
              <a:rPr lang="en-US" altLang="zh-CN" dirty="0"/>
              <a:t>   </a:t>
            </a:r>
            <a:r>
              <a:rPr lang="zh-CN" altLang="en-US" dirty="0"/>
              <a:t>划入与其取值对应的子结点，且样本权值在子结点中保持为</a:t>
            </a:r>
            <a:endParaRPr lang="en-US" altLang="zh-CN" dirty="0"/>
          </a:p>
          <a:p>
            <a:pPr lvl="1"/>
            <a:r>
              <a:rPr lang="zh-CN" altLang="en-US" dirty="0"/>
              <a:t>若样本  在划分属性  上的取值未知，则将</a:t>
            </a:r>
            <a:r>
              <a:rPr lang="en-US" altLang="zh-CN" dirty="0"/>
              <a:t>   </a:t>
            </a:r>
            <a:r>
              <a:rPr lang="zh-CN" altLang="en-US" dirty="0"/>
              <a:t>同时划入所有子结点，且样本权值在与属性值    对应的子结点中调整为          </a:t>
            </a:r>
            <a:r>
              <a:rPr lang="en-US" altLang="zh-CN" dirty="0"/>
              <a:t>(</a:t>
            </a:r>
            <a:r>
              <a:rPr lang="zh-CN" altLang="en-US" dirty="0"/>
              <a:t>直观来看，相当于让同一个样本以不同概率划入不同的子结点中去</a:t>
            </a:r>
            <a:r>
              <a:rPr lang="en-US" altLang="zh-CN" dirty="0"/>
              <a:t>)</a:t>
            </a:r>
            <a:endParaRPr lang="zh-CN" altLang="en-US" dirty="0"/>
          </a:p>
        </p:txBody>
      </p:sp>
      <p:graphicFrame>
        <p:nvGraphicFramePr>
          <p:cNvPr id="4" name="对象 3"/>
          <p:cNvGraphicFramePr>
            <a:graphicFrameLocks noChangeAspect="1"/>
          </p:cNvGraphicFramePr>
          <p:nvPr/>
        </p:nvGraphicFramePr>
        <p:xfrm>
          <a:off x="2557463" y="1708150"/>
          <a:ext cx="2754312" cy="300038"/>
        </p:xfrm>
        <a:graphic>
          <a:graphicData uri="http://schemas.openxmlformats.org/presentationml/2006/ole">
            <mc:AlternateContent xmlns:mc="http://schemas.openxmlformats.org/markup-compatibility/2006">
              <mc:Choice xmlns:v="urn:schemas-microsoft-com:vml" Requires="v">
                <p:oleObj spid="_x0000_s50202" name="Formula" r:id="rId1" imgW="13935075" imgH="1514475" progId="Equation.Ribbit">
                  <p:embed/>
                </p:oleObj>
              </mc:Choice>
              <mc:Fallback>
                <p:oleObj name="Formula" r:id="rId1" imgW="13935075" imgH="1514475" progId="Equation.Ribbit">
                  <p:embed/>
                  <p:pic>
                    <p:nvPicPr>
                      <p:cNvPr id="0" name="对象 3"/>
                      <p:cNvPicPr/>
                      <p:nvPr/>
                    </p:nvPicPr>
                    <p:blipFill>
                      <a:blip r:embed="rId2"/>
                      <a:stretch>
                        <a:fillRect/>
                      </a:stretch>
                    </p:blipFill>
                    <p:spPr>
                      <a:xfrm>
                        <a:off x="2557463" y="1708150"/>
                        <a:ext cx="2754312" cy="30003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600450" y="1993900"/>
          <a:ext cx="3154363" cy="660400"/>
        </p:xfrm>
        <a:graphic>
          <a:graphicData uri="http://schemas.openxmlformats.org/presentationml/2006/ole">
            <mc:AlternateContent xmlns:mc="http://schemas.openxmlformats.org/markup-compatibility/2006">
              <mc:Choice xmlns:v="urn:schemas-microsoft-com:vml" Requires="v">
                <p:oleObj spid="_x0000_s50203" name="Formula" r:id="rId3" imgW="16497300" imgH="3467100" progId="Equation.Ribbit">
                  <p:embed/>
                </p:oleObj>
              </mc:Choice>
              <mc:Fallback>
                <p:oleObj name="Formula" r:id="rId3" imgW="16497300" imgH="3467100" progId="Equation.Ribbit">
                  <p:embed/>
                  <p:pic>
                    <p:nvPicPr>
                      <p:cNvPr id="0" name="对象 4"/>
                      <p:cNvPicPr/>
                      <p:nvPr/>
                    </p:nvPicPr>
                    <p:blipFill>
                      <a:blip r:embed="rId4"/>
                      <a:stretch>
                        <a:fillRect/>
                      </a:stretch>
                    </p:blipFill>
                    <p:spPr>
                      <a:xfrm>
                        <a:off x="3600450" y="1993900"/>
                        <a:ext cx="3154363" cy="6604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932113" y="2932113"/>
          <a:ext cx="2541587" cy="744537"/>
        </p:xfrm>
        <a:graphic>
          <a:graphicData uri="http://schemas.openxmlformats.org/presentationml/2006/ole">
            <mc:AlternateContent xmlns:mc="http://schemas.openxmlformats.org/markup-compatibility/2006">
              <mc:Choice xmlns:v="urn:schemas-microsoft-com:vml" Requires="v">
                <p:oleObj spid="_x0000_s50204" name="Formula" r:id="rId5" imgW="12334875" imgH="3600450" progId="Equation.Ribbit">
                  <p:embed/>
                </p:oleObj>
              </mc:Choice>
              <mc:Fallback>
                <p:oleObj name="Formula" r:id="rId5" imgW="12334875" imgH="3600450" progId="Equation.Ribbit">
                  <p:embed/>
                  <p:pic>
                    <p:nvPicPr>
                      <p:cNvPr id="0" name="对象 5"/>
                      <p:cNvPicPr/>
                      <p:nvPr/>
                    </p:nvPicPr>
                    <p:blipFill>
                      <a:blip r:embed="rId6"/>
                      <a:stretch>
                        <a:fillRect/>
                      </a:stretch>
                    </p:blipFill>
                    <p:spPr>
                      <a:xfrm>
                        <a:off x="2932113" y="2932113"/>
                        <a:ext cx="2541587" cy="74453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822825" y="4446588"/>
          <a:ext cx="355600" cy="271462"/>
        </p:xfrm>
        <a:graphic>
          <a:graphicData uri="http://schemas.openxmlformats.org/presentationml/2006/ole">
            <mc:AlternateContent xmlns:mc="http://schemas.openxmlformats.org/markup-compatibility/2006">
              <mc:Choice xmlns:v="urn:schemas-microsoft-com:vml" Requires="v">
                <p:oleObj spid="_x0000_s50205" name="Formula" r:id="rId7" imgW="1285875" imgH="981075" progId="Equation.Ribbit">
                  <p:embed/>
                </p:oleObj>
              </mc:Choice>
              <mc:Fallback>
                <p:oleObj name="Formula" r:id="rId7" imgW="1285875" imgH="981075" progId="Equation.Ribbit">
                  <p:embed/>
                  <p:pic>
                    <p:nvPicPr>
                      <p:cNvPr id="0" name="对象 6"/>
                      <p:cNvPicPr/>
                      <p:nvPr/>
                    </p:nvPicPr>
                    <p:blipFill>
                      <a:blip r:embed="rId8"/>
                      <a:stretch>
                        <a:fillRect/>
                      </a:stretch>
                    </p:blipFill>
                    <p:spPr>
                      <a:xfrm>
                        <a:off x="4822825" y="4446588"/>
                        <a:ext cx="355600" cy="271462"/>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371850" y="5021263"/>
          <a:ext cx="268288" cy="325437"/>
        </p:xfrm>
        <a:graphic>
          <a:graphicData uri="http://schemas.openxmlformats.org/presentationml/2006/ole">
            <mc:AlternateContent xmlns:mc="http://schemas.openxmlformats.org/markup-compatibility/2006">
              <mc:Choice xmlns:v="urn:schemas-microsoft-com:vml" Requires="v">
                <p:oleObj spid="_x0000_s50206" name="Formula" r:id="rId9" imgW="1009650" imgH="1219200" progId="Equation.Ribbit">
                  <p:embed/>
                </p:oleObj>
              </mc:Choice>
              <mc:Fallback>
                <p:oleObj name="Formula" r:id="rId9" imgW="1009650" imgH="1219200" progId="Equation.Ribbit">
                  <p:embed/>
                  <p:pic>
                    <p:nvPicPr>
                      <p:cNvPr id="0" name="对象 7"/>
                      <p:cNvPicPr/>
                      <p:nvPr/>
                    </p:nvPicPr>
                    <p:blipFill>
                      <a:blip r:embed="rId10"/>
                      <a:stretch>
                        <a:fillRect/>
                      </a:stretch>
                    </p:blipFill>
                    <p:spPr>
                      <a:xfrm>
                        <a:off x="3371850" y="5021263"/>
                        <a:ext cx="268288" cy="325437"/>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6269038" y="5003800"/>
          <a:ext cx="812800" cy="323850"/>
        </p:xfrm>
        <a:graphic>
          <a:graphicData uri="http://schemas.openxmlformats.org/presentationml/2006/ole">
            <mc:AlternateContent xmlns:mc="http://schemas.openxmlformats.org/markup-compatibility/2006">
              <mc:Choice xmlns:v="urn:schemas-microsoft-com:vml" Requires="v">
                <p:oleObj spid="_x0000_s50207" name="Formula" r:id="rId11" imgW="3076575" imgH="1228725" progId="Equation.Ribbit">
                  <p:embed/>
                </p:oleObj>
              </mc:Choice>
              <mc:Fallback>
                <p:oleObj name="Formula" r:id="rId11" imgW="3076575" imgH="1228725" progId="Equation.Ribbit">
                  <p:embed/>
                  <p:pic>
                    <p:nvPicPr>
                      <p:cNvPr id="0" name="对象 8"/>
                      <p:cNvPicPr/>
                      <p:nvPr/>
                    </p:nvPicPr>
                    <p:blipFill>
                      <a:blip r:embed="rId12"/>
                      <a:stretch>
                        <a:fillRect/>
                      </a:stretch>
                    </p:blipFill>
                    <p:spPr>
                      <a:xfrm>
                        <a:off x="6269038" y="5003800"/>
                        <a:ext cx="812800" cy="32385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751513" y="4184650"/>
          <a:ext cx="200025" cy="271463"/>
        </p:xfrm>
        <a:graphic>
          <a:graphicData uri="http://schemas.openxmlformats.org/presentationml/2006/ole">
            <mc:AlternateContent xmlns:mc="http://schemas.openxmlformats.org/markup-compatibility/2006">
              <mc:Choice xmlns:v="urn:schemas-microsoft-com:vml" Requires="v">
                <p:oleObj spid="_x0000_s50208" name="Formula" r:id="rId13" imgW="733425" imgH="981075" progId="Equation.Ribbit">
                  <p:embed/>
                </p:oleObj>
              </mc:Choice>
              <mc:Fallback>
                <p:oleObj name="Formula" r:id="rId13" imgW="733425" imgH="981075" progId="Equation.Ribbit">
                  <p:embed/>
                  <p:pic>
                    <p:nvPicPr>
                      <p:cNvPr id="0" name="对象 10"/>
                      <p:cNvPicPr/>
                      <p:nvPr/>
                    </p:nvPicPr>
                    <p:blipFill>
                      <a:blip r:embed="rId14"/>
                      <a:stretch>
                        <a:fillRect/>
                      </a:stretch>
                    </p:blipFill>
                    <p:spPr>
                      <a:xfrm>
                        <a:off x="5751513" y="4184650"/>
                        <a:ext cx="200025" cy="271463"/>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751513" y="4768850"/>
          <a:ext cx="200025" cy="271463"/>
        </p:xfrm>
        <a:graphic>
          <a:graphicData uri="http://schemas.openxmlformats.org/presentationml/2006/ole">
            <mc:AlternateContent xmlns:mc="http://schemas.openxmlformats.org/markup-compatibility/2006">
              <mc:Choice xmlns:v="urn:schemas-microsoft-com:vml" Requires="v">
                <p:oleObj spid="_x0000_s50209" name="Formula" r:id="rId15" imgW="733425" imgH="981075" progId="Equation.Ribbit">
                  <p:embed/>
                </p:oleObj>
              </mc:Choice>
              <mc:Fallback>
                <p:oleObj name="Formula" r:id="rId15" imgW="733425" imgH="981075" progId="Equation.Ribbit">
                  <p:embed/>
                  <p:pic>
                    <p:nvPicPr>
                      <p:cNvPr id="0" name="对象 11"/>
                      <p:cNvPicPr/>
                      <p:nvPr/>
                    </p:nvPicPr>
                    <p:blipFill>
                      <a:blip r:embed="rId14"/>
                      <a:stretch>
                        <a:fillRect/>
                      </a:stretch>
                    </p:blipFill>
                    <p:spPr>
                      <a:xfrm>
                        <a:off x="5751513" y="4768850"/>
                        <a:ext cx="200025" cy="271463"/>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248025" y="4167188"/>
          <a:ext cx="190500" cy="304800"/>
        </p:xfrm>
        <a:graphic>
          <a:graphicData uri="http://schemas.openxmlformats.org/presentationml/2006/ole">
            <mc:AlternateContent xmlns:mc="http://schemas.openxmlformats.org/markup-compatibility/2006">
              <mc:Choice xmlns:v="urn:schemas-microsoft-com:vml" Requires="v">
                <p:oleObj spid="_x0000_s50210" name="Formula" r:id="rId16" imgW="600075" imgH="971550" progId="Equation.Ribbit">
                  <p:embed/>
                </p:oleObj>
              </mc:Choice>
              <mc:Fallback>
                <p:oleObj name="Formula" r:id="rId16" imgW="600075" imgH="971550" progId="Equation.Ribbit">
                  <p:embed/>
                  <p:pic>
                    <p:nvPicPr>
                      <p:cNvPr id="0" name="对象 12"/>
                      <p:cNvPicPr/>
                      <p:nvPr/>
                    </p:nvPicPr>
                    <p:blipFill>
                      <a:blip r:embed="rId17"/>
                      <a:stretch>
                        <a:fillRect/>
                      </a:stretch>
                    </p:blipFill>
                    <p:spPr>
                      <a:xfrm>
                        <a:off x="3248025" y="4167188"/>
                        <a:ext cx="190500" cy="3048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241675" y="4759325"/>
          <a:ext cx="190500" cy="303213"/>
        </p:xfrm>
        <a:graphic>
          <a:graphicData uri="http://schemas.openxmlformats.org/presentationml/2006/ole">
            <mc:AlternateContent xmlns:mc="http://schemas.openxmlformats.org/markup-compatibility/2006">
              <mc:Choice xmlns:v="urn:schemas-microsoft-com:vml" Requires="v">
                <p:oleObj spid="_x0000_s50211" name="Formula" r:id="rId18" imgW="600075" imgH="971550" progId="Equation.Ribbit">
                  <p:embed/>
                </p:oleObj>
              </mc:Choice>
              <mc:Fallback>
                <p:oleObj name="Formula" r:id="rId18" imgW="600075" imgH="971550" progId="Equation.Ribbit">
                  <p:embed/>
                  <p:pic>
                    <p:nvPicPr>
                      <p:cNvPr id="0" name="对象 13"/>
                      <p:cNvPicPr/>
                      <p:nvPr/>
                    </p:nvPicPr>
                    <p:blipFill>
                      <a:blip r:embed="rId17"/>
                      <a:stretch>
                        <a:fillRect/>
                      </a:stretch>
                    </p:blipFill>
                    <p:spPr>
                      <a:xfrm>
                        <a:off x="3241675" y="4759325"/>
                        <a:ext cx="190500" cy="303213"/>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778687" y="4175125"/>
          <a:ext cx="200025" cy="271463"/>
        </p:xfrm>
        <a:graphic>
          <a:graphicData uri="http://schemas.openxmlformats.org/presentationml/2006/ole">
            <mc:AlternateContent xmlns:mc="http://schemas.openxmlformats.org/markup-compatibility/2006">
              <mc:Choice xmlns:v="urn:schemas-microsoft-com:vml" Requires="v">
                <p:oleObj spid="_x0000_s50212" name="Formula" r:id="rId19" imgW="733425" imgH="981075" progId="Equation.Ribbit">
                  <p:embed/>
                </p:oleObj>
              </mc:Choice>
              <mc:Fallback>
                <p:oleObj name="Formula" r:id="rId19" imgW="733425" imgH="981075" progId="Equation.Ribbit">
                  <p:embed/>
                  <p:pic>
                    <p:nvPicPr>
                      <p:cNvPr id="0" name="对象 15"/>
                      <p:cNvPicPr/>
                      <p:nvPr/>
                    </p:nvPicPr>
                    <p:blipFill>
                      <a:blip r:embed="rId14"/>
                      <a:stretch>
                        <a:fillRect/>
                      </a:stretch>
                    </p:blipFill>
                    <p:spPr>
                      <a:xfrm>
                        <a:off x="1778687" y="4175125"/>
                        <a:ext cx="200025" cy="271463"/>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1801737" y="4780693"/>
          <a:ext cx="200025" cy="271463"/>
        </p:xfrm>
        <a:graphic>
          <a:graphicData uri="http://schemas.openxmlformats.org/presentationml/2006/ole">
            <mc:AlternateContent xmlns:mc="http://schemas.openxmlformats.org/markup-compatibility/2006">
              <mc:Choice xmlns:v="urn:schemas-microsoft-com:vml" Requires="v">
                <p:oleObj spid="_x0000_s50213" name="Formula" r:id="rId20" imgW="733425" imgH="981075" progId="Equation.Ribbit">
                  <p:embed/>
                </p:oleObj>
              </mc:Choice>
              <mc:Fallback>
                <p:oleObj name="Formula" r:id="rId20" imgW="733425" imgH="981075" progId="Equation.Ribbit">
                  <p:embed/>
                  <p:pic>
                    <p:nvPicPr>
                      <p:cNvPr id="0" name="对象 16"/>
                      <p:cNvPicPr/>
                      <p:nvPr/>
                    </p:nvPicPr>
                    <p:blipFill>
                      <a:blip r:embed="rId14"/>
                      <a:stretch>
                        <a:fillRect/>
                      </a:stretch>
                    </p:blipFill>
                    <p:spPr>
                      <a:xfrm>
                        <a:off x="1801737" y="4780693"/>
                        <a:ext cx="200025" cy="2714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endParaRPr lang="zh-CN" altLang="en-US" dirty="0"/>
          </a:p>
        </p:txBody>
      </p:sp>
      <p:sp>
        <p:nvSpPr>
          <p:cNvPr id="3" name="内容占位符 2"/>
          <p:cNvSpPr>
            <a:spLocks noGrp="1"/>
          </p:cNvSpPr>
          <p:nvPr>
            <p:ph idx="1"/>
          </p:nvPr>
        </p:nvSpPr>
        <p:spPr>
          <a:xfrm>
            <a:off x="5445211" y="1158536"/>
            <a:ext cx="3616411" cy="4930775"/>
          </a:xfrm>
        </p:spPr>
        <p:txBody>
          <a:bodyPr>
            <a:normAutofit/>
          </a:bodyPr>
          <a:lstStyle/>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学习开始时，根结点包含样本集</a:t>
            </a:r>
            <a:r>
              <a:rPr lang="en-US" altLang="zh-CN" dirty="0"/>
              <a:t>  </a:t>
            </a:r>
            <a:r>
              <a:rPr lang="zh-CN" altLang="en-US" dirty="0"/>
              <a:t>中全部</a:t>
            </a:r>
            <a:r>
              <a:rPr lang="en-US" altLang="zh-CN" dirty="0"/>
              <a:t>  </a:t>
            </a:r>
            <a:r>
              <a:rPr lang="zh-CN" altLang="en-US" dirty="0"/>
              <a:t>个样例，各样例的权值均为</a:t>
            </a:r>
            <a:endParaRPr lang="zh-CN" altLang="en-US" dirty="0"/>
          </a:p>
          <a:p>
            <a:pPr marL="342900" indent="-342900">
              <a:buFont typeface="Wingdings" panose="05000000000000000000" pitchFamily="2" charset="2"/>
              <a:buChar char="l"/>
            </a:pPr>
            <a:r>
              <a:rPr lang="zh-CN" altLang="en-US" dirty="0"/>
              <a:t>以属性“色泽”为例，该属性上无缺失值的样例子集   包含</a:t>
            </a:r>
            <a:r>
              <a:rPr lang="en-US" altLang="zh-CN" dirty="0"/>
              <a:t>  </a:t>
            </a:r>
            <a:r>
              <a:rPr lang="zh-CN" altLang="en-US" dirty="0"/>
              <a:t>个样例， 的信息熵为</a:t>
            </a:r>
            <a:endParaRPr lang="en-US" altLang="zh-CN" dirty="0"/>
          </a:p>
          <a:p>
            <a:pPr marL="342900" indent="-342900">
              <a:buFont typeface="Wingdings" panose="05000000000000000000" pitchFamily="2" charset="2"/>
              <a:buChar char="l"/>
            </a:pP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r>
              <a:rPr lang="en-US" altLang="zh-CN" dirty="0"/>
              <a:t>                                           </a:t>
            </a:r>
            <a:endParaRPr lang="zh-CN" altLang="en-US" dirty="0"/>
          </a:p>
        </p:txBody>
      </p:sp>
      <p:pic>
        <p:nvPicPr>
          <p:cNvPr id="4" name="内容占位符 3"/>
          <p:cNvPicPr>
            <a:picLocks noChangeAspect="1"/>
          </p:cNvPicPr>
          <p:nvPr/>
        </p:nvPicPr>
        <p:blipFill>
          <a:blip r:embed="rId1"/>
          <a:stretch>
            <a:fillRect/>
          </a:stretch>
        </p:blipFill>
        <p:spPr>
          <a:xfrm>
            <a:off x="303262" y="1705593"/>
            <a:ext cx="5198897" cy="3672063"/>
          </a:xfrm>
          <a:prstGeom prst="rect">
            <a:avLst/>
          </a:prstGeom>
        </p:spPr>
      </p:pic>
      <p:graphicFrame>
        <p:nvGraphicFramePr>
          <p:cNvPr id="5" name="对象 4"/>
          <p:cNvGraphicFramePr>
            <a:graphicFrameLocks noChangeAspect="1"/>
          </p:cNvGraphicFramePr>
          <p:nvPr/>
        </p:nvGraphicFramePr>
        <p:xfrm>
          <a:off x="6716713" y="2408238"/>
          <a:ext cx="211137" cy="282575"/>
        </p:xfrm>
        <a:graphic>
          <a:graphicData uri="http://schemas.openxmlformats.org/presentationml/2006/ole">
            <mc:AlternateContent xmlns:mc="http://schemas.openxmlformats.org/markup-compatibility/2006">
              <mc:Choice xmlns:v="urn:schemas-microsoft-com:vml" Requires="v">
                <p:oleObj spid="_x0000_s51218" name="Formula" r:id="rId2" imgW="933450" imgH="1247775" progId="Equation.Ribbit">
                  <p:embed/>
                </p:oleObj>
              </mc:Choice>
              <mc:Fallback>
                <p:oleObj name="Formula" r:id="rId2" imgW="933450" imgH="1247775" progId="Equation.Ribbit">
                  <p:embed/>
                  <p:pic>
                    <p:nvPicPr>
                      <p:cNvPr id="0" name="对象 4"/>
                      <p:cNvPicPr/>
                      <p:nvPr/>
                    </p:nvPicPr>
                    <p:blipFill>
                      <a:blip r:embed="rId3"/>
                      <a:stretch>
                        <a:fillRect/>
                      </a:stretch>
                    </p:blipFill>
                    <p:spPr>
                      <a:xfrm>
                        <a:off x="6716713" y="2408238"/>
                        <a:ext cx="211137" cy="28257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197958" y="3699747"/>
          <a:ext cx="187767" cy="304800"/>
        </p:xfrm>
        <a:graphic>
          <a:graphicData uri="http://schemas.openxmlformats.org/presentationml/2006/ole">
            <mc:AlternateContent xmlns:mc="http://schemas.openxmlformats.org/markup-compatibility/2006">
              <mc:Choice xmlns:v="urn:schemas-microsoft-com:vml" Requires="v">
                <p:oleObj spid="_x0000_s51219" name="Formula" r:id="rId4" imgW="933450" imgH="1514475" progId="Equation.Ribbit">
                  <p:embed/>
                </p:oleObj>
              </mc:Choice>
              <mc:Fallback>
                <p:oleObj name="Formula" r:id="rId4" imgW="933450" imgH="1514475" progId="Equation.Ribbit">
                  <p:embed/>
                  <p:pic>
                    <p:nvPicPr>
                      <p:cNvPr id="0" name="对象 6"/>
                      <p:cNvPicPr/>
                      <p:nvPr/>
                    </p:nvPicPr>
                    <p:blipFill>
                      <a:blip r:embed="rId5"/>
                      <a:stretch>
                        <a:fillRect/>
                      </a:stretch>
                    </p:blipFill>
                    <p:spPr>
                      <a:xfrm>
                        <a:off x="6197958" y="3699747"/>
                        <a:ext cx="187767" cy="304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899765" y="4613056"/>
          <a:ext cx="2671762" cy="747712"/>
        </p:xfrm>
        <a:graphic>
          <a:graphicData uri="http://schemas.openxmlformats.org/presentationml/2006/ole">
            <mc:AlternateContent xmlns:mc="http://schemas.openxmlformats.org/markup-compatibility/2006">
              <mc:Choice xmlns:v="urn:schemas-microsoft-com:vml" Requires="v">
                <p:oleObj spid="_x0000_s51220" name="Formula" r:id="rId6" imgW="12334875" imgH="3448050" progId="Equation.Ribbit">
                  <p:embed/>
                </p:oleObj>
              </mc:Choice>
              <mc:Fallback>
                <p:oleObj name="Formula" r:id="rId6" imgW="12334875" imgH="3448050" progId="Equation.Ribbit">
                  <p:embed/>
                  <p:pic>
                    <p:nvPicPr>
                      <p:cNvPr id="0" name="对象 7"/>
                      <p:cNvPicPr/>
                      <p:nvPr/>
                    </p:nvPicPr>
                    <p:blipFill>
                      <a:blip r:embed="rId7"/>
                      <a:stretch>
                        <a:fillRect/>
                      </a:stretch>
                    </p:blipFill>
                    <p:spPr>
                      <a:xfrm>
                        <a:off x="5899765" y="4613056"/>
                        <a:ext cx="2671762" cy="74771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931568" y="5546445"/>
          <a:ext cx="3992563" cy="357188"/>
        </p:xfrm>
        <a:graphic>
          <a:graphicData uri="http://schemas.openxmlformats.org/presentationml/2006/ole">
            <mc:AlternateContent xmlns:mc="http://schemas.openxmlformats.org/markup-compatibility/2006">
              <mc:Choice xmlns:v="urn:schemas-microsoft-com:vml" Requires="v">
                <p:oleObj spid="_x0000_s51221" name="Formula" r:id="rId8" imgW="16973550" imgH="1524000" progId="Equation.Ribbit">
                  <p:embed/>
                </p:oleObj>
              </mc:Choice>
              <mc:Fallback>
                <p:oleObj name="Formula" r:id="rId8" imgW="16973550" imgH="1524000" progId="Equation.Ribbit">
                  <p:embed/>
                  <p:pic>
                    <p:nvPicPr>
                      <p:cNvPr id="0" name="对象 8"/>
                      <p:cNvPicPr/>
                      <p:nvPr/>
                    </p:nvPicPr>
                    <p:blipFill>
                      <a:blip r:embed="rId9"/>
                      <a:stretch>
                        <a:fillRect/>
                      </a:stretch>
                    </p:blipFill>
                    <p:spPr>
                      <a:xfrm>
                        <a:off x="4931568" y="5546445"/>
                        <a:ext cx="3992563" cy="357188"/>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756346" y="2413000"/>
          <a:ext cx="219075" cy="249238"/>
        </p:xfrm>
        <a:graphic>
          <a:graphicData uri="http://schemas.openxmlformats.org/presentationml/2006/ole">
            <mc:AlternateContent xmlns:mc="http://schemas.openxmlformats.org/markup-compatibility/2006">
              <mc:Choice xmlns:v="urn:schemas-microsoft-com:vml" Requires="v">
                <p:oleObj spid="_x0000_s51222" name="Formula" r:id="rId10" imgW="1085850" imgH="1238250" progId="Equation.Ribbit">
                  <p:embed/>
                </p:oleObj>
              </mc:Choice>
              <mc:Fallback>
                <p:oleObj name="Formula" r:id="rId10" imgW="1085850" imgH="1238250" progId="Equation.Ribbit">
                  <p:embed/>
                  <p:pic>
                    <p:nvPicPr>
                      <p:cNvPr id="0" name="对象 9"/>
                      <p:cNvPicPr/>
                      <p:nvPr/>
                    </p:nvPicPr>
                    <p:blipFill>
                      <a:blip r:embed="rId11"/>
                      <a:stretch>
                        <a:fillRect/>
                      </a:stretch>
                    </p:blipFill>
                    <p:spPr>
                      <a:xfrm>
                        <a:off x="7756346" y="2413000"/>
                        <a:ext cx="219075" cy="24923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8143875" y="2701925"/>
          <a:ext cx="93663" cy="249238"/>
        </p:xfrm>
        <a:graphic>
          <a:graphicData uri="http://schemas.openxmlformats.org/presentationml/2006/ole">
            <mc:AlternateContent xmlns:mc="http://schemas.openxmlformats.org/markup-compatibility/2006">
              <mc:Choice xmlns:v="urn:schemas-microsoft-com:vml" Requires="v">
                <p:oleObj spid="_x0000_s51223" name="Formula" r:id="rId12" imgW="457200" imgH="1219200" progId="Equation.Ribbit">
                  <p:embed/>
                </p:oleObj>
              </mc:Choice>
              <mc:Fallback>
                <p:oleObj name="Formula" r:id="rId12" imgW="457200" imgH="1219200" progId="Equation.Ribbit">
                  <p:embed/>
                  <p:pic>
                    <p:nvPicPr>
                      <p:cNvPr id="0" name="对象 10"/>
                      <p:cNvPicPr/>
                      <p:nvPr/>
                    </p:nvPicPr>
                    <p:blipFill>
                      <a:blip r:embed="rId13"/>
                      <a:stretch>
                        <a:fillRect/>
                      </a:stretch>
                    </p:blipFill>
                    <p:spPr>
                      <a:xfrm>
                        <a:off x="8143875" y="2701925"/>
                        <a:ext cx="93663" cy="24923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018159" y="3751263"/>
          <a:ext cx="217487" cy="250825"/>
        </p:xfrm>
        <a:graphic>
          <a:graphicData uri="http://schemas.openxmlformats.org/presentationml/2006/ole">
            <mc:AlternateContent xmlns:mc="http://schemas.openxmlformats.org/markup-compatibility/2006">
              <mc:Choice xmlns:v="urn:schemas-microsoft-com:vml" Requires="v">
                <p:oleObj spid="_x0000_s51224" name="Formula" r:id="rId14" imgW="1076325" imgH="1238250" progId="Equation.Ribbit">
                  <p:embed/>
                </p:oleObj>
              </mc:Choice>
              <mc:Fallback>
                <p:oleObj name="Formula" r:id="rId14" imgW="1076325" imgH="1238250" progId="Equation.Ribbit">
                  <p:embed/>
                  <p:pic>
                    <p:nvPicPr>
                      <p:cNvPr id="0" name="对象 11"/>
                      <p:cNvPicPr/>
                      <p:nvPr/>
                    </p:nvPicPr>
                    <p:blipFill>
                      <a:blip r:embed="rId15"/>
                      <a:stretch>
                        <a:fillRect/>
                      </a:stretch>
                    </p:blipFill>
                    <p:spPr>
                      <a:xfrm>
                        <a:off x="7018159" y="3751263"/>
                        <a:ext cx="217487" cy="250825"/>
                      </a:xfrm>
                      <a:prstGeom prst="rect">
                        <a:avLst/>
                      </a:prstGeom>
                    </p:spPr>
                  </p:pic>
                </p:oleObj>
              </mc:Fallback>
            </mc:AlternateContent>
          </a:graphicData>
        </a:graphic>
      </p:graphicFrame>
      <p:sp>
        <p:nvSpPr>
          <p:cNvPr id="13" name="文本占位符 2"/>
          <p:cNvSpPr txBox="1"/>
          <p:nvPr/>
        </p:nvSpPr>
        <p:spPr>
          <a:xfrm>
            <a:off x="260350" y="1149013"/>
            <a:ext cx="8629650" cy="457200"/>
          </a:xfrm>
          <a:prstGeom prst="rect">
            <a:avLst/>
          </a:prstGeom>
        </p:spPr>
        <p:txBody>
          <a:bodyPr>
            <a:noAutofit/>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缺失值处理实例</a:t>
            </a:r>
            <a:endParaRPr lang="zh-CN" altLang="en-US" sz="3000" dirty="0">
              <a:solidFill>
                <a:schemeClr val="tx2"/>
              </a:solidFill>
              <a:latin typeface="微软雅黑" panose="020B0503020204020204" pitchFamily="34" charset="-122"/>
              <a:ea typeface="微软雅黑" panose="020B0503020204020204" pitchFamily="34" charset="-122"/>
            </a:endParaRPr>
          </a:p>
        </p:txBody>
      </p:sp>
      <p:graphicFrame>
        <p:nvGraphicFramePr>
          <p:cNvPr id="14" name="对象 13"/>
          <p:cNvGraphicFramePr>
            <a:graphicFrameLocks noChangeAspect="1"/>
          </p:cNvGraphicFramePr>
          <p:nvPr/>
        </p:nvGraphicFramePr>
        <p:xfrm>
          <a:off x="8183826" y="3693150"/>
          <a:ext cx="187767" cy="304800"/>
        </p:xfrm>
        <a:graphic>
          <a:graphicData uri="http://schemas.openxmlformats.org/presentationml/2006/ole">
            <mc:AlternateContent xmlns:mc="http://schemas.openxmlformats.org/markup-compatibility/2006">
              <mc:Choice xmlns:v="urn:schemas-microsoft-com:vml" Requires="v">
                <p:oleObj spid="_x0000_s51225" name="Formula" r:id="rId16" imgW="933450" imgH="1514475" progId="Equation.Ribbit">
                  <p:embed/>
                </p:oleObj>
              </mc:Choice>
              <mc:Fallback>
                <p:oleObj name="Formula" r:id="rId16" imgW="933450" imgH="1514475" progId="Equation.Ribbit">
                  <p:embed/>
                  <p:pic>
                    <p:nvPicPr>
                      <p:cNvPr id="0" name="对象 13"/>
                      <p:cNvPicPr/>
                      <p:nvPr/>
                    </p:nvPicPr>
                    <p:blipFill>
                      <a:blip r:embed="rId5"/>
                      <a:stretch>
                        <a:fillRect/>
                      </a:stretch>
                    </p:blipFill>
                    <p:spPr>
                      <a:xfrm>
                        <a:off x="8183826" y="3693150"/>
                        <a:ext cx="187767" cy="304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endParaRPr lang="zh-CN" altLang="en-US" dirty="0"/>
          </a:p>
        </p:txBody>
      </p:sp>
      <p:sp>
        <p:nvSpPr>
          <p:cNvPr id="3" name="内容占位符 2"/>
          <p:cNvSpPr>
            <a:spLocks noGrp="1"/>
          </p:cNvSpPr>
          <p:nvPr>
            <p:ph idx="1"/>
          </p:nvPr>
        </p:nvSpPr>
        <p:spPr>
          <a:xfrm>
            <a:off x="260350" y="1191488"/>
            <a:ext cx="8616950" cy="4930775"/>
          </a:xfrm>
        </p:spPr>
        <p:txBody>
          <a:bodyPr>
            <a:normAutofit/>
          </a:bodyPr>
          <a:lstStyle/>
          <a:p>
            <a:r>
              <a:rPr lang="zh-CN" altLang="en-US" dirty="0"/>
              <a:t>令    ，   ，   分别表示在属性“色泽”上取值为“青绿”“乌黑”以及“浅白”的样本子集，有</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因此，样本子集   上属性“色泽”的信息增益为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于是，样本集</a:t>
            </a:r>
            <a:r>
              <a:rPr lang="en-US" altLang="zh-CN" dirty="0"/>
              <a:t>  </a:t>
            </a:r>
            <a:r>
              <a:rPr lang="zh-CN" altLang="en-US" dirty="0"/>
              <a:t>上属性“色泽”的信息增益为</a:t>
            </a:r>
            <a:endParaRPr lang="en-US" altLang="zh-CN" dirty="0"/>
          </a:p>
          <a:p>
            <a:pPr marL="0" indent="0">
              <a:buNone/>
            </a:pPr>
            <a:endParaRPr lang="zh-CN" altLang="en-US" dirty="0"/>
          </a:p>
        </p:txBody>
      </p:sp>
      <p:graphicFrame>
        <p:nvGraphicFramePr>
          <p:cNvPr id="4" name="对象 3"/>
          <p:cNvGraphicFramePr>
            <a:graphicFrameLocks noChangeAspect="1"/>
          </p:cNvGraphicFramePr>
          <p:nvPr/>
        </p:nvGraphicFramePr>
        <p:xfrm>
          <a:off x="1012825" y="1204913"/>
          <a:ext cx="311150" cy="352425"/>
        </p:xfrm>
        <a:graphic>
          <a:graphicData uri="http://schemas.openxmlformats.org/presentationml/2006/ole">
            <mc:AlternateContent xmlns:mc="http://schemas.openxmlformats.org/markup-compatibility/2006">
              <mc:Choice xmlns:v="urn:schemas-microsoft-com:vml" Requires="v">
                <p:oleObj spid="_x0000_s52250" name="Formula" r:id="rId1" imgW="1333500" imgH="1514475" progId="Equation.Ribbit">
                  <p:embed/>
                </p:oleObj>
              </mc:Choice>
              <mc:Fallback>
                <p:oleObj name="Formula" r:id="rId1" imgW="1333500" imgH="1514475" progId="Equation.Ribbit">
                  <p:embed/>
                  <p:pic>
                    <p:nvPicPr>
                      <p:cNvPr id="0" name="对象 3"/>
                      <p:cNvPicPr/>
                      <p:nvPr/>
                    </p:nvPicPr>
                    <p:blipFill>
                      <a:blip r:embed="rId2"/>
                      <a:stretch>
                        <a:fillRect/>
                      </a:stretch>
                    </p:blipFill>
                    <p:spPr>
                      <a:xfrm>
                        <a:off x="1012825" y="1204913"/>
                        <a:ext cx="311150" cy="35242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543050" y="1227138"/>
          <a:ext cx="315913" cy="350837"/>
        </p:xfrm>
        <a:graphic>
          <a:graphicData uri="http://schemas.openxmlformats.org/presentationml/2006/ole">
            <mc:AlternateContent xmlns:mc="http://schemas.openxmlformats.org/markup-compatibility/2006">
              <mc:Choice xmlns:v="urn:schemas-microsoft-com:vml" Requires="v">
                <p:oleObj spid="_x0000_s52251" name="Formula" r:id="rId3" imgW="1352550" imgH="1514475" progId="Equation.Ribbit">
                  <p:embed/>
                </p:oleObj>
              </mc:Choice>
              <mc:Fallback>
                <p:oleObj name="Formula" r:id="rId3" imgW="1352550" imgH="1514475" progId="Equation.Ribbit">
                  <p:embed/>
                  <p:pic>
                    <p:nvPicPr>
                      <p:cNvPr id="0" name="对象 5"/>
                      <p:cNvPicPr/>
                      <p:nvPr/>
                    </p:nvPicPr>
                    <p:blipFill>
                      <a:blip r:embed="rId4"/>
                      <a:stretch>
                        <a:fillRect/>
                      </a:stretch>
                    </p:blipFill>
                    <p:spPr>
                      <a:xfrm>
                        <a:off x="1543050" y="1227138"/>
                        <a:ext cx="315913" cy="35083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116138" y="1230313"/>
          <a:ext cx="319087" cy="349250"/>
        </p:xfrm>
        <a:graphic>
          <a:graphicData uri="http://schemas.openxmlformats.org/presentationml/2006/ole">
            <mc:AlternateContent xmlns:mc="http://schemas.openxmlformats.org/markup-compatibility/2006">
              <mc:Choice xmlns:v="urn:schemas-microsoft-com:vml" Requires="v">
                <p:oleObj spid="_x0000_s52252" name="Formula" r:id="rId5" imgW="1362075" imgH="1514475" progId="Equation.Ribbit">
                  <p:embed/>
                </p:oleObj>
              </mc:Choice>
              <mc:Fallback>
                <p:oleObj name="Formula" r:id="rId5" imgW="1362075" imgH="1514475" progId="Equation.Ribbit">
                  <p:embed/>
                  <p:pic>
                    <p:nvPicPr>
                      <p:cNvPr id="0" name="对象 6"/>
                      <p:cNvPicPr/>
                      <p:nvPr/>
                    </p:nvPicPr>
                    <p:blipFill>
                      <a:blip r:embed="rId6"/>
                      <a:stretch>
                        <a:fillRect/>
                      </a:stretch>
                    </p:blipFill>
                    <p:spPr>
                      <a:xfrm>
                        <a:off x="2116138" y="1230313"/>
                        <a:ext cx="319087" cy="3492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765175" y="1955800"/>
          <a:ext cx="3844925" cy="436563"/>
        </p:xfrm>
        <a:graphic>
          <a:graphicData uri="http://schemas.openxmlformats.org/presentationml/2006/ole">
            <mc:AlternateContent xmlns:mc="http://schemas.openxmlformats.org/markup-compatibility/2006">
              <mc:Choice xmlns:v="urn:schemas-microsoft-com:vml" Requires="v">
                <p:oleObj spid="_x0000_s52253" name="Formula" r:id="rId7" imgW="19869150" imgH="2257425" progId="Equation.Ribbit">
                  <p:embed/>
                </p:oleObj>
              </mc:Choice>
              <mc:Fallback>
                <p:oleObj name="Formula" r:id="rId7" imgW="19869150" imgH="2257425" progId="Equation.Ribbit">
                  <p:embed/>
                  <p:pic>
                    <p:nvPicPr>
                      <p:cNvPr id="0" name="对象 7"/>
                      <p:cNvPicPr/>
                      <p:nvPr/>
                    </p:nvPicPr>
                    <p:blipFill>
                      <a:blip r:embed="rId8"/>
                      <a:stretch>
                        <a:fillRect/>
                      </a:stretch>
                    </p:blipFill>
                    <p:spPr>
                      <a:xfrm>
                        <a:off x="765175" y="1955800"/>
                        <a:ext cx="3844925" cy="436563"/>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867275" y="1946275"/>
          <a:ext cx="3843338" cy="438150"/>
        </p:xfrm>
        <a:graphic>
          <a:graphicData uri="http://schemas.openxmlformats.org/presentationml/2006/ole">
            <mc:AlternateContent xmlns:mc="http://schemas.openxmlformats.org/markup-compatibility/2006">
              <mc:Choice xmlns:v="urn:schemas-microsoft-com:vml" Requires="v">
                <p:oleObj spid="_x0000_s52254" name="Formula" r:id="rId9" imgW="19869150" imgH="2257425" progId="Equation.Ribbit">
                  <p:embed/>
                </p:oleObj>
              </mc:Choice>
              <mc:Fallback>
                <p:oleObj name="Formula" r:id="rId9" imgW="19869150" imgH="2257425" progId="Equation.Ribbit">
                  <p:embed/>
                  <p:pic>
                    <p:nvPicPr>
                      <p:cNvPr id="0" name="对象 8"/>
                      <p:cNvPicPr/>
                      <p:nvPr/>
                    </p:nvPicPr>
                    <p:blipFill>
                      <a:blip r:embed="rId10"/>
                      <a:stretch>
                        <a:fillRect/>
                      </a:stretch>
                    </p:blipFill>
                    <p:spPr>
                      <a:xfrm>
                        <a:off x="4867275" y="1946275"/>
                        <a:ext cx="3843338" cy="43815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65175" y="2414588"/>
          <a:ext cx="3833813" cy="436562"/>
        </p:xfrm>
        <a:graphic>
          <a:graphicData uri="http://schemas.openxmlformats.org/presentationml/2006/ole">
            <mc:AlternateContent xmlns:mc="http://schemas.openxmlformats.org/markup-compatibility/2006">
              <mc:Choice xmlns:v="urn:schemas-microsoft-com:vml" Requires="v">
                <p:oleObj spid="_x0000_s52255" name="Formula" r:id="rId11" imgW="19869150" imgH="2257425" progId="Equation.Ribbit">
                  <p:embed/>
                </p:oleObj>
              </mc:Choice>
              <mc:Fallback>
                <p:oleObj name="Formula" r:id="rId11" imgW="19869150" imgH="2257425" progId="Equation.Ribbit">
                  <p:embed/>
                  <p:pic>
                    <p:nvPicPr>
                      <p:cNvPr id="0" name="对象 9"/>
                      <p:cNvPicPr/>
                      <p:nvPr/>
                    </p:nvPicPr>
                    <p:blipFill>
                      <a:blip r:embed="rId12"/>
                      <a:stretch>
                        <a:fillRect/>
                      </a:stretch>
                    </p:blipFill>
                    <p:spPr>
                      <a:xfrm>
                        <a:off x="765175" y="2414588"/>
                        <a:ext cx="3833813" cy="436562"/>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374775" y="3576638"/>
          <a:ext cx="3773488" cy="644525"/>
        </p:xfrm>
        <a:graphic>
          <a:graphicData uri="http://schemas.openxmlformats.org/presentationml/2006/ole">
            <mc:AlternateContent xmlns:mc="http://schemas.openxmlformats.org/markup-compatibility/2006">
              <mc:Choice xmlns:v="urn:schemas-microsoft-com:vml" Requires="v">
                <p:oleObj spid="_x0000_s52256" name="Formula" r:id="rId13" imgW="20259675" imgH="3467100" progId="Equation.Ribbit">
                  <p:embed/>
                </p:oleObj>
              </mc:Choice>
              <mc:Fallback>
                <p:oleObj name="Formula" r:id="rId13" imgW="20259675" imgH="3467100" progId="Equation.Ribbit">
                  <p:embed/>
                  <p:pic>
                    <p:nvPicPr>
                      <p:cNvPr id="0" name="对象 10"/>
                      <p:cNvPicPr/>
                      <p:nvPr/>
                    </p:nvPicPr>
                    <p:blipFill>
                      <a:blip r:embed="rId14"/>
                      <a:stretch>
                        <a:fillRect/>
                      </a:stretch>
                    </p:blipFill>
                    <p:spPr>
                      <a:xfrm>
                        <a:off x="1374775" y="3576638"/>
                        <a:ext cx="3773488" cy="644525"/>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2708275" y="4241800"/>
          <a:ext cx="4843463" cy="314325"/>
        </p:xfrm>
        <a:graphic>
          <a:graphicData uri="http://schemas.openxmlformats.org/presentationml/2006/ole">
            <mc:AlternateContent xmlns:mc="http://schemas.openxmlformats.org/markup-compatibility/2006">
              <mc:Choice xmlns:v="urn:schemas-microsoft-com:vml" Requires="v">
                <p:oleObj spid="_x0000_s52257" name="Formula" r:id="rId15" imgW="23669625" imgH="1533525" progId="Equation.Ribbit">
                  <p:embed/>
                </p:oleObj>
              </mc:Choice>
              <mc:Fallback>
                <p:oleObj name="Formula" r:id="rId15" imgW="23669625" imgH="1533525" progId="Equation.Ribbit">
                  <p:embed/>
                  <p:pic>
                    <p:nvPicPr>
                      <p:cNvPr id="0" name="对象 11"/>
                      <p:cNvPicPr/>
                      <p:nvPr/>
                    </p:nvPicPr>
                    <p:blipFill>
                      <a:blip r:embed="rId16"/>
                      <a:stretch>
                        <a:fillRect/>
                      </a:stretch>
                    </p:blipFill>
                    <p:spPr>
                      <a:xfrm>
                        <a:off x="2708275" y="4241800"/>
                        <a:ext cx="4843463" cy="31432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2714625" y="4633913"/>
          <a:ext cx="754063" cy="249237"/>
        </p:xfrm>
        <a:graphic>
          <a:graphicData uri="http://schemas.openxmlformats.org/presentationml/2006/ole">
            <mc:AlternateContent xmlns:mc="http://schemas.openxmlformats.org/markup-compatibility/2006">
              <mc:Choice xmlns:v="urn:schemas-microsoft-com:vml" Requires="v">
                <p:oleObj spid="_x0000_s52258" name="Formula" r:id="rId17" imgW="3714750" imgH="1219200" progId="Equation.Ribbit">
                  <p:embed/>
                </p:oleObj>
              </mc:Choice>
              <mc:Fallback>
                <p:oleObj name="Formula" r:id="rId17" imgW="3714750" imgH="1219200" progId="Equation.Ribbit">
                  <p:embed/>
                  <p:pic>
                    <p:nvPicPr>
                      <p:cNvPr id="0" name="对象 12"/>
                      <p:cNvPicPr/>
                      <p:nvPr/>
                    </p:nvPicPr>
                    <p:blipFill>
                      <a:blip r:embed="rId18"/>
                      <a:stretch>
                        <a:fillRect/>
                      </a:stretch>
                    </p:blipFill>
                    <p:spPr>
                      <a:xfrm>
                        <a:off x="2714625" y="4633913"/>
                        <a:ext cx="754063" cy="249237"/>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709863" y="3232150"/>
          <a:ext cx="222250" cy="360363"/>
        </p:xfrm>
        <a:graphic>
          <a:graphicData uri="http://schemas.openxmlformats.org/presentationml/2006/ole">
            <mc:AlternateContent xmlns:mc="http://schemas.openxmlformats.org/markup-compatibility/2006">
              <mc:Choice xmlns:v="urn:schemas-microsoft-com:vml" Requires="v">
                <p:oleObj spid="_x0000_s52259" name="Formula" r:id="rId19" imgW="933450" imgH="1514475" progId="Equation.Ribbit">
                  <p:embed/>
                </p:oleObj>
              </mc:Choice>
              <mc:Fallback>
                <p:oleObj name="Formula" r:id="rId19" imgW="933450" imgH="1514475" progId="Equation.Ribbit">
                  <p:embed/>
                  <p:pic>
                    <p:nvPicPr>
                      <p:cNvPr id="0" name="对象 13"/>
                      <p:cNvPicPr/>
                      <p:nvPr/>
                    </p:nvPicPr>
                    <p:blipFill>
                      <a:blip r:embed="rId20"/>
                      <a:stretch>
                        <a:fillRect/>
                      </a:stretch>
                    </p:blipFill>
                    <p:spPr>
                      <a:xfrm>
                        <a:off x="2709863" y="3232150"/>
                        <a:ext cx="222250" cy="360363"/>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357313" y="5480050"/>
          <a:ext cx="6227762" cy="363538"/>
        </p:xfrm>
        <a:graphic>
          <a:graphicData uri="http://schemas.openxmlformats.org/presentationml/2006/ole">
            <mc:AlternateContent xmlns:mc="http://schemas.openxmlformats.org/markup-compatibility/2006">
              <mc:Choice xmlns:v="urn:schemas-microsoft-com:vml" Requires="v">
                <p:oleObj spid="_x0000_s52260" name="Formula" r:id="rId21" imgW="27889200" imgH="1628775" progId="Equation.Ribbit">
                  <p:embed/>
                </p:oleObj>
              </mc:Choice>
              <mc:Fallback>
                <p:oleObj name="Formula" r:id="rId21" imgW="27889200" imgH="1628775" progId="Equation.Ribbit">
                  <p:embed/>
                  <p:pic>
                    <p:nvPicPr>
                      <p:cNvPr id="0" name="对象 14"/>
                      <p:cNvPicPr/>
                      <p:nvPr/>
                    </p:nvPicPr>
                    <p:blipFill>
                      <a:blip r:embed="rId22"/>
                      <a:stretch>
                        <a:fillRect/>
                      </a:stretch>
                    </p:blipFill>
                    <p:spPr>
                      <a:xfrm>
                        <a:off x="1357313" y="5480050"/>
                        <a:ext cx="6227762" cy="363538"/>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2411413" y="5005388"/>
          <a:ext cx="211137" cy="280987"/>
        </p:xfrm>
        <a:graphic>
          <a:graphicData uri="http://schemas.openxmlformats.org/presentationml/2006/ole">
            <mc:AlternateContent xmlns:mc="http://schemas.openxmlformats.org/markup-compatibility/2006">
              <mc:Choice xmlns:v="urn:schemas-microsoft-com:vml" Requires="v">
                <p:oleObj spid="_x0000_s52261" name="Formula" r:id="rId23" imgW="933450" imgH="1247775" progId="Equation.Ribbit">
                  <p:embed/>
                </p:oleObj>
              </mc:Choice>
              <mc:Fallback>
                <p:oleObj name="Formula" r:id="rId23" imgW="933450" imgH="1247775" progId="Equation.Ribbit">
                  <p:embed/>
                  <p:pic>
                    <p:nvPicPr>
                      <p:cNvPr id="0" name="对象 15"/>
                      <p:cNvPicPr/>
                      <p:nvPr/>
                    </p:nvPicPr>
                    <p:blipFill>
                      <a:blip r:embed="rId24"/>
                      <a:stretch>
                        <a:fillRect/>
                      </a:stretch>
                    </p:blipFill>
                    <p:spPr>
                      <a:xfrm>
                        <a:off x="2411413" y="5005388"/>
                        <a:ext cx="211137" cy="28098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4258962" y="1995220"/>
            <a:ext cx="3039762" cy="390182"/>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a:buNone/>
            </a:pPr>
            <a:endParaRPr lang="en-US" altLang="zh-CN" sz="2400" dirty="0"/>
          </a:p>
        </p:txBody>
      </p:sp>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endParaRPr lang="zh-CN" altLang="en-US" dirty="0"/>
          </a:p>
        </p:txBody>
      </p:sp>
      <p:sp>
        <p:nvSpPr>
          <p:cNvPr id="3" name="内容占位符 2"/>
          <p:cNvSpPr>
            <a:spLocks noGrp="1"/>
          </p:cNvSpPr>
          <p:nvPr>
            <p:ph idx="1"/>
          </p:nvPr>
        </p:nvSpPr>
        <p:spPr/>
        <p:txBody>
          <a:bodyPr/>
          <a:lstStyle/>
          <a:p>
            <a:r>
              <a:rPr lang="zh-CN" altLang="en-US" dirty="0"/>
              <a:t>类似地可计算出所有属性在数据集上的信息增益</a:t>
            </a:r>
            <a:endParaRPr lang="en-US" altLang="zh-CN" dirty="0"/>
          </a:p>
          <a:p>
            <a:endParaRPr lang="en-US" altLang="zh-CN" dirty="0"/>
          </a:p>
          <a:p>
            <a:endParaRPr lang="en-US" altLang="zh-CN" dirty="0"/>
          </a:p>
          <a:p>
            <a:endParaRPr lang="en-US" altLang="zh-CN" dirty="0"/>
          </a:p>
          <a:p>
            <a:pPr marL="0" indent="0">
              <a:buNone/>
            </a:pPr>
            <a:r>
              <a:rPr lang="en-US" altLang="zh-CN" dirty="0"/>
              <a:t> </a:t>
            </a:r>
            <a:endParaRPr lang="zh-CN" altLang="en-US" dirty="0"/>
          </a:p>
        </p:txBody>
      </p:sp>
      <p:graphicFrame>
        <p:nvGraphicFramePr>
          <p:cNvPr id="4" name="对象 3"/>
          <p:cNvGraphicFramePr>
            <a:graphicFrameLocks noChangeAspect="1"/>
          </p:cNvGraphicFramePr>
          <p:nvPr/>
        </p:nvGraphicFramePr>
        <p:xfrm>
          <a:off x="1212850" y="1619250"/>
          <a:ext cx="2801938" cy="361950"/>
        </p:xfrm>
        <a:graphic>
          <a:graphicData uri="http://schemas.openxmlformats.org/presentationml/2006/ole">
            <mc:AlternateContent xmlns:mc="http://schemas.openxmlformats.org/markup-compatibility/2006">
              <mc:Choice xmlns:v="urn:schemas-microsoft-com:vml" Requires="v">
                <p:oleObj spid="_x0000_s53262" name="Formula" r:id="rId1" imgW="10982325" imgH="1419225" progId="Equation.Ribbit">
                  <p:embed/>
                </p:oleObj>
              </mc:Choice>
              <mc:Fallback>
                <p:oleObj name="Formula" r:id="rId1" imgW="10982325" imgH="1419225" progId="Equation.Ribbit">
                  <p:embed/>
                  <p:pic>
                    <p:nvPicPr>
                      <p:cNvPr id="0" name="对象 3"/>
                      <p:cNvPicPr/>
                      <p:nvPr/>
                    </p:nvPicPr>
                    <p:blipFill>
                      <a:blip r:embed="rId2"/>
                      <a:stretch>
                        <a:fillRect/>
                      </a:stretch>
                    </p:blipFill>
                    <p:spPr>
                      <a:xfrm>
                        <a:off x="1212850" y="1619250"/>
                        <a:ext cx="2801938" cy="36195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4430713" y="1604963"/>
          <a:ext cx="2609850" cy="336550"/>
        </p:xfrm>
        <a:graphic>
          <a:graphicData uri="http://schemas.openxmlformats.org/presentationml/2006/ole">
            <mc:AlternateContent xmlns:mc="http://schemas.openxmlformats.org/markup-compatibility/2006">
              <mc:Choice xmlns:v="urn:schemas-microsoft-com:vml" Requires="v">
                <p:oleObj spid="_x0000_s53263" name="Formula" r:id="rId3" imgW="10944225" imgH="1409700" progId="Equation.Ribbit">
                  <p:embed/>
                </p:oleObj>
              </mc:Choice>
              <mc:Fallback>
                <p:oleObj name="Formula" r:id="rId3" imgW="10944225" imgH="1409700" progId="Equation.Ribbit">
                  <p:embed/>
                  <p:pic>
                    <p:nvPicPr>
                      <p:cNvPr id="0" name="对象 4"/>
                      <p:cNvPicPr/>
                      <p:nvPr/>
                    </p:nvPicPr>
                    <p:blipFill>
                      <a:blip r:embed="rId4"/>
                      <a:stretch>
                        <a:fillRect/>
                      </a:stretch>
                    </p:blipFill>
                    <p:spPr>
                      <a:xfrm>
                        <a:off x="4430713" y="1604963"/>
                        <a:ext cx="2609850" cy="33655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212850" y="2032000"/>
          <a:ext cx="2801938" cy="360363"/>
        </p:xfrm>
        <a:graphic>
          <a:graphicData uri="http://schemas.openxmlformats.org/presentationml/2006/ole">
            <mc:AlternateContent xmlns:mc="http://schemas.openxmlformats.org/markup-compatibility/2006">
              <mc:Choice xmlns:v="urn:schemas-microsoft-com:vml" Requires="v">
                <p:oleObj spid="_x0000_s53264" name="Formula" r:id="rId5" imgW="10982325" imgH="1409700" progId="Equation.Ribbit">
                  <p:embed/>
                </p:oleObj>
              </mc:Choice>
              <mc:Fallback>
                <p:oleObj name="Formula" r:id="rId5" imgW="10982325" imgH="1409700" progId="Equation.Ribbit">
                  <p:embed/>
                  <p:pic>
                    <p:nvPicPr>
                      <p:cNvPr id="0" name="对象 5"/>
                      <p:cNvPicPr/>
                      <p:nvPr/>
                    </p:nvPicPr>
                    <p:blipFill>
                      <a:blip r:embed="rId6"/>
                      <a:stretch>
                        <a:fillRect/>
                      </a:stretch>
                    </p:blipFill>
                    <p:spPr>
                      <a:xfrm>
                        <a:off x="1212850" y="2032000"/>
                        <a:ext cx="2801938" cy="360363"/>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427538" y="2030413"/>
          <a:ext cx="2614612" cy="331787"/>
        </p:xfrm>
        <a:graphic>
          <a:graphicData uri="http://schemas.openxmlformats.org/presentationml/2006/ole">
            <mc:AlternateContent xmlns:mc="http://schemas.openxmlformats.org/markup-compatibility/2006">
              <mc:Choice xmlns:v="urn:schemas-microsoft-com:vml" Requires="v">
                <p:oleObj spid="_x0000_s53265" name="Formula" r:id="rId7" imgW="11010900" imgH="1390650" progId="Equation.Ribbit">
                  <p:embed/>
                </p:oleObj>
              </mc:Choice>
              <mc:Fallback>
                <p:oleObj name="Formula" r:id="rId7" imgW="11010900" imgH="1390650" progId="Equation.Ribbit">
                  <p:embed/>
                  <p:pic>
                    <p:nvPicPr>
                      <p:cNvPr id="0" name="对象 6"/>
                      <p:cNvPicPr/>
                      <p:nvPr/>
                    </p:nvPicPr>
                    <p:blipFill>
                      <a:blip r:embed="rId8"/>
                      <a:stretch>
                        <a:fillRect/>
                      </a:stretch>
                    </p:blipFill>
                    <p:spPr>
                      <a:xfrm>
                        <a:off x="4427538" y="2030413"/>
                        <a:ext cx="2614612" cy="3317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233488" y="2424113"/>
          <a:ext cx="2781300" cy="354012"/>
        </p:xfrm>
        <a:graphic>
          <a:graphicData uri="http://schemas.openxmlformats.org/presentationml/2006/ole">
            <mc:AlternateContent xmlns:mc="http://schemas.openxmlformats.org/markup-compatibility/2006">
              <mc:Choice xmlns:v="urn:schemas-microsoft-com:vml" Requires="v">
                <p:oleObj spid="_x0000_s53266" name="Formula" r:id="rId9" imgW="10991850" imgH="1400175" progId="Equation.Ribbit">
                  <p:embed/>
                </p:oleObj>
              </mc:Choice>
              <mc:Fallback>
                <p:oleObj name="Formula" r:id="rId9" imgW="10991850" imgH="1400175" progId="Equation.Ribbit">
                  <p:embed/>
                  <p:pic>
                    <p:nvPicPr>
                      <p:cNvPr id="0" name="对象 7"/>
                      <p:cNvPicPr/>
                      <p:nvPr/>
                    </p:nvPicPr>
                    <p:blipFill>
                      <a:blip r:embed="rId10"/>
                      <a:stretch>
                        <a:fillRect/>
                      </a:stretch>
                    </p:blipFill>
                    <p:spPr>
                      <a:xfrm>
                        <a:off x="1233488" y="2424113"/>
                        <a:ext cx="2781300" cy="35401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430713" y="2439988"/>
          <a:ext cx="2638425" cy="339725"/>
        </p:xfrm>
        <a:graphic>
          <a:graphicData uri="http://schemas.openxmlformats.org/presentationml/2006/ole">
            <mc:AlternateContent xmlns:mc="http://schemas.openxmlformats.org/markup-compatibility/2006">
              <mc:Choice xmlns:v="urn:schemas-microsoft-com:vml" Requires="v">
                <p:oleObj spid="_x0000_s53267" name="Formula" r:id="rId11" imgW="10991850" imgH="1409700" progId="Equation.Ribbit">
                  <p:embed/>
                </p:oleObj>
              </mc:Choice>
              <mc:Fallback>
                <p:oleObj name="Formula" r:id="rId11" imgW="10991850" imgH="1409700" progId="Equation.Ribbit">
                  <p:embed/>
                  <p:pic>
                    <p:nvPicPr>
                      <p:cNvPr id="0" name="对象 8"/>
                      <p:cNvPicPr/>
                      <p:nvPr/>
                    </p:nvPicPr>
                    <p:blipFill>
                      <a:blip r:embed="rId12"/>
                      <a:stretch>
                        <a:fillRect/>
                      </a:stretch>
                    </p:blipFill>
                    <p:spPr>
                      <a:xfrm>
                        <a:off x="4430713" y="2439988"/>
                        <a:ext cx="2638425" cy="339725"/>
                      </a:xfrm>
                      <a:prstGeom prst="rect">
                        <a:avLst/>
                      </a:prstGeom>
                    </p:spPr>
                  </p:pic>
                </p:oleObj>
              </mc:Fallback>
            </mc:AlternateContent>
          </a:graphicData>
        </a:graphic>
      </p:graphicFrame>
      <p:pic>
        <p:nvPicPr>
          <p:cNvPr id="10" name="内容占位符 3"/>
          <p:cNvPicPr>
            <a:picLocks noChangeAspect="1"/>
          </p:cNvPicPr>
          <p:nvPr/>
        </p:nvPicPr>
        <p:blipFill>
          <a:blip r:embed="rId13"/>
          <a:stretch>
            <a:fillRect/>
          </a:stretch>
        </p:blipFill>
        <p:spPr>
          <a:xfrm>
            <a:off x="3822184" y="2834493"/>
            <a:ext cx="4567023" cy="3225760"/>
          </a:xfrm>
          <a:prstGeom prst="rect">
            <a:avLst/>
          </a:prstGeom>
        </p:spPr>
      </p:pic>
      <p:sp>
        <p:nvSpPr>
          <p:cNvPr id="18" name="矩形 17"/>
          <p:cNvSpPr/>
          <p:nvPr/>
        </p:nvSpPr>
        <p:spPr>
          <a:xfrm>
            <a:off x="3871785" y="3141212"/>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80017" y="5503472"/>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94854" y="2891481"/>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8936" y="3039514"/>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75901" y="4123034"/>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871779" y="4460790"/>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84139" y="5181600"/>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884133" y="5811796"/>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75901" y="4843848"/>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4133" y="5684755"/>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88230" y="2943751"/>
            <a:ext cx="2864964" cy="369332"/>
          </a:xfrm>
          <a:prstGeom prst="rect">
            <a:avLst/>
          </a:prstGeom>
          <a:noFill/>
        </p:spPr>
        <p:txBody>
          <a:bodyPr wrap="square" rtlCol="0">
            <a:spAutoFit/>
          </a:bodyPr>
          <a:lstStyle/>
          <a:p>
            <a:r>
              <a:rPr lang="zh-CN" altLang="en-US" dirty="0">
                <a:solidFill>
                  <a:schemeClr val="accent1"/>
                </a:solidFill>
              </a:rPr>
              <a:t>进入“纹理</a:t>
            </a:r>
            <a:r>
              <a:rPr lang="en-US" altLang="zh-CN" dirty="0">
                <a:solidFill>
                  <a:schemeClr val="accent1"/>
                </a:solidFill>
              </a:rPr>
              <a:t>=</a:t>
            </a:r>
            <a:r>
              <a:rPr lang="zh-CN" altLang="en-US" dirty="0">
                <a:solidFill>
                  <a:schemeClr val="accent1"/>
                </a:solidFill>
              </a:rPr>
              <a:t>清晰”分支</a:t>
            </a:r>
            <a:endParaRPr lang="zh-CN" altLang="en-US" dirty="0">
              <a:solidFill>
                <a:schemeClr val="accent1"/>
              </a:solidFill>
            </a:endParaRPr>
          </a:p>
        </p:txBody>
      </p:sp>
      <p:sp>
        <p:nvSpPr>
          <p:cNvPr id="31" name="矩形 30"/>
          <p:cNvSpPr/>
          <p:nvPr/>
        </p:nvSpPr>
        <p:spPr>
          <a:xfrm>
            <a:off x="386576" y="3381388"/>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84108" y="3285624"/>
            <a:ext cx="2864964" cy="369332"/>
          </a:xfrm>
          <a:prstGeom prst="rect">
            <a:avLst/>
          </a:prstGeom>
          <a:noFill/>
        </p:spPr>
        <p:txBody>
          <a:bodyPr wrap="square" rtlCol="0">
            <a:spAutoFit/>
          </a:bodyPr>
          <a:lstStyle/>
          <a:p>
            <a:r>
              <a:rPr lang="zh-CN" altLang="en-US" dirty="0">
                <a:solidFill>
                  <a:schemeClr val="accent3"/>
                </a:solidFill>
              </a:rPr>
              <a:t>进入“纹理</a:t>
            </a:r>
            <a:r>
              <a:rPr lang="en-US" altLang="zh-CN" dirty="0">
                <a:solidFill>
                  <a:schemeClr val="accent3"/>
                </a:solidFill>
              </a:rPr>
              <a:t>=</a:t>
            </a:r>
            <a:r>
              <a:rPr lang="zh-CN" altLang="en-US" dirty="0">
                <a:solidFill>
                  <a:schemeClr val="accent3"/>
                </a:solidFill>
              </a:rPr>
              <a:t>稍糊”分支</a:t>
            </a:r>
            <a:endParaRPr lang="zh-CN" altLang="en-US" dirty="0">
              <a:solidFill>
                <a:schemeClr val="accent3"/>
              </a:solidFill>
            </a:endParaRPr>
          </a:p>
        </p:txBody>
      </p:sp>
      <p:sp>
        <p:nvSpPr>
          <p:cNvPr id="33" name="矩形 32"/>
          <p:cNvSpPr/>
          <p:nvPr/>
        </p:nvSpPr>
        <p:spPr>
          <a:xfrm>
            <a:off x="382454" y="3731499"/>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79986" y="3643972"/>
            <a:ext cx="2864964" cy="369332"/>
          </a:xfrm>
          <a:prstGeom prst="rect">
            <a:avLst/>
          </a:prstGeom>
          <a:noFill/>
        </p:spPr>
        <p:txBody>
          <a:bodyPr wrap="square" rtlCol="0">
            <a:spAutoFit/>
          </a:bodyPr>
          <a:lstStyle/>
          <a:p>
            <a:r>
              <a:rPr lang="zh-CN" altLang="en-US" dirty="0">
                <a:solidFill>
                  <a:schemeClr val="accent5"/>
                </a:solidFill>
              </a:rPr>
              <a:t>进入“纹理</a:t>
            </a:r>
            <a:r>
              <a:rPr lang="en-US" altLang="zh-CN" dirty="0">
                <a:solidFill>
                  <a:schemeClr val="accent5"/>
                </a:solidFill>
              </a:rPr>
              <a:t>=</a:t>
            </a:r>
            <a:r>
              <a:rPr lang="zh-CN" altLang="en-US" dirty="0">
                <a:solidFill>
                  <a:schemeClr val="accent5"/>
                </a:solidFill>
              </a:rPr>
              <a:t>模糊”分支</a:t>
            </a:r>
            <a:endParaRPr lang="zh-CN" altLang="en-US" dirty="0">
              <a:solidFill>
                <a:schemeClr val="accent5"/>
              </a:solidFill>
            </a:endParaRPr>
          </a:p>
        </p:txBody>
      </p:sp>
      <p:sp>
        <p:nvSpPr>
          <p:cNvPr id="35" name="矩形 34"/>
          <p:cNvSpPr/>
          <p:nvPr/>
        </p:nvSpPr>
        <p:spPr>
          <a:xfrm>
            <a:off x="358683" y="4755295"/>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0556" y="4652718"/>
            <a:ext cx="2976947" cy="1477328"/>
          </a:xfrm>
          <a:prstGeom prst="rect">
            <a:avLst/>
          </a:prstGeom>
          <a:noFill/>
        </p:spPr>
        <p:txBody>
          <a:bodyPr wrap="square" rtlCol="0">
            <a:spAutoFit/>
          </a:bodyPr>
          <a:lstStyle/>
          <a:p>
            <a:r>
              <a:rPr lang="zh-CN" altLang="en-US" dirty="0">
                <a:solidFill>
                  <a:srgbClr val="C00000"/>
                </a:solidFill>
              </a:rPr>
              <a:t>在属性“纹理”上出现缺失值，样本</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同时进入</a:t>
            </a:r>
            <a:r>
              <a:rPr lang="en-US" altLang="zh-CN" dirty="0">
                <a:solidFill>
                  <a:srgbClr val="C00000"/>
                </a:solidFill>
              </a:rPr>
              <a:t>3</a:t>
            </a:r>
            <a:r>
              <a:rPr lang="zh-CN" altLang="en-US" dirty="0">
                <a:solidFill>
                  <a:srgbClr val="C00000"/>
                </a:solidFill>
              </a:rPr>
              <a:t>个分支，调整</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在</a:t>
            </a:r>
            <a:r>
              <a:rPr lang="en-US" altLang="zh-CN" dirty="0">
                <a:solidFill>
                  <a:srgbClr val="C00000"/>
                </a:solidFill>
              </a:rPr>
              <a:t>3</a:t>
            </a:r>
            <a:r>
              <a:rPr lang="zh-CN" altLang="en-US" dirty="0">
                <a:solidFill>
                  <a:srgbClr val="C00000"/>
                </a:solidFill>
              </a:rPr>
              <a:t>分分支权值分别为</a:t>
            </a:r>
            <a:r>
              <a:rPr lang="en-US" altLang="zh-CN" dirty="0">
                <a:solidFill>
                  <a:srgbClr val="C00000"/>
                </a:solidFill>
              </a:rPr>
              <a:t>7/15</a:t>
            </a:r>
            <a:r>
              <a:rPr lang="zh-CN" altLang="en-US" dirty="0">
                <a:solidFill>
                  <a:srgbClr val="C00000"/>
                </a:solidFill>
              </a:rPr>
              <a:t>，</a:t>
            </a:r>
            <a:r>
              <a:rPr lang="en-US" altLang="zh-CN" dirty="0">
                <a:solidFill>
                  <a:srgbClr val="C00000"/>
                </a:solidFill>
              </a:rPr>
              <a:t>5/15</a:t>
            </a:r>
            <a:r>
              <a:rPr lang="zh-CN" altLang="en-US" dirty="0">
                <a:solidFill>
                  <a:srgbClr val="C00000"/>
                </a:solidFill>
              </a:rPr>
              <a:t>，</a:t>
            </a:r>
            <a:r>
              <a:rPr lang="en-US" altLang="zh-CN" dirty="0">
                <a:solidFill>
                  <a:srgbClr val="C00000"/>
                </a:solidFill>
              </a:rPr>
              <a:t>3/15</a:t>
            </a:r>
            <a:endParaRPr lang="zh-CN" altLang="en-US" dirty="0">
              <a:solidFill>
                <a:srgbClr val="C00000"/>
              </a:solidFill>
            </a:endParaRPr>
          </a:p>
        </p:txBody>
      </p:sp>
      <p:sp>
        <p:nvSpPr>
          <p:cNvPr id="37" name="矩形 36"/>
          <p:cNvSpPr/>
          <p:nvPr/>
        </p:nvSpPr>
        <p:spPr>
          <a:xfrm>
            <a:off x="3875895" y="4674974"/>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871773" y="4300148"/>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0350" y="2891481"/>
            <a:ext cx="3484600"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531853" y="4081610"/>
            <a:ext cx="3018829" cy="369332"/>
          </a:xfrm>
          <a:prstGeom prst="rect">
            <a:avLst/>
          </a:prstGeom>
          <a:noFill/>
        </p:spPr>
        <p:txBody>
          <a:bodyPr wrap="square" rtlCol="0">
            <a:spAutoFit/>
          </a:bodyPr>
          <a:lstStyle/>
          <a:p>
            <a:r>
              <a:rPr lang="zh-CN" altLang="en-US" dirty="0"/>
              <a:t>样本权重在各子结点仍为</a:t>
            </a:r>
            <a:r>
              <a:rPr lang="en-US" altLang="zh-CN" dirty="0"/>
              <a:t>1</a:t>
            </a:r>
            <a:endParaRPr lang="zh-CN" altLang="en-US" dirty="0"/>
          </a:p>
        </p:txBody>
      </p:sp>
      <p:sp>
        <p:nvSpPr>
          <p:cNvPr id="45" name="矩形 44"/>
          <p:cNvSpPr/>
          <p:nvPr/>
        </p:nvSpPr>
        <p:spPr>
          <a:xfrm>
            <a:off x="264466" y="4617312"/>
            <a:ext cx="3480484" cy="153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37" grpId="0" animBg="1"/>
      <p:bldP spid="38" grpId="0" animBg="1"/>
      <p:bldP spid="39" grpId="0" animBg="1"/>
      <p:bldP spid="42" grpId="0"/>
      <p:bldP spid="4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4" name="内容占位符 3"/>
          <p:cNvSpPr>
            <a:spLocks noGrp="1"/>
          </p:cNvSpPr>
          <p:nvPr>
            <p:ph sz="quarter" idx="14"/>
          </p:nvPr>
        </p:nvSpPr>
        <p:spPr>
          <a:xfrm>
            <a:off x="260350" y="1126435"/>
            <a:ext cx="8629650" cy="4937478"/>
          </a:xfrm>
        </p:spPr>
        <p:txBody>
          <a:bodyPr/>
          <a:lstStyle/>
          <a:p>
            <a:r>
              <a:rPr lang="en-US" altLang="zh-CN" dirty="0"/>
              <a:t> </a:t>
            </a:r>
            <a:r>
              <a:rPr lang="zh-CN" altLang="en-US" dirty="0"/>
              <a:t>如何构建多变量决策树？</a:t>
            </a:r>
            <a:endParaRPr lang="en-US" altLang="zh-CN" dirty="0"/>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3" name="内容占位符 2"/>
          <p:cNvSpPr>
            <a:spLocks noGrp="1"/>
          </p:cNvSpPr>
          <p:nvPr>
            <p:ph idx="1"/>
          </p:nvPr>
        </p:nvSpPr>
        <p:spPr/>
        <p:txBody>
          <a:bodyPr/>
          <a:lstStyle/>
          <a:p>
            <a:r>
              <a:rPr lang="zh-CN" altLang="en-US" dirty="0"/>
              <a:t>如何利用信息增益来选择最优划分属性？</a:t>
            </a:r>
            <a:endParaRPr lang="zh-CN" altLang="en-US" dirty="0"/>
          </a:p>
        </p:txBody>
      </p:sp>
      <p:pic>
        <p:nvPicPr>
          <p:cNvPr id="30722" name="Picture 2" descr="https://gimg2.baidu.com/image_search/src=http%3A%2F%2Fstatic.zybuluo.com%2FIceMartin123%2Fbj527svk00co7uhvap10c0v1%2F13.png&amp;refer=http%3A%2F%2Fstatic.zybuluo.com&amp;app=2002&amp;size=f9999,10000&amp;q=a80&amp;n=0&amp;g=0n&amp;fmt=jpeg?sec=1621328157&amp;t=e39a69801dd9b9c2f4a17e6a2df538a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528" y="2007364"/>
            <a:ext cx="8493193" cy="39016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endParaRPr lang="zh-CN" altLang="en-US" dirty="0"/>
          </a:p>
        </p:txBody>
      </p:sp>
      <p:sp>
        <p:nvSpPr>
          <p:cNvPr id="3" name="内容占位符 2"/>
          <p:cNvSpPr>
            <a:spLocks noGrp="1"/>
          </p:cNvSpPr>
          <p:nvPr>
            <p:ph idx="1"/>
          </p:nvPr>
        </p:nvSpPr>
        <p:spPr/>
        <p:txBody>
          <a:bodyPr/>
          <a:lstStyle/>
          <a:p>
            <a:r>
              <a:rPr lang="zh-CN" altLang="en-US" dirty="0"/>
              <a:t>单变量决策树分类边界</a:t>
            </a:r>
            <a:r>
              <a:rPr lang="en-US" altLang="zh-CN" dirty="0"/>
              <a:t>:</a:t>
            </a:r>
            <a:r>
              <a:rPr lang="zh-CN" altLang="en-US" dirty="0"/>
              <a:t>轴平行</a:t>
            </a:r>
            <a:endParaRPr lang="en-US" altLang="zh-CN" dirty="0"/>
          </a:p>
          <a:p>
            <a:r>
              <a:rPr lang="zh-CN" altLang="en-US" dirty="0"/>
              <a:t>多变量决策树</a:t>
            </a:r>
            <a:endParaRPr lang="en-US" altLang="zh-CN" dirty="0"/>
          </a:p>
        </p:txBody>
      </p:sp>
      <p:sp>
        <p:nvSpPr>
          <p:cNvPr id="6" name="任意多边形 5"/>
          <p:cNvSpPr/>
          <p:nvPr/>
        </p:nvSpPr>
        <p:spPr>
          <a:xfrm>
            <a:off x="1032939" y="301700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1" fmla="*/ 0 w 2355393"/>
              <a:gd name="connsiteY0-2" fmla="*/ 1519781 h 1519781"/>
              <a:gd name="connsiteX1-3" fmla="*/ 904875 w 2355393"/>
              <a:gd name="connsiteY1-4" fmla="*/ 1262606 h 1519781"/>
              <a:gd name="connsiteX2-5" fmla="*/ 1581150 w 2355393"/>
              <a:gd name="connsiteY2-6" fmla="*/ 272006 h 1519781"/>
              <a:gd name="connsiteX3-7" fmla="*/ 2355393 w 2355393"/>
              <a:gd name="connsiteY3-8" fmla="*/ 0 h 1519781"/>
              <a:gd name="connsiteX0-9" fmla="*/ 0 w 2355393"/>
              <a:gd name="connsiteY0-10" fmla="*/ 1519781 h 1519781"/>
              <a:gd name="connsiteX1-11" fmla="*/ 904875 w 2355393"/>
              <a:gd name="connsiteY1-12" fmla="*/ 1262606 h 1519781"/>
              <a:gd name="connsiteX2-13" fmla="*/ 1581150 w 2355393"/>
              <a:gd name="connsiteY2-14" fmla="*/ 272006 h 1519781"/>
              <a:gd name="connsiteX3-15" fmla="*/ 2355393 w 2355393"/>
              <a:gd name="connsiteY3-16" fmla="*/ 0 h 1519781"/>
              <a:gd name="connsiteX0-17" fmla="*/ 0 w 2422813"/>
              <a:gd name="connsiteY0-18" fmla="*/ 1519781 h 1519781"/>
              <a:gd name="connsiteX1-19" fmla="*/ 972295 w 2422813"/>
              <a:gd name="connsiteY1-20" fmla="*/ 1262606 h 1519781"/>
              <a:gd name="connsiteX2-21" fmla="*/ 1648570 w 2422813"/>
              <a:gd name="connsiteY2-22" fmla="*/ 272006 h 1519781"/>
              <a:gd name="connsiteX3-23" fmla="*/ 2422813 w 2422813"/>
              <a:gd name="connsiteY3-24" fmla="*/ 0 h 1519781"/>
              <a:gd name="connsiteX0-25" fmla="*/ 0 w 2422813"/>
              <a:gd name="connsiteY0-26" fmla="*/ 1519781 h 1519781"/>
              <a:gd name="connsiteX1-27" fmla="*/ 972295 w 2422813"/>
              <a:gd name="connsiteY1-28" fmla="*/ 1262606 h 1519781"/>
              <a:gd name="connsiteX2-29" fmla="*/ 1648570 w 2422813"/>
              <a:gd name="connsiteY2-30" fmla="*/ 272006 h 1519781"/>
              <a:gd name="connsiteX3-31" fmla="*/ 2422813 w 2422813"/>
              <a:gd name="connsiteY3-32" fmla="*/ 0 h 1519781"/>
              <a:gd name="connsiteX0-33" fmla="*/ 0 w 2532370"/>
              <a:gd name="connsiteY0-34" fmla="*/ 1479985 h 1479985"/>
              <a:gd name="connsiteX1-35" fmla="*/ 972295 w 2532370"/>
              <a:gd name="connsiteY1-36" fmla="*/ 1222810 h 1479985"/>
              <a:gd name="connsiteX2-37" fmla="*/ 1648570 w 2532370"/>
              <a:gd name="connsiteY2-38" fmla="*/ 232210 h 1479985"/>
              <a:gd name="connsiteX3-39" fmla="*/ 2532370 w 2532370"/>
              <a:gd name="connsiteY3-40" fmla="*/ 0 h 1479985"/>
              <a:gd name="connsiteX0-41" fmla="*/ 0 w 2532370"/>
              <a:gd name="connsiteY0-42" fmla="*/ 1480593 h 1480593"/>
              <a:gd name="connsiteX1-43" fmla="*/ 972295 w 2532370"/>
              <a:gd name="connsiteY1-44" fmla="*/ 1223418 h 1480593"/>
              <a:gd name="connsiteX2-45" fmla="*/ 1648570 w 2532370"/>
              <a:gd name="connsiteY2-46" fmla="*/ 232818 h 1480593"/>
              <a:gd name="connsiteX3-47" fmla="*/ 2532370 w 2532370"/>
              <a:gd name="connsiteY3-48" fmla="*/ 608 h 1480593"/>
              <a:gd name="connsiteX0-49" fmla="*/ 0 w 2431240"/>
              <a:gd name="connsiteY0-50" fmla="*/ 1496376 h 1496376"/>
              <a:gd name="connsiteX1-51" fmla="*/ 972295 w 2431240"/>
              <a:gd name="connsiteY1-52" fmla="*/ 1239201 h 1496376"/>
              <a:gd name="connsiteX2-53" fmla="*/ 1648570 w 2431240"/>
              <a:gd name="connsiteY2-54" fmla="*/ 248601 h 1496376"/>
              <a:gd name="connsiteX3-55" fmla="*/ 2431240 w 2431240"/>
              <a:gd name="connsiteY3-56" fmla="*/ 473 h 1496376"/>
              <a:gd name="connsiteX0-57" fmla="*/ 0 w 2431240"/>
              <a:gd name="connsiteY0-58" fmla="*/ 1496376 h 1496376"/>
              <a:gd name="connsiteX1-59" fmla="*/ 972295 w 2431240"/>
              <a:gd name="connsiteY1-60" fmla="*/ 1239201 h 1496376"/>
              <a:gd name="connsiteX2-61" fmla="*/ 1648570 w 2431240"/>
              <a:gd name="connsiteY2-62" fmla="*/ 248601 h 1496376"/>
              <a:gd name="connsiteX3-63" fmla="*/ 2431240 w 2431240"/>
              <a:gd name="connsiteY3-64" fmla="*/ 473 h 1496376"/>
              <a:gd name="connsiteX0-65" fmla="*/ 0 w 2431240"/>
              <a:gd name="connsiteY0-66" fmla="*/ 1535999 h 1535999"/>
              <a:gd name="connsiteX1-67" fmla="*/ 972295 w 2431240"/>
              <a:gd name="connsiteY1-68" fmla="*/ 1278824 h 1535999"/>
              <a:gd name="connsiteX2-69" fmla="*/ 1648570 w 2431240"/>
              <a:gd name="connsiteY2-70" fmla="*/ 288224 h 1535999"/>
              <a:gd name="connsiteX3-71" fmla="*/ 2431240 w 2431240"/>
              <a:gd name="connsiteY3-72" fmla="*/ 300 h 1535999"/>
              <a:gd name="connsiteX0-73" fmla="*/ 0 w 2431240"/>
              <a:gd name="connsiteY0-74" fmla="*/ 1535699 h 1535699"/>
              <a:gd name="connsiteX1-75" fmla="*/ 972295 w 2431240"/>
              <a:gd name="connsiteY1-76" fmla="*/ 1278524 h 1535699"/>
              <a:gd name="connsiteX2-77" fmla="*/ 1648570 w 2431240"/>
              <a:gd name="connsiteY2-78" fmla="*/ 287924 h 1535699"/>
              <a:gd name="connsiteX3-79" fmla="*/ 2431240 w 2431240"/>
              <a:gd name="connsiteY3-80" fmla="*/ 0 h 1535699"/>
              <a:gd name="connsiteX0-81" fmla="*/ 0 w 2464950"/>
              <a:gd name="connsiteY0-82" fmla="*/ 1559576 h 1559576"/>
              <a:gd name="connsiteX1-83" fmla="*/ 972295 w 2464950"/>
              <a:gd name="connsiteY1-84" fmla="*/ 1302401 h 1559576"/>
              <a:gd name="connsiteX2-85" fmla="*/ 1648570 w 2464950"/>
              <a:gd name="connsiteY2-86" fmla="*/ 311801 h 1559576"/>
              <a:gd name="connsiteX3-87" fmla="*/ 2464950 w 2464950"/>
              <a:gd name="connsiteY3-88" fmla="*/ 0 h 1559576"/>
              <a:gd name="connsiteX0-89" fmla="*/ 0 w 2439668"/>
              <a:gd name="connsiteY0-90" fmla="*/ 1567535 h 1567535"/>
              <a:gd name="connsiteX1-91" fmla="*/ 972295 w 2439668"/>
              <a:gd name="connsiteY1-92" fmla="*/ 1310360 h 1567535"/>
              <a:gd name="connsiteX2-93" fmla="*/ 1648570 w 2439668"/>
              <a:gd name="connsiteY2-94" fmla="*/ 319760 h 1567535"/>
              <a:gd name="connsiteX3-95" fmla="*/ 2439668 w 2439668"/>
              <a:gd name="connsiteY3-96" fmla="*/ 0 h 1567535"/>
            </a:gdLst>
            <a:ahLst/>
            <a:cxnLst>
              <a:cxn ang="0">
                <a:pos x="connsiteX0-1" y="connsiteY0-2"/>
              </a:cxn>
              <a:cxn ang="0">
                <a:pos x="connsiteX1-3" y="connsiteY1-4"/>
              </a:cxn>
              <a:cxn ang="0">
                <a:pos x="connsiteX2-5" y="connsiteY2-6"/>
              </a:cxn>
              <a:cxn ang="0">
                <a:pos x="connsiteX3-7" y="connsiteY3-8"/>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966000" y="254198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957803" y="506204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775904" y="4999568"/>
            <a:ext cx="274434" cy="307777"/>
          </a:xfrm>
          <a:prstGeom prst="rect">
            <a:avLst/>
          </a:prstGeom>
          <a:noFill/>
        </p:spPr>
        <p:txBody>
          <a:bodyPr wrap="none" rtlCol="0">
            <a:spAutoFit/>
          </a:bodyPr>
          <a:lstStyle/>
          <a:p>
            <a:r>
              <a:rPr lang="en-US" altLang="zh-CN" sz="1400" dirty="0">
                <a:latin typeface="Times"/>
              </a:rPr>
              <a:t>0</a:t>
            </a:r>
            <a:endParaRPr lang="zh-CN" altLang="en-US" sz="1400" dirty="0">
              <a:latin typeface="Times"/>
            </a:endParaRPr>
          </a:p>
        </p:txBody>
      </p:sp>
      <p:cxnSp>
        <p:nvCxnSpPr>
          <p:cNvPr id="11" name="直接连接符 10"/>
          <p:cNvCxnSpPr/>
          <p:nvPr/>
        </p:nvCxnSpPr>
        <p:spPr>
          <a:xfrm>
            <a:off x="159581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21800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84019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46238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1002360" y="315531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1002360" y="377889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1002360" y="440246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1753845" y="3976955"/>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1271304" y="4328782"/>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365783" y="3700266"/>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076525" y="3744997"/>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1995683" y="4469842"/>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1259493" y="3756518"/>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1510286" y="4105157"/>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1430018" y="4670843"/>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2402208" y="45655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1887683" y="489293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163877" y="474737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2958025" y="458092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2596084" y="438108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776853" y="494415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3124287" y="472484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nvGraphicFramePr>
        <p:xfrm>
          <a:off x="3688909" y="5119564"/>
          <a:ext cx="141791" cy="216000"/>
        </p:xfrm>
        <a:graphic>
          <a:graphicData uri="http://schemas.openxmlformats.org/presentationml/2006/ole">
            <mc:AlternateContent xmlns:mc="http://schemas.openxmlformats.org/markup-compatibility/2006">
              <mc:Choice xmlns:v="urn:schemas-microsoft-com:vml" Requires="v">
                <p:oleObj spid="_x0000_s54288" name="Formula" r:id="rId1" imgW="647700" imgH="971550" progId="Equation.Ribbit">
                  <p:embed/>
                </p:oleObj>
              </mc:Choice>
              <mc:Fallback>
                <p:oleObj name="Formula" r:id="rId1" imgW="647700" imgH="971550" progId="Equation.Ribbit">
                  <p:embed/>
                  <p:pic>
                    <p:nvPicPr>
                      <p:cNvPr id="0" name="对象 48"/>
                      <p:cNvPicPr/>
                      <p:nvPr/>
                    </p:nvPicPr>
                    <p:blipFill>
                      <a:blip r:embed="rId2"/>
                      <a:stretch>
                        <a:fillRect/>
                      </a:stretch>
                    </p:blipFill>
                    <p:spPr>
                      <a:xfrm>
                        <a:off x="3688909" y="5119564"/>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nvGraphicFramePr>
        <p:xfrm>
          <a:off x="753529" y="2634536"/>
          <a:ext cx="133350" cy="219075"/>
        </p:xfrm>
        <a:graphic>
          <a:graphicData uri="http://schemas.openxmlformats.org/presentationml/2006/ole">
            <mc:AlternateContent xmlns:mc="http://schemas.openxmlformats.org/markup-compatibility/2006">
              <mc:Choice xmlns:v="urn:schemas-microsoft-com:vml" Requires="v">
                <p:oleObj spid="_x0000_s54289" name="Formula" r:id="rId3" imgW="609600" imgH="981075" progId="Equation.Ribbit">
                  <p:embed/>
                </p:oleObj>
              </mc:Choice>
              <mc:Fallback>
                <p:oleObj name="Formula" r:id="rId3" imgW="609600" imgH="981075" progId="Equation.Ribbit">
                  <p:embed/>
                  <p:pic>
                    <p:nvPicPr>
                      <p:cNvPr id="0" name="对象 49"/>
                      <p:cNvPicPr/>
                      <p:nvPr/>
                    </p:nvPicPr>
                    <p:blipFill>
                      <a:blip r:embed="rId4"/>
                      <a:stretch>
                        <a:fillRect/>
                      </a:stretch>
                    </p:blipFill>
                    <p:spPr>
                      <a:xfrm>
                        <a:off x="753529" y="2634536"/>
                        <a:ext cx="133350" cy="219075"/>
                      </a:xfrm>
                      <a:prstGeom prst="rect">
                        <a:avLst/>
                      </a:prstGeom>
                    </p:spPr>
                  </p:pic>
                </p:oleObj>
              </mc:Fallback>
            </mc:AlternateContent>
          </a:graphicData>
        </a:graphic>
      </p:graphicFrame>
      <p:grpSp>
        <p:nvGrpSpPr>
          <p:cNvPr id="51" name="组合 50"/>
          <p:cNvGrpSpPr/>
          <p:nvPr/>
        </p:nvGrpSpPr>
        <p:grpSpPr>
          <a:xfrm>
            <a:off x="2069377" y="4142223"/>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1700534" y="4472926"/>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1801662" y="3657754"/>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2675112" y="408495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2245209" y="3932686"/>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388263" y="3348559"/>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2442446" y="3486574"/>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2091798" y="3293772"/>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2429102" y="473928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283228" y="364499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421281" y="431782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337228" y="41290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2975287" y="392918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2912815" y="375505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890514" y="424250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2839102" y="310508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2542084" y="2859994"/>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1753695" y="3058501"/>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2421665" y="3162556"/>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3103681" y="342800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1468958" y="492651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2691534" y="3255661"/>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3354380" y="2938923"/>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3322446" y="320705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2867287" y="356589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1081725" y="3069211"/>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119823" y="297713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3"/>
          <p:cNvSpPr>
            <a:spLocks noChangeArrowheads="1"/>
          </p:cNvSpPr>
          <p:nvPr/>
        </p:nvSpPr>
        <p:spPr bwMode="auto">
          <a:xfrm>
            <a:off x="5037948" y="2182868"/>
            <a:ext cx="3558017" cy="1196145"/>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en-US" sz="2200" dirty="0">
                <a:latin typeface="+mn-ea"/>
                <a:ea typeface="+mn-ea"/>
              </a:rPr>
              <a:t>非叶节点不再是仅对某个属性</a:t>
            </a:r>
            <a:r>
              <a:rPr lang="en-US" altLang="zh-CN" sz="2200" dirty="0">
                <a:latin typeface="+mn-ea"/>
                <a:ea typeface="+mn-ea"/>
              </a:rPr>
              <a:t>,</a:t>
            </a:r>
            <a:r>
              <a:rPr lang="zh-CN" altLang="en-US" sz="2200" dirty="0">
                <a:latin typeface="+mn-ea"/>
                <a:ea typeface="+mn-ea"/>
              </a:rPr>
              <a:t>而是对属性的线性组合</a:t>
            </a:r>
            <a:endParaRPr lang="zh-CN" altLang="en-US" sz="2200" dirty="0">
              <a:latin typeface="+mn-ea"/>
              <a:ea typeface="+mn-ea"/>
            </a:endParaRPr>
          </a:p>
        </p:txBody>
      </p:sp>
      <p:sp>
        <p:nvSpPr>
          <p:cNvPr id="105" name="Rectangle 3"/>
          <p:cNvSpPr>
            <a:spLocks noChangeArrowheads="1"/>
          </p:cNvSpPr>
          <p:nvPr/>
        </p:nvSpPr>
        <p:spPr bwMode="auto">
          <a:xfrm>
            <a:off x="5032347" y="3704141"/>
            <a:ext cx="3558017" cy="222857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en-US" sz="2200" dirty="0">
                <a:latin typeface="+mn-ea"/>
                <a:ea typeface="+mn-ea"/>
              </a:rPr>
              <a:t>每个非叶结点是一个形如          的线性分类器，其中  是属性  的权值，  和  可在该结点所含的样本集和属性集上学得</a:t>
            </a:r>
            <a:endParaRPr lang="en-US" altLang="zh-CN" sz="2200" dirty="0">
              <a:latin typeface="+mn-ea"/>
              <a:ea typeface="+mn-ea"/>
            </a:endParaRPr>
          </a:p>
          <a:p>
            <a:pPr marL="0" indent="0">
              <a:buNone/>
            </a:pPr>
            <a:r>
              <a:rPr lang="en-US" altLang="zh-CN" sz="2400" dirty="0"/>
              <a:t>          </a:t>
            </a:r>
            <a:endParaRPr lang="en-US" altLang="zh-CN" sz="2400" dirty="0"/>
          </a:p>
          <a:p>
            <a:endParaRPr lang="zh-CN" altLang="en-US" sz="2400" dirty="0"/>
          </a:p>
        </p:txBody>
      </p:sp>
      <p:sp>
        <p:nvSpPr>
          <p:cNvPr id="4" name="下箭头 3"/>
          <p:cNvSpPr/>
          <p:nvPr/>
        </p:nvSpPr>
        <p:spPr>
          <a:xfrm>
            <a:off x="6558238" y="3478798"/>
            <a:ext cx="323085" cy="141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5838789" y="4128528"/>
          <a:ext cx="1257570" cy="293658"/>
        </p:xfrm>
        <a:graphic>
          <a:graphicData uri="http://schemas.openxmlformats.org/presentationml/2006/ole">
            <mc:AlternateContent xmlns:mc="http://schemas.openxmlformats.org/markup-compatibility/2006">
              <mc:Choice xmlns:v="urn:schemas-microsoft-com:vml" Requires="v">
                <p:oleObj spid="_x0000_s54290" name="Formula" r:id="rId5" imgW="6677025" imgH="1562100" progId="Equation.Ribbit">
                  <p:embed/>
                </p:oleObj>
              </mc:Choice>
              <mc:Fallback>
                <p:oleObj name="Formula" r:id="rId5" imgW="6677025" imgH="1562100" progId="Equation.Ribbit">
                  <p:embed/>
                  <p:pic>
                    <p:nvPicPr>
                      <p:cNvPr id="0" name="对象 4"/>
                      <p:cNvPicPr/>
                      <p:nvPr/>
                    </p:nvPicPr>
                    <p:blipFill>
                      <a:blip r:embed="rId6"/>
                      <a:stretch>
                        <a:fillRect/>
                      </a:stretch>
                    </p:blipFill>
                    <p:spPr>
                      <a:xfrm>
                        <a:off x="5838789" y="4128528"/>
                        <a:ext cx="1257570" cy="293658"/>
                      </a:xfrm>
                      <a:prstGeom prst="rect">
                        <a:avLst/>
                      </a:prstGeom>
                    </p:spPr>
                  </p:pic>
                </p:oleObj>
              </mc:Fallback>
            </mc:AlternateContent>
          </a:graphicData>
        </a:graphic>
      </p:graphicFrame>
      <p:graphicFrame>
        <p:nvGraphicFramePr>
          <p:cNvPr id="106" name="对象 105"/>
          <p:cNvGraphicFramePr>
            <a:graphicFrameLocks noChangeAspect="1"/>
          </p:cNvGraphicFramePr>
          <p:nvPr/>
        </p:nvGraphicFramePr>
        <p:xfrm>
          <a:off x="6875680" y="4509618"/>
          <a:ext cx="297911" cy="237696"/>
        </p:xfrm>
        <a:graphic>
          <a:graphicData uri="http://schemas.openxmlformats.org/presentationml/2006/ole">
            <mc:AlternateContent xmlns:mc="http://schemas.openxmlformats.org/markup-compatibility/2006">
              <mc:Choice xmlns:v="urn:schemas-microsoft-com:vml" Requires="v">
                <p:oleObj spid="_x0000_s54291" name="Formula" r:id="rId7" imgW="1114425" imgH="895350" progId="Equation.Ribbit">
                  <p:embed/>
                </p:oleObj>
              </mc:Choice>
              <mc:Fallback>
                <p:oleObj name="Formula" r:id="rId7" imgW="1114425" imgH="895350" progId="Equation.Ribbit">
                  <p:embed/>
                  <p:pic>
                    <p:nvPicPr>
                      <p:cNvPr id="0" name="对象 105"/>
                      <p:cNvPicPr/>
                      <p:nvPr/>
                    </p:nvPicPr>
                    <p:blipFill>
                      <a:blip r:embed="rId8"/>
                      <a:stretch>
                        <a:fillRect/>
                      </a:stretch>
                    </p:blipFill>
                    <p:spPr>
                      <a:xfrm>
                        <a:off x="6875680" y="4509618"/>
                        <a:ext cx="297911" cy="237696"/>
                      </a:xfrm>
                      <a:prstGeom prst="rect">
                        <a:avLst/>
                      </a:prstGeom>
                    </p:spPr>
                  </p:pic>
                </p:oleObj>
              </mc:Fallback>
            </mc:AlternateContent>
          </a:graphicData>
        </a:graphic>
      </p:graphicFrame>
      <p:graphicFrame>
        <p:nvGraphicFramePr>
          <p:cNvPr id="107" name="对象 106"/>
          <p:cNvGraphicFramePr>
            <a:graphicFrameLocks noChangeAspect="1"/>
          </p:cNvGraphicFramePr>
          <p:nvPr/>
        </p:nvGraphicFramePr>
        <p:xfrm>
          <a:off x="7218886" y="4826734"/>
          <a:ext cx="114910" cy="284252"/>
        </p:xfrm>
        <a:graphic>
          <a:graphicData uri="http://schemas.openxmlformats.org/presentationml/2006/ole">
            <mc:AlternateContent xmlns:mc="http://schemas.openxmlformats.org/markup-compatibility/2006">
              <mc:Choice xmlns:v="urn:schemas-microsoft-com:vml" Requires="v">
                <p:oleObj spid="_x0000_s54292" name="Formula" r:id="rId9" imgW="447675" imgH="1114425" progId="Equation.Ribbit">
                  <p:embed/>
                </p:oleObj>
              </mc:Choice>
              <mc:Fallback>
                <p:oleObj name="Formula" r:id="rId9" imgW="447675" imgH="1114425" progId="Equation.Ribbit">
                  <p:embed/>
                  <p:pic>
                    <p:nvPicPr>
                      <p:cNvPr id="0" name="对象 106"/>
                      <p:cNvPicPr/>
                      <p:nvPr/>
                    </p:nvPicPr>
                    <p:blipFill>
                      <a:blip r:embed="rId10"/>
                      <a:stretch>
                        <a:fillRect/>
                      </a:stretch>
                    </p:blipFill>
                    <p:spPr>
                      <a:xfrm>
                        <a:off x="7218886" y="4826734"/>
                        <a:ext cx="114910" cy="284252"/>
                      </a:xfrm>
                      <a:prstGeom prst="rect">
                        <a:avLst/>
                      </a:prstGeom>
                    </p:spPr>
                  </p:pic>
                </p:oleObj>
              </mc:Fallback>
            </mc:AlternateContent>
          </a:graphicData>
        </a:graphic>
      </p:graphicFrame>
      <p:graphicFrame>
        <p:nvGraphicFramePr>
          <p:cNvPr id="108" name="对象 107"/>
          <p:cNvGraphicFramePr>
            <a:graphicFrameLocks noChangeAspect="1"/>
          </p:cNvGraphicFramePr>
          <p:nvPr/>
        </p:nvGraphicFramePr>
        <p:xfrm>
          <a:off x="8014921" y="4493309"/>
          <a:ext cx="264258" cy="264258"/>
        </p:xfrm>
        <a:graphic>
          <a:graphicData uri="http://schemas.openxmlformats.org/presentationml/2006/ole">
            <mc:AlternateContent xmlns:mc="http://schemas.openxmlformats.org/markup-compatibility/2006">
              <mc:Choice xmlns:v="urn:schemas-microsoft-com:vml" Requires="v">
                <p:oleObj spid="_x0000_s54293" name="Formula" r:id="rId11" imgW="885825" imgH="895350" progId="Equation.Ribbit">
                  <p:embed/>
                </p:oleObj>
              </mc:Choice>
              <mc:Fallback>
                <p:oleObj name="Formula" r:id="rId11" imgW="885825" imgH="895350" progId="Equation.Ribbit">
                  <p:embed/>
                  <p:pic>
                    <p:nvPicPr>
                      <p:cNvPr id="0" name="对象 107"/>
                      <p:cNvPicPr/>
                      <p:nvPr/>
                    </p:nvPicPr>
                    <p:blipFill>
                      <a:blip r:embed="rId12"/>
                      <a:stretch>
                        <a:fillRect/>
                      </a:stretch>
                    </p:blipFill>
                    <p:spPr>
                      <a:xfrm>
                        <a:off x="8014921" y="4493309"/>
                        <a:ext cx="264258" cy="264258"/>
                      </a:xfrm>
                      <a:prstGeom prst="rect">
                        <a:avLst/>
                      </a:prstGeom>
                    </p:spPr>
                  </p:pic>
                </p:oleObj>
              </mc:Fallback>
            </mc:AlternateContent>
          </a:graphicData>
        </a:graphic>
      </p:graphicFrame>
      <p:graphicFrame>
        <p:nvGraphicFramePr>
          <p:cNvPr id="109" name="对象 108"/>
          <p:cNvGraphicFramePr>
            <a:graphicFrameLocks noChangeAspect="1"/>
          </p:cNvGraphicFramePr>
          <p:nvPr/>
        </p:nvGraphicFramePr>
        <p:xfrm>
          <a:off x="6527753" y="4860789"/>
          <a:ext cx="325103" cy="259392"/>
        </p:xfrm>
        <a:graphic>
          <a:graphicData uri="http://schemas.openxmlformats.org/presentationml/2006/ole">
            <mc:AlternateContent xmlns:mc="http://schemas.openxmlformats.org/markup-compatibility/2006">
              <mc:Choice xmlns:v="urn:schemas-microsoft-com:vml" Requires="v">
                <p:oleObj spid="_x0000_s54294" name="Formula" r:id="rId13" imgW="1114425" imgH="895350" progId="Equation.Ribbit">
                  <p:embed/>
                </p:oleObj>
              </mc:Choice>
              <mc:Fallback>
                <p:oleObj name="Formula" r:id="rId13" imgW="1114425" imgH="895350" progId="Equation.Ribbit">
                  <p:embed/>
                  <p:pic>
                    <p:nvPicPr>
                      <p:cNvPr id="0" name="对象 108"/>
                      <p:cNvPicPr/>
                      <p:nvPr/>
                    </p:nvPicPr>
                    <p:blipFill>
                      <a:blip r:embed="rId8"/>
                      <a:stretch>
                        <a:fillRect/>
                      </a:stretch>
                    </p:blipFill>
                    <p:spPr>
                      <a:xfrm>
                        <a:off x="6527753" y="4860789"/>
                        <a:ext cx="325103" cy="25939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endParaRPr lang="zh-CN" altLang="en-US" dirty="0"/>
          </a:p>
        </p:txBody>
      </p:sp>
      <p:sp>
        <p:nvSpPr>
          <p:cNvPr id="3" name="内容占位符 2"/>
          <p:cNvSpPr>
            <a:spLocks noGrp="1"/>
          </p:cNvSpPr>
          <p:nvPr>
            <p:ph idx="1"/>
          </p:nvPr>
        </p:nvSpPr>
        <p:spPr/>
        <p:txBody>
          <a:bodyPr/>
          <a:lstStyle/>
          <a:p>
            <a:r>
              <a:rPr lang="zh-CN" altLang="en-US" dirty="0"/>
              <a:t>单变量决策树</a:t>
            </a:r>
            <a:endParaRPr lang="en-US" altLang="zh-CN" dirty="0"/>
          </a:p>
        </p:txBody>
      </p:sp>
      <p:sp>
        <p:nvSpPr>
          <p:cNvPr id="5" name="右箭头 4"/>
          <p:cNvSpPr/>
          <p:nvPr/>
        </p:nvSpPr>
        <p:spPr>
          <a:xfrm>
            <a:off x="4639516" y="3287813"/>
            <a:ext cx="443884" cy="33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05713" y="1733405"/>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0.126?</a:t>
            </a:r>
            <a:endParaRPr lang="zh-CN" altLang="en-US" sz="2200" dirty="0">
              <a:latin typeface="Times" panose="02020603060405020304" pitchFamily="18" charset="0"/>
            </a:endParaRPr>
          </a:p>
        </p:txBody>
      </p:sp>
      <p:sp>
        <p:nvSpPr>
          <p:cNvPr id="29" name="圆角矩形 28"/>
          <p:cNvSpPr/>
          <p:nvPr/>
        </p:nvSpPr>
        <p:spPr>
          <a:xfrm>
            <a:off x="1508599" y="2753622"/>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0.381?</a:t>
            </a:r>
            <a:endParaRPr lang="zh-CN" altLang="en-US" sz="2200" dirty="0">
              <a:latin typeface="Times" panose="02020603060405020304" pitchFamily="18" charset="0"/>
            </a:endParaRPr>
          </a:p>
        </p:txBody>
      </p:sp>
      <p:sp>
        <p:nvSpPr>
          <p:cNvPr id="30" name="椭圆 29"/>
          <p:cNvSpPr/>
          <p:nvPr/>
        </p:nvSpPr>
        <p:spPr>
          <a:xfrm>
            <a:off x="1138247" y="38051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31" name="圆角矩形 30"/>
          <p:cNvSpPr/>
          <p:nvPr/>
        </p:nvSpPr>
        <p:spPr>
          <a:xfrm>
            <a:off x="1323521" y="4870464"/>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0.560?</a:t>
            </a:r>
            <a:endParaRPr lang="zh-CN" altLang="en-US" sz="2200" dirty="0">
              <a:latin typeface="Times" panose="02020603060405020304" pitchFamily="18" charset="0"/>
            </a:endParaRPr>
          </a:p>
        </p:txBody>
      </p:sp>
      <p:grpSp>
        <p:nvGrpSpPr>
          <p:cNvPr id="32" name="组合 31"/>
          <p:cNvGrpSpPr/>
          <p:nvPr/>
        </p:nvGrpSpPr>
        <p:grpSpPr>
          <a:xfrm>
            <a:off x="1000070" y="5908237"/>
            <a:ext cx="2446902" cy="432000"/>
            <a:chOff x="4279045" y="4439240"/>
            <a:chExt cx="2446902" cy="432000"/>
          </a:xfrm>
        </p:grpSpPr>
        <p:sp>
          <p:nvSpPr>
            <p:cNvPr id="33" name="椭圆 32"/>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34" name="椭圆 33"/>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grpSp>
      <p:sp>
        <p:nvSpPr>
          <p:cNvPr id="35" name="文本框 10"/>
          <p:cNvSpPr txBox="1"/>
          <p:nvPr/>
        </p:nvSpPr>
        <p:spPr>
          <a:xfrm>
            <a:off x="1330973" y="5421526"/>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nvCxnSpPr>
        <p:spPr>
          <a:xfrm flipH="1">
            <a:off x="1578501" y="5302464"/>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2486358" y="5300516"/>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13"/>
          <p:cNvSpPr txBox="1"/>
          <p:nvPr/>
        </p:nvSpPr>
        <p:spPr>
          <a:xfrm>
            <a:off x="2701206" y="541971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sp>
        <p:nvSpPr>
          <p:cNvPr id="39" name="椭圆 38"/>
          <p:cNvSpPr/>
          <p:nvPr/>
        </p:nvSpPr>
        <p:spPr>
          <a:xfrm>
            <a:off x="3499727" y="48645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endParaRPr lang="zh-CN" altLang="en-US" sz="2200" dirty="0"/>
          </a:p>
        </p:txBody>
      </p:sp>
      <p:sp>
        <p:nvSpPr>
          <p:cNvPr id="40" name="文本框 15"/>
          <p:cNvSpPr txBox="1"/>
          <p:nvPr/>
        </p:nvSpPr>
        <p:spPr>
          <a:xfrm>
            <a:off x="2471963" y="4375848"/>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41" name="直接连接符 40"/>
          <p:cNvCxnSpPr/>
          <p:nvPr/>
        </p:nvCxnSpPr>
        <p:spPr>
          <a:xfrm flipH="1">
            <a:off x="2719491" y="4256786"/>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3627348" y="4254838"/>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2334602" y="3805160"/>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0.205?</a:t>
            </a:r>
            <a:endParaRPr lang="zh-CN" altLang="en-US" sz="2200" dirty="0">
              <a:latin typeface="Times" panose="02020603060405020304" pitchFamily="18" charset="0"/>
            </a:endParaRPr>
          </a:p>
        </p:txBody>
      </p:sp>
      <p:sp>
        <p:nvSpPr>
          <p:cNvPr id="45" name="文本框 20"/>
          <p:cNvSpPr txBox="1"/>
          <p:nvPr/>
        </p:nvSpPr>
        <p:spPr>
          <a:xfrm>
            <a:off x="1411928" y="332353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46" name="直接连接符 45"/>
          <p:cNvCxnSpPr/>
          <p:nvPr/>
        </p:nvCxnSpPr>
        <p:spPr>
          <a:xfrm flipH="1">
            <a:off x="1659456" y="320446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567313" y="320252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8" name="文本框 23"/>
          <p:cNvSpPr txBox="1"/>
          <p:nvPr/>
        </p:nvSpPr>
        <p:spPr>
          <a:xfrm>
            <a:off x="2782161" y="332171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sp>
        <p:nvSpPr>
          <p:cNvPr id="49" name="椭圆 48"/>
          <p:cNvSpPr/>
          <p:nvPr/>
        </p:nvSpPr>
        <p:spPr>
          <a:xfrm>
            <a:off x="58247" y="27536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endParaRPr lang="zh-CN" altLang="en-US" sz="2200" dirty="0"/>
          </a:p>
        </p:txBody>
      </p:sp>
      <p:sp>
        <p:nvSpPr>
          <p:cNvPr id="50" name="文本框 25"/>
          <p:cNvSpPr txBox="1"/>
          <p:nvPr/>
        </p:nvSpPr>
        <p:spPr>
          <a:xfrm>
            <a:off x="445203" y="227574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51" name="直接连接符 50"/>
          <p:cNvCxnSpPr/>
          <p:nvPr/>
        </p:nvCxnSpPr>
        <p:spPr>
          <a:xfrm flipH="1">
            <a:off x="692731" y="215667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1600588" y="215473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53" name="文本框 28"/>
          <p:cNvSpPr txBox="1"/>
          <p:nvPr/>
        </p:nvSpPr>
        <p:spPr>
          <a:xfrm>
            <a:off x="1815436" y="227392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cxnSp>
        <p:nvCxnSpPr>
          <p:cNvPr id="62" name="直接箭头连接符 61"/>
          <p:cNvCxnSpPr/>
          <p:nvPr/>
        </p:nvCxnSpPr>
        <p:spPr>
          <a:xfrm flipH="1" flipV="1">
            <a:off x="592583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a:off x="591764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5735741" y="4518262"/>
            <a:ext cx="274434" cy="307777"/>
          </a:xfrm>
          <a:prstGeom prst="rect">
            <a:avLst/>
          </a:prstGeom>
          <a:noFill/>
        </p:spPr>
        <p:txBody>
          <a:bodyPr wrap="none" rtlCol="0">
            <a:spAutoFit/>
          </a:bodyPr>
          <a:lstStyle/>
          <a:p>
            <a:r>
              <a:rPr lang="en-US" altLang="zh-CN" sz="1400" dirty="0">
                <a:latin typeface="Times"/>
              </a:rPr>
              <a:t>0</a:t>
            </a:r>
            <a:endParaRPr lang="zh-CN" altLang="en-US" sz="1400" dirty="0">
              <a:latin typeface="Times"/>
            </a:endParaRPr>
          </a:p>
        </p:txBody>
      </p:sp>
      <p:cxnSp>
        <p:nvCxnSpPr>
          <p:cNvPr id="65" name="直接连接符 64"/>
          <p:cNvCxnSpPr/>
          <p:nvPr/>
        </p:nvCxnSpPr>
        <p:spPr>
          <a:xfrm>
            <a:off x="65556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71778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780002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842221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69" name="文本框 40"/>
          <p:cNvSpPr txBox="1"/>
          <p:nvPr/>
        </p:nvSpPr>
        <p:spPr>
          <a:xfrm>
            <a:off x="6327050" y="4556804"/>
            <a:ext cx="453970"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70" name="文本框 41"/>
          <p:cNvSpPr txBox="1"/>
          <p:nvPr/>
        </p:nvSpPr>
        <p:spPr>
          <a:xfrm>
            <a:off x="6949471" y="4556804"/>
            <a:ext cx="453970"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71" name="文本框 42"/>
          <p:cNvSpPr txBox="1"/>
          <p:nvPr/>
        </p:nvSpPr>
        <p:spPr>
          <a:xfrm>
            <a:off x="7571892" y="4556804"/>
            <a:ext cx="453970"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sp>
        <p:nvSpPr>
          <p:cNvPr id="72" name="文本框 43"/>
          <p:cNvSpPr txBox="1"/>
          <p:nvPr/>
        </p:nvSpPr>
        <p:spPr>
          <a:xfrm>
            <a:off x="8194313" y="4556804"/>
            <a:ext cx="453970" cy="307777"/>
          </a:xfrm>
          <a:prstGeom prst="rect">
            <a:avLst/>
          </a:prstGeom>
          <a:noFill/>
        </p:spPr>
        <p:txBody>
          <a:bodyPr wrap="none" rtlCol="0">
            <a:spAutoFit/>
          </a:bodyPr>
          <a:lstStyle/>
          <a:p>
            <a:r>
              <a:rPr lang="en-US" altLang="zh-CN" sz="1400" dirty="0">
                <a:latin typeface="Times"/>
              </a:rPr>
              <a:t>0.8</a:t>
            </a:r>
            <a:endParaRPr lang="zh-CN" altLang="en-US" sz="1400" dirty="0">
              <a:latin typeface="Times"/>
            </a:endParaRPr>
          </a:p>
        </p:txBody>
      </p:sp>
      <p:cxnSp>
        <p:nvCxnSpPr>
          <p:cNvPr id="73" name="直接连接符 72"/>
          <p:cNvCxnSpPr/>
          <p:nvPr/>
        </p:nvCxnSpPr>
        <p:spPr>
          <a:xfrm rot="5400000">
            <a:off x="596219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rot="5400000">
            <a:off x="596219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rot="5400000">
            <a:off x="596219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76" name="文本框 52"/>
          <p:cNvSpPr txBox="1"/>
          <p:nvPr/>
        </p:nvSpPr>
        <p:spPr>
          <a:xfrm>
            <a:off x="5505240" y="3822323"/>
            <a:ext cx="453970"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77" name="文本框 53"/>
          <p:cNvSpPr txBox="1"/>
          <p:nvPr/>
        </p:nvSpPr>
        <p:spPr>
          <a:xfrm>
            <a:off x="5505240" y="3198747"/>
            <a:ext cx="453970"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78" name="文本框 54"/>
          <p:cNvSpPr txBox="1"/>
          <p:nvPr/>
        </p:nvSpPr>
        <p:spPr>
          <a:xfrm>
            <a:off x="5505240" y="2575171"/>
            <a:ext cx="453970"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grpSp>
        <p:nvGrpSpPr>
          <p:cNvPr id="79" name="组合 78"/>
          <p:cNvGrpSpPr/>
          <p:nvPr/>
        </p:nvGrpSpPr>
        <p:grpSpPr>
          <a:xfrm>
            <a:off x="6026986" y="2316117"/>
            <a:ext cx="953322" cy="597182"/>
            <a:chOff x="2902949" y="2313167"/>
            <a:chExt cx="953322" cy="597182"/>
          </a:xfrm>
        </p:grpSpPr>
        <p:grpSp>
          <p:nvGrpSpPr>
            <p:cNvPr id="80" name="组合 79"/>
            <p:cNvGrpSpPr/>
            <p:nvPr/>
          </p:nvGrpSpPr>
          <p:grpSpPr>
            <a:xfrm>
              <a:off x="2902949" y="2313167"/>
              <a:ext cx="953322" cy="597182"/>
              <a:chOff x="5860991" y="1513622"/>
              <a:chExt cx="953322" cy="597182"/>
            </a:xfrm>
          </p:grpSpPr>
          <p:sp>
            <p:nvSpPr>
              <p:cNvPr id="84" name="矩形 83"/>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5" name="文本框 59"/>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86" name="文本框 60"/>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87" name="直接连接符 86"/>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1" name="组合 80"/>
            <p:cNvGrpSpPr/>
            <p:nvPr/>
          </p:nvGrpSpPr>
          <p:grpSpPr>
            <a:xfrm>
              <a:off x="3043927" y="2444745"/>
              <a:ext cx="108000" cy="108000"/>
              <a:chOff x="5476803" y="2392530"/>
              <a:chExt cx="108000" cy="108000"/>
            </a:xfrm>
          </p:grpSpPr>
          <p:cxnSp>
            <p:nvCxnSpPr>
              <p:cNvPr id="82" name="直接连接符 8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88" name="组合 87"/>
          <p:cNvGrpSpPr/>
          <p:nvPr/>
        </p:nvGrpSpPr>
        <p:grpSpPr>
          <a:xfrm>
            <a:off x="8074715" y="3092607"/>
            <a:ext cx="108000" cy="108000"/>
            <a:chOff x="5476803" y="2392530"/>
            <a:chExt cx="108000" cy="108000"/>
          </a:xfrm>
        </p:grpSpPr>
        <p:cxnSp>
          <p:nvCxnSpPr>
            <p:cNvPr id="89" name="直接连接符 8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p:cNvGrpSpPr/>
          <p:nvPr/>
        </p:nvGrpSpPr>
        <p:grpSpPr>
          <a:xfrm>
            <a:off x="8265215" y="3454557"/>
            <a:ext cx="108000" cy="108000"/>
            <a:chOff x="5476803" y="2392530"/>
            <a:chExt cx="108000" cy="108000"/>
          </a:xfrm>
        </p:grpSpPr>
        <p:cxnSp>
          <p:nvCxnSpPr>
            <p:cNvPr id="92" name="直接连接符 9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7947915" y="3742456"/>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7773341" y="3584552"/>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0" name="组合 99"/>
          <p:cNvGrpSpPr/>
          <p:nvPr/>
        </p:nvGrpSpPr>
        <p:grpSpPr>
          <a:xfrm>
            <a:off x="7412414" y="3826901"/>
            <a:ext cx="108000" cy="108000"/>
            <a:chOff x="5476803" y="2392530"/>
            <a:chExt cx="108000" cy="108000"/>
          </a:xfrm>
        </p:grpSpPr>
        <p:cxnSp>
          <p:nvCxnSpPr>
            <p:cNvPr id="101" name="直接连接符 10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直接连接符 10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3" name="组合 102"/>
          <p:cNvGrpSpPr/>
          <p:nvPr/>
        </p:nvGrpSpPr>
        <p:grpSpPr>
          <a:xfrm>
            <a:off x="7131726" y="3744230"/>
            <a:ext cx="108000" cy="108000"/>
            <a:chOff x="5476803" y="2392530"/>
            <a:chExt cx="108000" cy="108000"/>
          </a:xfrm>
        </p:grpSpPr>
        <p:cxnSp>
          <p:nvCxnSpPr>
            <p:cNvPr id="104" name="直接连接符 10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6" name="组合 105"/>
          <p:cNvGrpSpPr/>
          <p:nvPr/>
        </p:nvGrpSpPr>
        <p:grpSpPr>
          <a:xfrm>
            <a:off x="7382519" y="4092869"/>
            <a:ext cx="108000" cy="108000"/>
            <a:chOff x="5476803" y="2392530"/>
            <a:chExt cx="108000" cy="108000"/>
          </a:xfrm>
        </p:grpSpPr>
        <p:cxnSp>
          <p:nvCxnSpPr>
            <p:cNvPr id="107" name="直接连接符 10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9" name="组合 108"/>
          <p:cNvGrpSpPr/>
          <p:nvPr/>
        </p:nvGrpSpPr>
        <p:grpSpPr>
          <a:xfrm>
            <a:off x="7239644" y="3837599"/>
            <a:ext cx="108000" cy="108000"/>
            <a:chOff x="5476803" y="2392530"/>
            <a:chExt cx="108000" cy="108000"/>
          </a:xfrm>
        </p:grpSpPr>
        <p:cxnSp>
          <p:nvCxnSpPr>
            <p:cNvPr id="110" name="直接连接符 10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直接连接符 11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12" name="直接连接符 111"/>
          <p:cNvCxnSpPr/>
          <p:nvPr/>
        </p:nvCxnSpPr>
        <p:spPr>
          <a:xfrm>
            <a:off x="800191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672702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675244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692470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791786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接连接符 116"/>
          <p:cNvCxnSpPr/>
          <p:nvPr/>
        </p:nvCxnSpPr>
        <p:spPr>
          <a:xfrm>
            <a:off x="796356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直接连接符 117"/>
          <p:cNvCxnSpPr/>
          <p:nvPr/>
        </p:nvCxnSpPr>
        <p:spPr>
          <a:xfrm>
            <a:off x="692089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a:off x="773669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a:xfrm>
            <a:off x="808412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21" name="文本框 104"/>
          <p:cNvSpPr txBox="1"/>
          <p:nvPr/>
        </p:nvSpPr>
        <p:spPr>
          <a:xfrm>
            <a:off x="7154901" y="475116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122" name="文本框 105"/>
          <p:cNvSpPr txBox="1"/>
          <p:nvPr/>
        </p:nvSpPr>
        <p:spPr>
          <a:xfrm>
            <a:off x="5249495" y="2765238"/>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cxnSp>
        <p:nvCxnSpPr>
          <p:cNvPr id="123" name="直接连接符 122"/>
          <p:cNvCxnSpPr/>
          <p:nvPr/>
        </p:nvCxnSpPr>
        <p:spPr>
          <a:xfrm>
            <a:off x="7055091" y="4209221"/>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5779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504671" y="3927226"/>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51461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文本框 13"/>
          <p:cNvSpPr txBox="1"/>
          <p:nvPr/>
        </p:nvSpPr>
        <p:spPr>
          <a:xfrm>
            <a:off x="3908765" y="435127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endParaRPr lang="zh-CN" altLang="en-US" dirty="0"/>
          </a:p>
        </p:txBody>
      </p:sp>
      <p:sp>
        <p:nvSpPr>
          <p:cNvPr id="3" name="内容占位符 2"/>
          <p:cNvSpPr>
            <a:spLocks noGrp="1"/>
          </p:cNvSpPr>
          <p:nvPr>
            <p:ph idx="1"/>
          </p:nvPr>
        </p:nvSpPr>
        <p:spPr/>
        <p:txBody>
          <a:bodyPr/>
          <a:lstStyle/>
          <a:p>
            <a:r>
              <a:rPr lang="zh-CN" altLang="en-US" dirty="0"/>
              <a:t>多变量决策树</a:t>
            </a:r>
            <a:endParaRPr lang="en-US" altLang="zh-CN" dirty="0"/>
          </a:p>
        </p:txBody>
      </p:sp>
      <p:sp>
        <p:nvSpPr>
          <p:cNvPr id="252" name="圆角矩形 251"/>
          <p:cNvSpPr/>
          <p:nvPr/>
        </p:nvSpPr>
        <p:spPr>
          <a:xfrm>
            <a:off x="1095639" y="21928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charset="0"/>
            </a:endParaRPr>
          </a:p>
        </p:txBody>
      </p:sp>
      <p:sp>
        <p:nvSpPr>
          <p:cNvPr id="253" name="椭圆 252"/>
          <p:cNvSpPr/>
          <p:nvPr/>
        </p:nvSpPr>
        <p:spPr>
          <a:xfrm>
            <a:off x="4391770" y="3323332"/>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endParaRPr lang="zh-CN" altLang="en-US" sz="1600" dirty="0"/>
          </a:p>
        </p:txBody>
      </p:sp>
      <p:sp>
        <p:nvSpPr>
          <p:cNvPr id="254" name="文本框 6"/>
          <p:cNvSpPr txBox="1"/>
          <p:nvPr/>
        </p:nvSpPr>
        <p:spPr>
          <a:xfrm>
            <a:off x="1993137"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endParaRPr lang="zh-CN" altLang="en-US" sz="1600" dirty="0">
              <a:latin typeface="楷体" panose="02010609060101010101" pitchFamily="49" charset="-122"/>
              <a:ea typeface="楷体" panose="02010609060101010101" pitchFamily="49" charset="-122"/>
            </a:endParaRPr>
          </a:p>
        </p:txBody>
      </p:sp>
      <p:cxnSp>
        <p:nvCxnSpPr>
          <p:cNvPr id="255" name="直接连接符 254"/>
          <p:cNvCxnSpPr/>
          <p:nvPr/>
        </p:nvCxnSpPr>
        <p:spPr>
          <a:xfrm flipH="1">
            <a:off x="1374978" y="2626805"/>
            <a:ext cx="2055231" cy="621165"/>
          </a:xfrm>
          <a:prstGeom prst="line">
            <a:avLst/>
          </a:prstGeom>
        </p:spPr>
        <p:style>
          <a:lnRef idx="1">
            <a:schemeClr val="dk1"/>
          </a:lnRef>
          <a:fillRef idx="0">
            <a:schemeClr val="dk1"/>
          </a:fillRef>
          <a:effectRef idx="0">
            <a:schemeClr val="dk1"/>
          </a:effectRef>
          <a:fontRef idx="minor">
            <a:schemeClr val="tx1"/>
          </a:fontRef>
        </p:style>
      </p:cxnSp>
      <p:cxnSp>
        <p:nvCxnSpPr>
          <p:cNvPr id="256" name="直接连接符 255"/>
          <p:cNvCxnSpPr/>
          <p:nvPr/>
        </p:nvCxnSpPr>
        <p:spPr>
          <a:xfrm>
            <a:off x="3430209" y="2608971"/>
            <a:ext cx="1108310" cy="749057"/>
          </a:xfrm>
          <a:prstGeom prst="line">
            <a:avLst/>
          </a:prstGeom>
        </p:spPr>
        <p:style>
          <a:lnRef idx="1">
            <a:schemeClr val="dk1"/>
          </a:lnRef>
          <a:fillRef idx="0">
            <a:schemeClr val="dk1"/>
          </a:fillRef>
          <a:effectRef idx="0">
            <a:schemeClr val="dk1"/>
          </a:effectRef>
          <a:fontRef idx="minor">
            <a:schemeClr val="tx1"/>
          </a:fontRef>
        </p:style>
      </p:cxnSp>
      <p:sp>
        <p:nvSpPr>
          <p:cNvPr id="257" name="文本框 9"/>
          <p:cNvSpPr txBox="1"/>
          <p:nvPr/>
        </p:nvSpPr>
        <p:spPr>
          <a:xfrm>
            <a:off x="4706938"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endParaRPr lang="zh-CN" altLang="en-US" sz="1600" dirty="0">
              <a:latin typeface="楷体" panose="02010609060101010101" pitchFamily="49" charset="-122"/>
              <a:ea typeface="楷体" panose="02010609060101010101" pitchFamily="49" charset="-122"/>
            </a:endParaRPr>
          </a:p>
        </p:txBody>
      </p:sp>
      <p:sp>
        <p:nvSpPr>
          <p:cNvPr id="258" name="椭圆 257"/>
          <p:cNvSpPr/>
          <p:nvPr/>
        </p:nvSpPr>
        <p:spPr>
          <a:xfrm>
            <a:off x="1563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endParaRPr lang="zh-CN" altLang="en-US" sz="1600" dirty="0"/>
          </a:p>
        </p:txBody>
      </p:sp>
      <p:sp>
        <p:nvSpPr>
          <p:cNvPr id="259" name="椭圆 258"/>
          <p:cNvSpPr/>
          <p:nvPr/>
        </p:nvSpPr>
        <p:spPr>
          <a:xfrm>
            <a:off x="235020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好瓜</a:t>
            </a:r>
            <a:endParaRPr lang="zh-CN" altLang="en-US" sz="1600" dirty="0"/>
          </a:p>
        </p:txBody>
      </p:sp>
      <p:sp>
        <p:nvSpPr>
          <p:cNvPr id="260" name="文本框 15"/>
          <p:cNvSpPr txBox="1"/>
          <p:nvPr/>
        </p:nvSpPr>
        <p:spPr>
          <a:xfrm>
            <a:off x="493387"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endParaRPr lang="zh-CN" altLang="en-US" sz="1600" dirty="0">
              <a:latin typeface="楷体" panose="02010609060101010101" pitchFamily="49" charset="-122"/>
              <a:ea typeface="楷体" panose="02010609060101010101" pitchFamily="49" charset="-122"/>
            </a:endParaRPr>
          </a:p>
        </p:txBody>
      </p:sp>
      <p:cxnSp>
        <p:nvCxnSpPr>
          <p:cNvPr id="261" name="直接连接符 260"/>
          <p:cNvCxnSpPr/>
          <p:nvPr/>
        </p:nvCxnSpPr>
        <p:spPr>
          <a:xfrm flipH="1">
            <a:off x="555639" y="3679970"/>
            <a:ext cx="1051424" cy="606651"/>
          </a:xfrm>
          <a:prstGeom prst="line">
            <a:avLst/>
          </a:prstGeom>
        </p:spPr>
        <p:style>
          <a:lnRef idx="1">
            <a:schemeClr val="dk1"/>
          </a:lnRef>
          <a:fillRef idx="0">
            <a:schemeClr val="dk1"/>
          </a:fillRef>
          <a:effectRef idx="0">
            <a:schemeClr val="dk1"/>
          </a:effectRef>
          <a:fontRef idx="minor">
            <a:schemeClr val="tx1"/>
          </a:fontRef>
        </p:style>
      </p:cxnSp>
      <p:cxnSp>
        <p:nvCxnSpPr>
          <p:cNvPr id="262" name="直接连接符 261"/>
          <p:cNvCxnSpPr/>
          <p:nvPr/>
        </p:nvCxnSpPr>
        <p:spPr>
          <a:xfrm>
            <a:off x="1886463" y="3667270"/>
            <a:ext cx="1003745" cy="621165"/>
          </a:xfrm>
          <a:prstGeom prst="line">
            <a:avLst/>
          </a:prstGeom>
        </p:spPr>
        <p:style>
          <a:lnRef idx="1">
            <a:schemeClr val="dk1"/>
          </a:lnRef>
          <a:fillRef idx="0">
            <a:schemeClr val="dk1"/>
          </a:fillRef>
          <a:effectRef idx="0">
            <a:schemeClr val="dk1"/>
          </a:effectRef>
          <a:fontRef idx="minor">
            <a:schemeClr val="tx1"/>
          </a:fontRef>
        </p:style>
      </p:cxnSp>
      <p:sp>
        <p:nvSpPr>
          <p:cNvPr id="263" name="文本框 18"/>
          <p:cNvSpPr txBox="1"/>
          <p:nvPr/>
        </p:nvSpPr>
        <p:spPr>
          <a:xfrm>
            <a:off x="2536961"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endParaRPr lang="zh-CN" altLang="en-US" sz="1600" dirty="0">
              <a:latin typeface="楷体" panose="02010609060101010101" pitchFamily="49" charset="-122"/>
              <a:ea typeface="楷体" panose="02010609060101010101" pitchFamily="49" charset="-122"/>
            </a:endParaRPr>
          </a:p>
        </p:txBody>
      </p:sp>
      <p:graphicFrame>
        <p:nvGraphicFramePr>
          <p:cNvPr id="264" name="对象 263"/>
          <p:cNvGraphicFramePr>
            <a:graphicFrameLocks noChangeAspect="1"/>
          </p:cNvGraphicFramePr>
          <p:nvPr/>
        </p:nvGraphicFramePr>
        <p:xfrm>
          <a:off x="1147727" y="2297641"/>
          <a:ext cx="3375758" cy="223826"/>
        </p:xfrm>
        <a:graphic>
          <a:graphicData uri="http://schemas.openxmlformats.org/presentationml/2006/ole">
            <mc:AlternateContent xmlns:mc="http://schemas.openxmlformats.org/markup-compatibility/2006">
              <mc:Choice xmlns:v="urn:schemas-microsoft-com:vml" Requires="v">
                <p:oleObj spid="_x0000_s55306" name="Formula" r:id="rId1" imgW="21431250" imgH="1419225" progId="Equation.Ribbit">
                  <p:embed/>
                </p:oleObj>
              </mc:Choice>
              <mc:Fallback>
                <p:oleObj name="Formula" r:id="rId1" imgW="21431250" imgH="1419225" progId="Equation.Ribbit">
                  <p:embed/>
                  <p:pic>
                    <p:nvPicPr>
                      <p:cNvPr id="0" name="对象 263"/>
                      <p:cNvPicPr/>
                      <p:nvPr/>
                    </p:nvPicPr>
                    <p:blipFill>
                      <a:blip r:embed="rId2"/>
                      <a:stretch>
                        <a:fillRect/>
                      </a:stretch>
                    </p:blipFill>
                    <p:spPr>
                      <a:xfrm>
                        <a:off x="1147727" y="2297641"/>
                        <a:ext cx="3375758" cy="223826"/>
                      </a:xfrm>
                      <a:prstGeom prst="rect">
                        <a:avLst/>
                      </a:prstGeom>
                    </p:spPr>
                  </p:pic>
                </p:oleObj>
              </mc:Fallback>
            </mc:AlternateContent>
          </a:graphicData>
        </a:graphic>
      </p:graphicFrame>
      <p:graphicFrame>
        <p:nvGraphicFramePr>
          <p:cNvPr id="266" name="对象 265"/>
          <p:cNvGraphicFramePr>
            <a:graphicFrameLocks noChangeAspect="1"/>
          </p:cNvGraphicFramePr>
          <p:nvPr/>
        </p:nvGraphicFramePr>
        <p:xfrm>
          <a:off x="2232256" y="3409769"/>
          <a:ext cx="135158" cy="216000"/>
        </p:xfrm>
        <a:graphic>
          <a:graphicData uri="http://schemas.openxmlformats.org/presentationml/2006/ole">
            <mc:AlternateContent xmlns:mc="http://schemas.openxmlformats.org/markup-compatibility/2006">
              <mc:Choice xmlns:v="urn:schemas-microsoft-com:vml" Requires="v">
                <p:oleObj spid="_x0000_s55307" name="Formula" r:id="rId3" imgW="647700" imgH="1028700" progId="Equation.Ribbit">
                  <p:embed/>
                </p:oleObj>
              </mc:Choice>
              <mc:Fallback>
                <p:oleObj name="Formula" r:id="rId3" imgW="647700" imgH="1028700" progId="Equation.Ribbit">
                  <p:embed/>
                  <p:pic>
                    <p:nvPicPr>
                      <p:cNvPr id="0" name="对象 265"/>
                      <p:cNvPicPr/>
                      <p:nvPr/>
                    </p:nvPicPr>
                    <p:blipFill>
                      <a:blip r:embed="rId4"/>
                      <a:stretch>
                        <a:fillRect/>
                      </a:stretch>
                    </p:blipFill>
                    <p:spPr>
                      <a:xfrm>
                        <a:off x="2232256" y="3409769"/>
                        <a:ext cx="135158" cy="216000"/>
                      </a:xfrm>
                      <a:prstGeom prst="rect">
                        <a:avLst/>
                      </a:prstGeom>
                    </p:spPr>
                  </p:pic>
                </p:oleObj>
              </mc:Fallback>
            </mc:AlternateContent>
          </a:graphicData>
        </a:graphic>
      </p:graphicFrame>
      <p:graphicFrame>
        <p:nvGraphicFramePr>
          <p:cNvPr id="267" name="对象 266"/>
          <p:cNvGraphicFramePr>
            <a:graphicFrameLocks noChangeAspect="1"/>
          </p:cNvGraphicFramePr>
          <p:nvPr/>
        </p:nvGraphicFramePr>
        <p:xfrm>
          <a:off x="523859" y="3403504"/>
          <a:ext cx="135158" cy="216000"/>
        </p:xfrm>
        <a:graphic>
          <a:graphicData uri="http://schemas.openxmlformats.org/presentationml/2006/ole">
            <mc:AlternateContent xmlns:mc="http://schemas.openxmlformats.org/markup-compatibility/2006">
              <mc:Choice xmlns:v="urn:schemas-microsoft-com:vml" Requires="v">
                <p:oleObj spid="_x0000_s55308" name="Formula" r:id="rId5" imgW="647700" imgH="1028700" progId="Equation.Ribbit">
                  <p:embed/>
                </p:oleObj>
              </mc:Choice>
              <mc:Fallback>
                <p:oleObj name="Formula" r:id="rId5" imgW="647700" imgH="1028700" progId="Equation.Ribbit">
                  <p:embed/>
                  <p:pic>
                    <p:nvPicPr>
                      <p:cNvPr id="0" name="对象 266"/>
                      <p:cNvPicPr/>
                      <p:nvPr/>
                    </p:nvPicPr>
                    <p:blipFill>
                      <a:blip r:embed="rId4"/>
                      <a:stretch>
                        <a:fillRect/>
                      </a:stretch>
                    </p:blipFill>
                    <p:spPr>
                      <a:xfrm>
                        <a:off x="523859" y="3403504"/>
                        <a:ext cx="135158" cy="216000"/>
                      </a:xfrm>
                      <a:prstGeom prst="rect">
                        <a:avLst/>
                      </a:prstGeom>
                    </p:spPr>
                  </p:pic>
                </p:oleObj>
              </mc:Fallback>
            </mc:AlternateContent>
          </a:graphicData>
        </a:graphic>
      </p:graphicFrame>
      <p:sp>
        <p:nvSpPr>
          <p:cNvPr id="268" name="圆角矩形 267"/>
          <p:cNvSpPr/>
          <p:nvPr/>
        </p:nvSpPr>
        <p:spPr>
          <a:xfrm>
            <a:off x="120617" y="32886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charset="0"/>
            </a:endParaRPr>
          </a:p>
        </p:txBody>
      </p:sp>
      <p:cxnSp>
        <p:nvCxnSpPr>
          <p:cNvPr id="275" name="直接箭头连接符 274"/>
          <p:cNvCxnSpPr/>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76" name="直接箭头连接符 275"/>
          <p:cNvCxnSpPr/>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77" name="文本框 5"/>
          <p:cNvSpPr txBox="1"/>
          <p:nvPr/>
        </p:nvSpPr>
        <p:spPr>
          <a:xfrm>
            <a:off x="5933573" y="5252410"/>
            <a:ext cx="274434" cy="307777"/>
          </a:xfrm>
          <a:prstGeom prst="rect">
            <a:avLst/>
          </a:prstGeom>
          <a:noFill/>
        </p:spPr>
        <p:txBody>
          <a:bodyPr wrap="none" rtlCol="0">
            <a:spAutoFit/>
          </a:bodyPr>
          <a:lstStyle/>
          <a:p>
            <a:r>
              <a:rPr lang="en-US" altLang="zh-CN" sz="1400" dirty="0">
                <a:latin typeface="Times"/>
              </a:rPr>
              <a:t>0</a:t>
            </a:r>
            <a:endParaRPr lang="zh-CN" altLang="en-US" sz="1400" dirty="0">
              <a:latin typeface="Times"/>
            </a:endParaRPr>
          </a:p>
        </p:txBody>
      </p:sp>
      <p:cxnSp>
        <p:nvCxnSpPr>
          <p:cNvPr id="278" name="直接连接符 277"/>
          <p:cNvCxnSpPr/>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9" name="直接连接符 278"/>
          <p:cNvCxnSpPr/>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0" name="直接连接符 279"/>
          <p:cNvCxnSpPr/>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1" name="直接连接符 280"/>
          <p:cNvCxnSpPr/>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2" name="文本框 10"/>
          <p:cNvSpPr txBox="1"/>
          <p:nvPr/>
        </p:nvSpPr>
        <p:spPr>
          <a:xfrm>
            <a:off x="6524882" y="5290952"/>
            <a:ext cx="453970"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283" name="文本框 11"/>
          <p:cNvSpPr txBox="1"/>
          <p:nvPr/>
        </p:nvSpPr>
        <p:spPr>
          <a:xfrm>
            <a:off x="7147303" y="5290952"/>
            <a:ext cx="453970"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284" name="文本框 12"/>
          <p:cNvSpPr txBox="1"/>
          <p:nvPr/>
        </p:nvSpPr>
        <p:spPr>
          <a:xfrm>
            <a:off x="7769724" y="5290952"/>
            <a:ext cx="453970"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sp>
        <p:nvSpPr>
          <p:cNvPr id="285" name="文本框 13"/>
          <p:cNvSpPr txBox="1"/>
          <p:nvPr/>
        </p:nvSpPr>
        <p:spPr>
          <a:xfrm>
            <a:off x="8392145" y="5290952"/>
            <a:ext cx="453970" cy="307777"/>
          </a:xfrm>
          <a:prstGeom prst="rect">
            <a:avLst/>
          </a:prstGeom>
          <a:noFill/>
        </p:spPr>
        <p:txBody>
          <a:bodyPr wrap="none" rtlCol="0">
            <a:spAutoFit/>
          </a:bodyPr>
          <a:lstStyle/>
          <a:p>
            <a:r>
              <a:rPr lang="en-US" altLang="zh-CN" sz="1400" dirty="0">
                <a:latin typeface="Times"/>
              </a:rPr>
              <a:t>0.8</a:t>
            </a:r>
            <a:endParaRPr lang="zh-CN" altLang="en-US" sz="1400" dirty="0">
              <a:latin typeface="Times"/>
            </a:endParaRPr>
          </a:p>
        </p:txBody>
      </p:sp>
      <p:cxnSp>
        <p:nvCxnSpPr>
          <p:cNvPr id="286" name="直接连接符 285"/>
          <p:cNvCxnSpPr/>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7" name="直接连接符 286"/>
          <p:cNvCxnSpPr/>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8" name="直接连接符 287"/>
          <p:cNvCxnSpPr/>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9" name="文本框 17"/>
          <p:cNvSpPr txBox="1"/>
          <p:nvPr/>
        </p:nvSpPr>
        <p:spPr>
          <a:xfrm>
            <a:off x="5703072" y="4556471"/>
            <a:ext cx="453970"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290" name="文本框 18"/>
          <p:cNvSpPr txBox="1"/>
          <p:nvPr/>
        </p:nvSpPr>
        <p:spPr>
          <a:xfrm>
            <a:off x="5703072" y="3932895"/>
            <a:ext cx="453970"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291" name="文本框 19"/>
          <p:cNvSpPr txBox="1"/>
          <p:nvPr/>
        </p:nvSpPr>
        <p:spPr>
          <a:xfrm>
            <a:off x="5703072" y="3309319"/>
            <a:ext cx="453970"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grpSp>
        <p:nvGrpSpPr>
          <p:cNvPr id="292" name="组合 291"/>
          <p:cNvGrpSpPr/>
          <p:nvPr/>
        </p:nvGrpSpPr>
        <p:grpSpPr>
          <a:xfrm>
            <a:off x="6224818" y="3050265"/>
            <a:ext cx="953322" cy="597182"/>
            <a:chOff x="2902949" y="2313167"/>
            <a:chExt cx="953322" cy="597182"/>
          </a:xfrm>
        </p:grpSpPr>
        <p:grpSp>
          <p:nvGrpSpPr>
            <p:cNvPr id="293" name="组合 292"/>
            <p:cNvGrpSpPr/>
            <p:nvPr/>
          </p:nvGrpSpPr>
          <p:grpSpPr>
            <a:xfrm>
              <a:off x="2902949" y="2313167"/>
              <a:ext cx="953322" cy="597182"/>
              <a:chOff x="5860991" y="1513622"/>
              <a:chExt cx="953322" cy="597182"/>
            </a:xfrm>
          </p:grpSpPr>
          <p:sp>
            <p:nvSpPr>
              <p:cNvPr id="297" name="矩形 296"/>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8" name="文本框 26"/>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299" name="文本框 27"/>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300" name="直接连接符 299"/>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94" name="组合 293"/>
            <p:cNvGrpSpPr/>
            <p:nvPr/>
          </p:nvGrpSpPr>
          <p:grpSpPr>
            <a:xfrm>
              <a:off x="3043927" y="2444745"/>
              <a:ext cx="108000" cy="108000"/>
              <a:chOff x="5476803" y="2392530"/>
              <a:chExt cx="108000" cy="108000"/>
            </a:xfrm>
          </p:grpSpPr>
          <p:cxnSp>
            <p:nvCxnSpPr>
              <p:cNvPr id="295" name="直接连接符 2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直接连接符 2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01" name="组合 300"/>
          <p:cNvGrpSpPr/>
          <p:nvPr/>
        </p:nvGrpSpPr>
        <p:grpSpPr>
          <a:xfrm>
            <a:off x="8272547" y="3826755"/>
            <a:ext cx="108000" cy="108000"/>
            <a:chOff x="5476803" y="2392530"/>
            <a:chExt cx="108000" cy="108000"/>
          </a:xfrm>
        </p:grpSpPr>
        <p:cxnSp>
          <p:nvCxnSpPr>
            <p:cNvPr id="302" name="直接连接符 30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3" name="直接连接符 30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4" name="组合 303"/>
          <p:cNvGrpSpPr/>
          <p:nvPr/>
        </p:nvGrpSpPr>
        <p:grpSpPr>
          <a:xfrm>
            <a:off x="8463047" y="4188705"/>
            <a:ext cx="108000" cy="108000"/>
            <a:chOff x="5476803" y="2392530"/>
            <a:chExt cx="108000" cy="108000"/>
          </a:xfrm>
        </p:grpSpPr>
        <p:cxnSp>
          <p:nvCxnSpPr>
            <p:cNvPr id="305" name="直接连接符 30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直接连接符 30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7" name="组合 306"/>
          <p:cNvGrpSpPr/>
          <p:nvPr/>
        </p:nvGrpSpPr>
        <p:grpSpPr>
          <a:xfrm>
            <a:off x="8145747" y="4476604"/>
            <a:ext cx="108000" cy="108000"/>
            <a:chOff x="5476803" y="2392530"/>
            <a:chExt cx="108000" cy="108000"/>
          </a:xfrm>
        </p:grpSpPr>
        <p:cxnSp>
          <p:nvCxnSpPr>
            <p:cNvPr id="308" name="直接连接符 30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直接连接符 30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0" name="组合 309"/>
          <p:cNvGrpSpPr/>
          <p:nvPr/>
        </p:nvGrpSpPr>
        <p:grpSpPr>
          <a:xfrm>
            <a:off x="7971173" y="4318700"/>
            <a:ext cx="108000" cy="108000"/>
            <a:chOff x="5476803" y="2392530"/>
            <a:chExt cx="108000" cy="108000"/>
          </a:xfrm>
        </p:grpSpPr>
        <p:cxnSp>
          <p:nvCxnSpPr>
            <p:cNvPr id="311" name="直接连接符 31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2" name="直接连接符 31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3" name="组合 312"/>
          <p:cNvGrpSpPr/>
          <p:nvPr/>
        </p:nvGrpSpPr>
        <p:grpSpPr>
          <a:xfrm>
            <a:off x="7610246" y="4561049"/>
            <a:ext cx="108000" cy="108000"/>
            <a:chOff x="5476803" y="2392530"/>
            <a:chExt cx="108000" cy="108000"/>
          </a:xfrm>
        </p:grpSpPr>
        <p:cxnSp>
          <p:nvCxnSpPr>
            <p:cNvPr id="314" name="直接连接符 31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5" name="直接连接符 31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6" name="组合 315"/>
          <p:cNvGrpSpPr/>
          <p:nvPr/>
        </p:nvGrpSpPr>
        <p:grpSpPr>
          <a:xfrm>
            <a:off x="7329558" y="4478378"/>
            <a:ext cx="108000" cy="108000"/>
            <a:chOff x="5476803" y="2392530"/>
            <a:chExt cx="108000" cy="108000"/>
          </a:xfrm>
        </p:grpSpPr>
        <p:cxnSp>
          <p:nvCxnSpPr>
            <p:cNvPr id="317" name="直接连接符 31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8" name="直接连接符 31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9" name="组合 318"/>
          <p:cNvGrpSpPr/>
          <p:nvPr/>
        </p:nvGrpSpPr>
        <p:grpSpPr>
          <a:xfrm>
            <a:off x="7580351" y="4827017"/>
            <a:ext cx="108000" cy="108000"/>
            <a:chOff x="5476803" y="2392530"/>
            <a:chExt cx="108000" cy="108000"/>
          </a:xfrm>
        </p:grpSpPr>
        <p:cxnSp>
          <p:nvCxnSpPr>
            <p:cNvPr id="320" name="直接连接符 31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1" name="直接连接符 32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22" name="组合 321"/>
          <p:cNvGrpSpPr/>
          <p:nvPr/>
        </p:nvGrpSpPr>
        <p:grpSpPr>
          <a:xfrm>
            <a:off x="7437476" y="4571747"/>
            <a:ext cx="108000" cy="108000"/>
            <a:chOff x="5476803" y="2392530"/>
            <a:chExt cx="108000" cy="108000"/>
          </a:xfrm>
        </p:grpSpPr>
        <p:cxnSp>
          <p:nvCxnSpPr>
            <p:cNvPr id="323" name="直接连接符 32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直接连接符 32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5" name="直接连接符 324"/>
          <p:cNvCxnSpPr/>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直接连接符 325"/>
          <p:cNvCxnSpPr/>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直接连接符 326"/>
          <p:cNvCxnSpPr/>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直接连接符 327"/>
          <p:cNvCxnSpPr/>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直接连接符 328"/>
          <p:cNvCxnSpPr/>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0" name="直接连接符 329"/>
          <p:cNvCxnSpPr/>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1" name="直接连接符 330"/>
          <p:cNvCxnSpPr/>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直接连接符 331"/>
          <p:cNvCxnSpPr/>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334" name="文本框 62"/>
          <p:cNvSpPr txBox="1"/>
          <p:nvPr/>
        </p:nvSpPr>
        <p:spPr>
          <a:xfrm>
            <a:off x="7352733" y="548531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335" name="文本框 63"/>
          <p:cNvSpPr txBox="1"/>
          <p:nvPr/>
        </p:nvSpPr>
        <p:spPr>
          <a:xfrm>
            <a:off x="5272185" y="3792905"/>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cxnSp>
        <p:nvCxnSpPr>
          <p:cNvPr id="336" name="直接连接符 335"/>
          <p:cNvCxnSpPr/>
          <p:nvPr/>
        </p:nvCxnSpPr>
        <p:spPr>
          <a:xfrm>
            <a:off x="7178154"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3" name="右箭头 272"/>
          <p:cNvSpPr/>
          <p:nvPr/>
        </p:nvSpPr>
        <p:spPr>
          <a:xfrm>
            <a:off x="4706938" y="4073877"/>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216424" y="3394867"/>
          <a:ext cx="3448338" cy="228100"/>
        </p:xfrm>
        <a:graphic>
          <a:graphicData uri="http://schemas.openxmlformats.org/presentationml/2006/ole">
            <mc:AlternateContent xmlns:mc="http://schemas.openxmlformats.org/markup-compatibility/2006">
              <mc:Choice xmlns:v="urn:schemas-microsoft-com:vml" Requires="v">
                <p:oleObj spid="_x0000_s55309" name="Formula" r:id="rId6" imgW="21412200" imgH="1419225" progId="Equation.Ribbit">
                  <p:embed/>
                </p:oleObj>
              </mc:Choice>
              <mc:Fallback>
                <p:oleObj name="Formula" r:id="rId6" imgW="21412200" imgH="1419225" progId="Equation.Ribbit">
                  <p:embed/>
                  <p:pic>
                    <p:nvPicPr>
                      <p:cNvPr id="0" name="对象 4"/>
                      <p:cNvPicPr/>
                      <p:nvPr/>
                    </p:nvPicPr>
                    <p:blipFill>
                      <a:blip r:embed="rId7"/>
                      <a:stretch>
                        <a:fillRect/>
                      </a:stretch>
                    </p:blipFill>
                    <p:spPr>
                      <a:xfrm>
                        <a:off x="216424" y="3394867"/>
                        <a:ext cx="3448338" cy="228100"/>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4" name="内容占位符 3"/>
          <p:cNvSpPr>
            <a:spLocks noGrp="1"/>
          </p:cNvSpPr>
          <p:nvPr>
            <p:ph sz="quarter" idx="14"/>
          </p:nvPr>
        </p:nvSpPr>
        <p:spPr>
          <a:xfrm>
            <a:off x="260350" y="1126435"/>
            <a:ext cx="8629650" cy="4937478"/>
          </a:xfrm>
        </p:spPr>
        <p:txBody>
          <a:bodyPr/>
          <a:lstStyle/>
          <a:p>
            <a:r>
              <a:rPr lang="zh-CN" altLang="en-US" dirty="0"/>
              <a:t>试证明对于不含冲突数据（即特征向量完全相同但标记不同）的训练集，必存在与训练集一致（即训练误差为</a:t>
            </a:r>
            <a:r>
              <a:rPr lang="en-US" altLang="zh-CN" dirty="0"/>
              <a:t>0</a:t>
            </a:r>
            <a:r>
              <a:rPr lang="zh-CN" altLang="en-US" dirty="0"/>
              <a:t>）的决策树。</a:t>
            </a:r>
            <a:endParaRPr lang="en-US" altLang="zh-CN" dirty="0"/>
          </a:p>
          <a:p>
            <a:endParaRPr lang="en-US" altLang="zh-CN" dirty="0"/>
          </a:p>
          <a:p>
            <a:r>
              <a:rPr lang="zh-CN" altLang="en-US" dirty="0"/>
              <a:t>参考答案：假设不存在与训练集一致的决策树，那么训练集训练得到的决策树至少有一个节点上存在无法划分的多个数据（若节点上没有冲突数据，那么总是能够将数据分开的）。这与前提</a:t>
            </a:r>
            <a:r>
              <a:rPr lang="en-US" altLang="zh-CN" dirty="0"/>
              <a:t>-</a:t>
            </a:r>
            <a:r>
              <a:rPr lang="zh-CN" altLang="en-US" dirty="0"/>
              <a:t>不含冲突数据矛盾，因此必存在与训练集一致的决策树。</a:t>
            </a:r>
            <a:endParaRPr lang="en-US" altLang="zh-CN" dirty="0"/>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4" name="内容占位符 3"/>
          <p:cNvSpPr>
            <a:spLocks noGrp="1"/>
          </p:cNvSpPr>
          <p:nvPr>
            <p:ph sz="quarter" idx="14"/>
          </p:nvPr>
        </p:nvSpPr>
        <p:spPr>
          <a:xfrm>
            <a:off x="260350" y="1126435"/>
            <a:ext cx="8629650" cy="4937478"/>
          </a:xfrm>
        </p:spPr>
        <p:txBody>
          <a:bodyPr/>
          <a:lstStyle/>
          <a:p>
            <a:r>
              <a:rPr lang="zh-CN" altLang="en-US" dirty="0"/>
              <a:t>试析使用“最小训练误差”作为决策树划分选择的缺陷。</a:t>
            </a:r>
            <a:endParaRPr lang="en-US" altLang="zh-CN" dirty="0"/>
          </a:p>
          <a:p>
            <a:endParaRPr lang="en-US" altLang="zh-CN" dirty="0"/>
          </a:p>
          <a:p>
            <a:r>
              <a:rPr lang="zh-CN" altLang="en-US" dirty="0"/>
              <a:t>参考答案：若以最小训练误差作为决策树划分的依据，由于训练集和真实情况总是会存在一定偏差，这使得这样得到的决策树会存在过拟合的情况，对于未知的数据的泛化能力较差。因此最小训练误差不适合用来作为决策树划分的依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120137"/>
            <a:ext cx="7886700" cy="777874"/>
          </a:xfrm>
        </p:spPr>
        <p:txBody>
          <a:bodyPr/>
          <a:lstStyle/>
          <a:p>
            <a:r>
              <a:rPr lang="zh-CN" altLang="en-US" dirty="0"/>
              <a:t>划分选择</a:t>
            </a:r>
            <a:r>
              <a:rPr lang="en-US" altLang="zh-CN" dirty="0"/>
              <a:t>-</a:t>
            </a:r>
            <a:r>
              <a:rPr lang="zh-CN" altLang="en-US" dirty="0"/>
              <a:t>信息增益</a:t>
            </a:r>
            <a:endParaRPr lang="zh-CN" altLang="en-US" dirty="0"/>
          </a:p>
        </p:txBody>
      </p:sp>
      <p:sp>
        <p:nvSpPr>
          <p:cNvPr id="5" name="内容占位符 4"/>
          <p:cNvSpPr>
            <a:spLocks noGrp="1"/>
          </p:cNvSpPr>
          <p:nvPr>
            <p:ph idx="1"/>
          </p:nvPr>
        </p:nvSpPr>
        <p:spPr/>
        <p:txBody>
          <a:bodyPr/>
          <a:lstStyle/>
          <a:p>
            <a:r>
              <a:rPr lang="zh-CN" altLang="en-US" dirty="0"/>
              <a:t>“</a:t>
            </a:r>
            <a:r>
              <a:rPr lang="zh-CN" altLang="en-US" dirty="0">
                <a:solidFill>
                  <a:srgbClr val="C00000"/>
                </a:solidFill>
              </a:rPr>
              <a:t>信息熵</a:t>
            </a:r>
            <a:r>
              <a:rPr lang="zh-CN" altLang="en-US" dirty="0"/>
              <a:t>”是</a:t>
            </a:r>
            <a:r>
              <a:rPr lang="zh-CN" altLang="en-US" dirty="0">
                <a:solidFill>
                  <a:srgbClr val="C00000"/>
                </a:solidFill>
              </a:rPr>
              <a:t>度量样本集合纯度最常用的一种指标</a:t>
            </a:r>
            <a:r>
              <a:rPr lang="zh-CN" altLang="en-US" dirty="0"/>
              <a:t>，假定当前样本集合</a:t>
            </a:r>
            <a:r>
              <a:rPr lang="en-US" altLang="zh-CN" dirty="0"/>
              <a:t>  </a:t>
            </a:r>
            <a:r>
              <a:rPr lang="zh-CN" altLang="en-US" dirty="0"/>
              <a:t>中第</a:t>
            </a:r>
            <a:r>
              <a:rPr lang="en-US" altLang="zh-CN" dirty="0"/>
              <a:t>  </a:t>
            </a:r>
            <a:r>
              <a:rPr lang="zh-CN" altLang="en-US" dirty="0"/>
              <a:t>类样本所占的比例为   </a:t>
            </a:r>
            <a:r>
              <a:rPr lang="en-US" altLang="zh-CN" dirty="0"/>
              <a:t>                     </a:t>
            </a:r>
            <a:r>
              <a:rPr lang="zh-CN" altLang="en-US" dirty="0"/>
              <a:t>，则</a:t>
            </a:r>
            <a:r>
              <a:rPr lang="en-US" altLang="zh-CN" dirty="0"/>
              <a:t>  </a:t>
            </a:r>
            <a:r>
              <a:rPr lang="zh-CN" altLang="en-US" dirty="0"/>
              <a:t>的信息熵定义为</a:t>
            </a:r>
            <a:endParaRPr lang="en-US" altLang="zh-CN" dirty="0"/>
          </a:p>
          <a:p>
            <a:pPr marL="0" indent="0">
              <a:buNone/>
            </a:pPr>
            <a:endParaRPr lang="en-US" altLang="zh-CN" dirty="0"/>
          </a:p>
          <a:p>
            <a:endParaRPr lang="en-US" altLang="zh-CN" dirty="0"/>
          </a:p>
          <a:p>
            <a:endParaRPr lang="en-US" altLang="zh-CN" dirty="0"/>
          </a:p>
          <a:p>
            <a:pPr marL="0" indent="0">
              <a:buNone/>
            </a:pPr>
            <a:r>
              <a:rPr lang="zh-CN" altLang="en-US" dirty="0"/>
              <a:t>           的值越小，则  的纯度越高</a:t>
            </a:r>
            <a:endParaRPr lang="en-US" altLang="zh-CN" dirty="0"/>
          </a:p>
          <a:p>
            <a:r>
              <a:rPr lang="zh-CN" altLang="en-US" dirty="0"/>
              <a:t>计算信息熵时约定：若        ，则</a:t>
            </a:r>
            <a:endParaRPr lang="en-US" altLang="zh-CN" dirty="0"/>
          </a:p>
          <a:p>
            <a:r>
              <a:rPr lang="en-US" altLang="zh-CN" dirty="0"/>
              <a:t>         </a:t>
            </a:r>
            <a:r>
              <a:rPr lang="zh-CN" altLang="en-US" dirty="0"/>
              <a:t>的最小值为</a:t>
            </a:r>
            <a:r>
              <a:rPr lang="en-US" altLang="zh-CN" dirty="0"/>
              <a:t>  </a:t>
            </a:r>
            <a:r>
              <a:rPr lang="zh-CN" altLang="en-US" dirty="0"/>
              <a:t>，最大值为</a:t>
            </a:r>
            <a:endParaRPr lang="en-US" altLang="zh-CN" dirty="0"/>
          </a:p>
          <a:p>
            <a:pPr marL="0" indent="0">
              <a:buNone/>
            </a:pPr>
            <a:endParaRPr lang="en-US" altLang="zh-CN" dirty="0"/>
          </a:p>
          <a:p>
            <a:endParaRPr lang="en-US" altLang="zh-CN" dirty="0"/>
          </a:p>
        </p:txBody>
      </p:sp>
      <p:graphicFrame>
        <p:nvGraphicFramePr>
          <p:cNvPr id="6" name="内容占位符 3"/>
          <p:cNvGraphicFramePr>
            <a:graphicFrameLocks noChangeAspect="1"/>
          </p:cNvGraphicFramePr>
          <p:nvPr/>
        </p:nvGraphicFramePr>
        <p:xfrm>
          <a:off x="2547938" y="2135188"/>
          <a:ext cx="3432175" cy="1003300"/>
        </p:xfrm>
        <a:graphic>
          <a:graphicData uri="http://schemas.openxmlformats.org/presentationml/2006/ole">
            <mc:AlternateContent xmlns:mc="http://schemas.openxmlformats.org/markup-compatibility/2006">
              <mc:Choice xmlns:v="urn:schemas-microsoft-com:vml" Requires="v">
                <p:oleObj spid="_x0000_s28700" name="Formula" r:id="rId1" imgW="12334875" imgH="3600450" progId="Equation.Ribbit">
                  <p:embed/>
                </p:oleObj>
              </mc:Choice>
              <mc:Fallback>
                <p:oleObj name="Formula" r:id="rId1" imgW="12334875" imgH="3600450" progId="Equation.Ribbit">
                  <p:embed/>
                  <p:pic>
                    <p:nvPicPr>
                      <p:cNvPr id="0" name="内容占位符 3"/>
                      <p:cNvPicPr/>
                      <p:nvPr/>
                    </p:nvPicPr>
                    <p:blipFill>
                      <a:blip r:embed="rId2"/>
                      <a:stretch>
                        <a:fillRect/>
                      </a:stretch>
                    </p:blipFill>
                    <p:spPr>
                      <a:xfrm>
                        <a:off x="2547938" y="2135188"/>
                        <a:ext cx="3432175" cy="10033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865688" y="3914775"/>
          <a:ext cx="1427162" cy="330200"/>
        </p:xfrm>
        <a:graphic>
          <a:graphicData uri="http://schemas.openxmlformats.org/presentationml/2006/ole">
            <mc:AlternateContent xmlns:mc="http://schemas.openxmlformats.org/markup-compatibility/2006">
              <mc:Choice xmlns:v="urn:schemas-microsoft-com:vml" Requires="v">
                <p:oleObj spid="_x0000_s28701" name="Formula" r:id="rId3" imgW="5514975" imgH="1266825" progId="Equation.Ribbit">
                  <p:embed/>
                </p:oleObj>
              </mc:Choice>
              <mc:Fallback>
                <p:oleObj name="Formula" r:id="rId3" imgW="5514975" imgH="1266825" progId="Equation.Ribbit">
                  <p:embed/>
                  <p:pic>
                    <p:nvPicPr>
                      <p:cNvPr id="0" name="对象 7"/>
                      <p:cNvPicPr/>
                      <p:nvPr/>
                    </p:nvPicPr>
                    <p:blipFill>
                      <a:blip r:embed="rId4"/>
                      <a:stretch>
                        <a:fillRect/>
                      </a:stretch>
                    </p:blipFill>
                    <p:spPr>
                      <a:xfrm>
                        <a:off x="4865688" y="3914775"/>
                        <a:ext cx="1427162" cy="3302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600450" y="3941763"/>
          <a:ext cx="663575" cy="303212"/>
        </p:xfrm>
        <a:graphic>
          <a:graphicData uri="http://schemas.openxmlformats.org/presentationml/2006/ole">
            <mc:AlternateContent xmlns:mc="http://schemas.openxmlformats.org/markup-compatibility/2006">
              <mc:Choice xmlns:v="urn:schemas-microsoft-com:vml" Requires="v">
                <p:oleObj spid="_x0000_s28702" name="Formula" r:id="rId5" imgW="2705100" imgH="1238250" progId="Equation.Ribbit">
                  <p:embed/>
                </p:oleObj>
              </mc:Choice>
              <mc:Fallback>
                <p:oleObj name="Formula" r:id="rId5" imgW="2705100" imgH="1238250" progId="Equation.Ribbit">
                  <p:embed/>
                  <p:pic>
                    <p:nvPicPr>
                      <p:cNvPr id="0" name="对象 8"/>
                      <p:cNvPicPr/>
                      <p:nvPr/>
                    </p:nvPicPr>
                    <p:blipFill>
                      <a:blip r:embed="rId6"/>
                      <a:stretch>
                        <a:fillRect/>
                      </a:stretch>
                    </p:blipFill>
                    <p:spPr>
                      <a:xfrm>
                        <a:off x="3600450" y="3941763"/>
                        <a:ext cx="663575" cy="303212"/>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578350" y="4391025"/>
          <a:ext cx="755650" cy="306388"/>
        </p:xfrm>
        <a:graphic>
          <a:graphicData uri="http://schemas.openxmlformats.org/presentationml/2006/ole">
            <mc:AlternateContent xmlns:mc="http://schemas.openxmlformats.org/markup-compatibility/2006">
              <mc:Choice xmlns:v="urn:schemas-microsoft-com:vml" Requires="v">
                <p:oleObj spid="_x0000_s28703" name="Formula" r:id="rId7" imgW="3286125" imgH="1333500" progId="Equation.Ribbit">
                  <p:embed/>
                </p:oleObj>
              </mc:Choice>
              <mc:Fallback>
                <p:oleObj name="Formula" r:id="rId7" imgW="3286125" imgH="1333500" progId="Equation.Ribbit">
                  <p:embed/>
                  <p:pic>
                    <p:nvPicPr>
                      <p:cNvPr id="0" name="对象 9"/>
                      <p:cNvPicPr/>
                      <p:nvPr/>
                    </p:nvPicPr>
                    <p:blipFill>
                      <a:blip r:embed="rId8"/>
                      <a:stretch>
                        <a:fillRect/>
                      </a:stretch>
                    </p:blipFill>
                    <p:spPr>
                      <a:xfrm>
                        <a:off x="4578350" y="4391025"/>
                        <a:ext cx="755650" cy="30638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224463" y="1528763"/>
          <a:ext cx="1905000" cy="306387"/>
        </p:xfrm>
        <a:graphic>
          <a:graphicData uri="http://schemas.openxmlformats.org/presentationml/2006/ole">
            <mc:AlternateContent xmlns:mc="http://schemas.openxmlformats.org/markup-compatibility/2006">
              <mc:Choice xmlns:v="urn:schemas-microsoft-com:vml" Requires="v">
                <p:oleObj spid="_x0000_s28704" name="Formula" r:id="rId9" imgW="8296275" imgH="1333500" progId="Equation.Ribbit">
                  <p:embed/>
                </p:oleObj>
              </mc:Choice>
              <mc:Fallback>
                <p:oleObj name="Formula" r:id="rId9" imgW="8296275" imgH="1333500" progId="Equation.Ribbit">
                  <p:embed/>
                  <p:pic>
                    <p:nvPicPr>
                      <p:cNvPr id="0" name="对象 10"/>
                      <p:cNvPicPr/>
                      <p:nvPr/>
                    </p:nvPicPr>
                    <p:blipFill>
                      <a:blip r:embed="rId10"/>
                      <a:stretch>
                        <a:fillRect/>
                      </a:stretch>
                    </p:blipFill>
                    <p:spPr>
                      <a:xfrm>
                        <a:off x="5224463" y="1528763"/>
                        <a:ext cx="1905000" cy="306387"/>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401248" y="1553988"/>
          <a:ext cx="205130" cy="251284"/>
        </p:xfrm>
        <a:graphic>
          <a:graphicData uri="http://schemas.openxmlformats.org/presentationml/2006/ole">
            <mc:AlternateContent xmlns:mc="http://schemas.openxmlformats.org/markup-compatibility/2006">
              <mc:Choice xmlns:v="urn:schemas-microsoft-com:vml" Requires="v">
                <p:oleObj spid="_x0000_s28705" name="Formula" r:id="rId11" imgW="952500" imgH="1162050" progId="Equation.Ribbit">
                  <p:embed/>
                </p:oleObj>
              </mc:Choice>
              <mc:Fallback>
                <p:oleObj name="Formula" r:id="rId11" imgW="952500" imgH="1162050" progId="Equation.Ribbit">
                  <p:embed/>
                  <p:pic>
                    <p:nvPicPr>
                      <p:cNvPr id="0" name="对象 2"/>
                      <p:cNvPicPr/>
                      <p:nvPr/>
                    </p:nvPicPr>
                    <p:blipFill>
                      <a:blip r:embed="rId12"/>
                      <a:stretch>
                        <a:fillRect/>
                      </a:stretch>
                    </p:blipFill>
                    <p:spPr>
                      <a:xfrm>
                        <a:off x="1401248" y="1553988"/>
                        <a:ext cx="205130" cy="251284"/>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2206625" y="1530350"/>
          <a:ext cx="141288" cy="293688"/>
        </p:xfrm>
        <a:graphic>
          <a:graphicData uri="http://schemas.openxmlformats.org/presentationml/2006/ole">
            <mc:AlternateContent xmlns:mc="http://schemas.openxmlformats.org/markup-compatibility/2006">
              <mc:Choice xmlns:v="urn:schemas-microsoft-com:vml" Requires="v">
                <p:oleObj spid="_x0000_s28706" name="Formula" r:id="rId13" imgW="600075" imgH="1257300" progId="Equation.Ribbit">
                  <p:embed/>
                </p:oleObj>
              </mc:Choice>
              <mc:Fallback>
                <p:oleObj name="Formula" r:id="rId13" imgW="600075" imgH="1257300" progId="Equation.Ribbit">
                  <p:embed/>
                  <p:pic>
                    <p:nvPicPr>
                      <p:cNvPr id="0" name="对象 3"/>
                      <p:cNvPicPr/>
                      <p:nvPr/>
                    </p:nvPicPr>
                    <p:blipFill>
                      <a:blip r:embed="rId14"/>
                      <a:stretch>
                        <a:fillRect/>
                      </a:stretch>
                    </p:blipFill>
                    <p:spPr>
                      <a:xfrm>
                        <a:off x="2206625" y="1530350"/>
                        <a:ext cx="141288" cy="29368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786363" y="1552319"/>
          <a:ext cx="205130" cy="251284"/>
        </p:xfrm>
        <a:graphic>
          <a:graphicData uri="http://schemas.openxmlformats.org/presentationml/2006/ole">
            <mc:AlternateContent xmlns:mc="http://schemas.openxmlformats.org/markup-compatibility/2006">
              <mc:Choice xmlns:v="urn:schemas-microsoft-com:vml" Requires="v">
                <p:oleObj spid="_x0000_s28707" name="Formula" r:id="rId15" imgW="952500" imgH="1162050" progId="Equation.Ribbit">
                  <p:embed/>
                </p:oleObj>
              </mc:Choice>
              <mc:Fallback>
                <p:oleObj name="Formula" r:id="rId15" imgW="952500" imgH="1162050" progId="Equation.Ribbit">
                  <p:embed/>
                  <p:pic>
                    <p:nvPicPr>
                      <p:cNvPr id="0" name="对象 11"/>
                      <p:cNvPicPr/>
                      <p:nvPr/>
                    </p:nvPicPr>
                    <p:blipFill>
                      <a:blip r:embed="rId12"/>
                      <a:stretch>
                        <a:fillRect/>
                      </a:stretch>
                    </p:blipFill>
                    <p:spPr>
                      <a:xfrm>
                        <a:off x="7786363" y="1552319"/>
                        <a:ext cx="205130" cy="251284"/>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878388" y="1541463"/>
          <a:ext cx="307975" cy="277812"/>
        </p:xfrm>
        <a:graphic>
          <a:graphicData uri="http://schemas.openxmlformats.org/presentationml/2006/ole">
            <mc:AlternateContent xmlns:mc="http://schemas.openxmlformats.org/markup-compatibility/2006">
              <mc:Choice xmlns:v="urn:schemas-microsoft-com:vml" Requires="v">
                <p:oleObj spid="_x0000_s28708" name="Formula" r:id="rId16" imgW="1095375" imgH="981075" progId="Equation.Ribbit">
                  <p:embed/>
                </p:oleObj>
              </mc:Choice>
              <mc:Fallback>
                <p:oleObj name="Formula" r:id="rId16" imgW="1095375" imgH="981075" progId="Equation.Ribbit">
                  <p:embed/>
                  <p:pic>
                    <p:nvPicPr>
                      <p:cNvPr id="0" name="对象 6"/>
                      <p:cNvPicPr/>
                      <p:nvPr/>
                    </p:nvPicPr>
                    <p:blipFill>
                      <a:blip r:embed="rId17"/>
                      <a:stretch>
                        <a:fillRect/>
                      </a:stretch>
                    </p:blipFill>
                    <p:spPr>
                      <a:xfrm>
                        <a:off x="4878388" y="1541463"/>
                        <a:ext cx="307975" cy="277812"/>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96900" y="3529013"/>
          <a:ext cx="787400" cy="296862"/>
        </p:xfrm>
        <a:graphic>
          <a:graphicData uri="http://schemas.openxmlformats.org/presentationml/2006/ole">
            <mc:AlternateContent xmlns:mc="http://schemas.openxmlformats.org/markup-compatibility/2006">
              <mc:Choice xmlns:v="urn:schemas-microsoft-com:vml" Requires="v">
                <p:oleObj spid="_x0000_s28709" name="Formula" r:id="rId18" imgW="3543300" imgH="1333500" progId="Equation.Ribbit">
                  <p:embed/>
                </p:oleObj>
              </mc:Choice>
              <mc:Fallback>
                <p:oleObj name="Formula" r:id="rId18" imgW="3543300" imgH="1333500" progId="Equation.Ribbit">
                  <p:embed/>
                  <p:pic>
                    <p:nvPicPr>
                      <p:cNvPr id="0" name="对象 12"/>
                      <p:cNvPicPr/>
                      <p:nvPr/>
                    </p:nvPicPr>
                    <p:blipFill>
                      <a:blip r:embed="rId19"/>
                      <a:stretch>
                        <a:fillRect/>
                      </a:stretch>
                    </p:blipFill>
                    <p:spPr>
                      <a:xfrm>
                        <a:off x="596900" y="3529013"/>
                        <a:ext cx="787400" cy="296862"/>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096040" y="3569830"/>
          <a:ext cx="205130" cy="251284"/>
        </p:xfrm>
        <a:graphic>
          <a:graphicData uri="http://schemas.openxmlformats.org/presentationml/2006/ole">
            <mc:AlternateContent xmlns:mc="http://schemas.openxmlformats.org/markup-compatibility/2006">
              <mc:Choice xmlns:v="urn:schemas-microsoft-com:vml" Requires="v">
                <p:oleObj spid="_x0000_s28710" name="Formula" r:id="rId20" imgW="952500" imgH="1162050" progId="Equation.Ribbit">
                  <p:embed/>
                </p:oleObj>
              </mc:Choice>
              <mc:Fallback>
                <p:oleObj name="Formula" r:id="rId20" imgW="952500" imgH="1162050" progId="Equation.Ribbit">
                  <p:embed/>
                  <p:pic>
                    <p:nvPicPr>
                      <p:cNvPr id="0" name="对象 13"/>
                      <p:cNvPicPr/>
                      <p:nvPr/>
                    </p:nvPicPr>
                    <p:blipFill>
                      <a:blip r:embed="rId12"/>
                      <a:stretch>
                        <a:fillRect/>
                      </a:stretch>
                    </p:blipFill>
                    <p:spPr>
                      <a:xfrm>
                        <a:off x="3096040" y="3569830"/>
                        <a:ext cx="205130" cy="251284"/>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712788" y="4384675"/>
          <a:ext cx="836612" cy="314325"/>
        </p:xfrm>
        <a:graphic>
          <a:graphicData uri="http://schemas.openxmlformats.org/presentationml/2006/ole">
            <mc:AlternateContent xmlns:mc="http://schemas.openxmlformats.org/markup-compatibility/2006">
              <mc:Choice xmlns:v="urn:schemas-microsoft-com:vml" Requires="v">
                <p:oleObj spid="_x0000_s28711" name="Formula" r:id="rId21" imgW="3543300" imgH="1333500" progId="Equation.Ribbit">
                  <p:embed/>
                </p:oleObj>
              </mc:Choice>
              <mc:Fallback>
                <p:oleObj name="Formula" r:id="rId21" imgW="3543300" imgH="1333500" progId="Equation.Ribbit">
                  <p:embed/>
                  <p:pic>
                    <p:nvPicPr>
                      <p:cNvPr id="0" name="对象 14"/>
                      <p:cNvPicPr/>
                      <p:nvPr/>
                    </p:nvPicPr>
                    <p:blipFill>
                      <a:blip r:embed="rId19"/>
                      <a:stretch>
                        <a:fillRect/>
                      </a:stretch>
                    </p:blipFill>
                    <p:spPr>
                      <a:xfrm>
                        <a:off x="712788" y="4384675"/>
                        <a:ext cx="836612" cy="314325"/>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018375" y="4394200"/>
          <a:ext cx="149225" cy="325438"/>
        </p:xfrm>
        <a:graphic>
          <a:graphicData uri="http://schemas.openxmlformats.org/presentationml/2006/ole">
            <mc:AlternateContent xmlns:mc="http://schemas.openxmlformats.org/markup-compatibility/2006">
              <mc:Choice xmlns:v="urn:schemas-microsoft-com:vml" Requires="v">
                <p:oleObj spid="_x0000_s28712" name="Formula" r:id="rId22" imgW="561975" imgH="1219200" progId="Equation.Ribbit">
                  <p:embed/>
                </p:oleObj>
              </mc:Choice>
              <mc:Fallback>
                <p:oleObj name="Formula" r:id="rId22" imgW="561975" imgH="1219200" progId="Equation.Ribbit">
                  <p:embed/>
                  <p:pic>
                    <p:nvPicPr>
                      <p:cNvPr id="0" name="对象 15"/>
                      <p:cNvPicPr/>
                      <p:nvPr/>
                    </p:nvPicPr>
                    <p:blipFill>
                      <a:blip r:embed="rId23"/>
                      <a:stretch>
                        <a:fillRect/>
                      </a:stretch>
                    </p:blipFill>
                    <p:spPr>
                      <a:xfrm>
                        <a:off x="3018375" y="4394200"/>
                        <a:ext cx="149225" cy="32543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离散属性</a:t>
                </a:r>
                <a:r>
                  <a:rPr lang="en-US" altLang="zh-CN" dirty="0"/>
                  <a:t>  </a:t>
                </a:r>
                <a:r>
                  <a:rPr lang="zh-CN" altLang="en-US" dirty="0"/>
                  <a:t>有</a:t>
                </a:r>
                <a:r>
                  <a:rPr lang="en-US" altLang="zh-CN" dirty="0"/>
                  <a:t>  </a:t>
                </a:r>
                <a:r>
                  <a:rPr lang="zh-CN" altLang="en-US" dirty="0"/>
                  <a:t>个可能的取值                 ，用</a:t>
                </a:r>
                <a:r>
                  <a:rPr lang="en-US" altLang="zh-CN" dirty="0"/>
                  <a:t>  </a:t>
                </a:r>
                <a:r>
                  <a:rPr lang="zh-CN" altLang="en-US" dirty="0"/>
                  <a:t>来进行划分，则会产生</a:t>
                </a:r>
                <a:r>
                  <a:rPr lang="en-US" altLang="zh-CN" dirty="0"/>
                  <a:t>  </a:t>
                </a:r>
                <a:r>
                  <a:rPr lang="zh-CN" altLang="en-US" dirty="0"/>
                  <a:t>个分支结点，其中第  个分支结点包含了  中所有在属性</a:t>
                </a:r>
                <a:r>
                  <a:rPr lang="en-US" altLang="zh-CN" dirty="0"/>
                  <a:t>  </a:t>
                </a:r>
                <a:r>
                  <a:rPr lang="zh-CN" altLang="en-US" dirty="0"/>
                  <a:t>上取值为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r>
                      <a:rPr lang="zh-CN" altLang="en-US" i="1">
                        <a:latin typeface="Cambria Math" panose="02040503050406030204" pitchFamily="18" charset="0"/>
                      </a:rPr>
                      <m:t>的样本，记为</m:t>
                    </m:r>
                    <m:r>
                      <a:rPr lang="en-US" altLang="zh-CN" b="0" i="1" smtClean="0">
                        <a:latin typeface="Cambria Math" panose="02040503050406030204" pitchFamily="18" charset="0"/>
                      </a:rPr>
                      <m:t>     </m:t>
                    </m:r>
                    <m:r>
                      <a:rPr lang="zh-CN" altLang="en-US" b="0" i="1" smtClean="0">
                        <a:latin typeface="Cambria Math" panose="02040503050406030204" pitchFamily="18" charset="0"/>
                      </a:rPr>
                      <m:t>。</m:t>
                    </m:r>
                    <m:r>
                      <a:rPr lang="zh-CN" altLang="en-US" i="1">
                        <a:latin typeface="Cambria Math" panose="02040503050406030204" pitchFamily="18" charset="0"/>
                      </a:rPr>
                      <m:t>则可计算出</m:t>
                    </m:r>
                  </m:oMath>
                </a14:m>
                <a:r>
                  <a:rPr lang="zh-CN" altLang="en-US" dirty="0"/>
                  <a:t>用属性</a:t>
                </a:r>
                <a:r>
                  <a:rPr lang="en-US" altLang="zh-CN" dirty="0"/>
                  <a:t>  </a:t>
                </a:r>
                <a:r>
                  <a:rPr lang="zh-CN" altLang="en-US" dirty="0"/>
                  <a:t>对样本集</a:t>
                </a:r>
                <a:r>
                  <a:rPr lang="en-US" altLang="zh-CN" dirty="0"/>
                  <a:t>  </a:t>
                </a:r>
                <a:r>
                  <a:rPr lang="zh-CN" altLang="en-US" dirty="0"/>
                  <a:t>进行划分所获得的“信息增益”：</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342900" indent="-342900"/>
                <a:r>
                  <a:rPr lang="en-US" altLang="zh-CN" dirty="0"/>
                  <a:t> </a:t>
                </a:r>
                <a:r>
                  <a:rPr lang="zh-CN" altLang="en-US" dirty="0"/>
                  <a:t>一般而言，</a:t>
                </a:r>
                <a:r>
                  <a:rPr lang="zh-CN" altLang="en-US" dirty="0">
                    <a:solidFill>
                      <a:srgbClr val="C00000"/>
                    </a:solidFill>
                  </a:rPr>
                  <a:t>信息增益越大</a:t>
                </a:r>
                <a:r>
                  <a:rPr lang="zh-CN" altLang="en-US" dirty="0"/>
                  <a:t>，则意味着使用属性</a:t>
                </a:r>
                <a:r>
                  <a:rPr lang="en-US" altLang="zh-CN" dirty="0"/>
                  <a:t>  </a:t>
                </a:r>
                <a:r>
                  <a:rPr lang="zh-CN" altLang="en-US" dirty="0"/>
                  <a:t>来进行划分所获得的“</a:t>
                </a:r>
                <a:r>
                  <a:rPr lang="zh-CN" altLang="en-US" dirty="0">
                    <a:solidFill>
                      <a:srgbClr val="C00000"/>
                    </a:solidFill>
                  </a:rPr>
                  <a:t>纯度提升</a:t>
                </a:r>
                <a:r>
                  <a:rPr lang="zh-CN" altLang="en-US" dirty="0"/>
                  <a:t>”越大</a:t>
                </a:r>
                <a:endParaRPr lang="en-US" altLang="zh-CN" dirty="0"/>
              </a:p>
              <a:p>
                <a:pPr marL="228600" lvl="1">
                  <a:spcBef>
                    <a:spcPts val="1000"/>
                  </a:spcBef>
                  <a:buSzPct val="100000"/>
                  <a:buFont typeface="Wingdings" panose="05000000000000000000" pitchFamily="2" charset="2"/>
                  <a:buChar char="p"/>
                </a:pPr>
                <a:r>
                  <a:rPr lang="en-US" altLang="zh-CN" dirty="0"/>
                  <a:t> </a:t>
                </a:r>
                <a:r>
                  <a:rPr lang="en-US" altLang="zh-CN" sz="2200" dirty="0"/>
                  <a:t>ID3</a:t>
                </a:r>
                <a:r>
                  <a:rPr lang="zh-CN" altLang="en-US" sz="2200" dirty="0"/>
                  <a:t>决策树学习算法</a:t>
                </a:r>
                <a:r>
                  <a:rPr lang="en-US" altLang="zh-CN" sz="1600" dirty="0"/>
                  <a:t>[Quinlan, 1986]</a:t>
                </a:r>
                <a:r>
                  <a:rPr lang="zh-CN" altLang="en-US" sz="2200" dirty="0"/>
                  <a:t>以信息增益为准则来选择划分属性</a:t>
                </a:r>
                <a:endParaRPr lang="zh-CN" altLang="en-US" sz="22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6" b="6"/>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1520825" y="2408238"/>
          <a:ext cx="6121400" cy="1066800"/>
        </p:xfrm>
        <a:graphic>
          <a:graphicData uri="http://schemas.openxmlformats.org/presentationml/2006/ole">
            <mc:AlternateContent xmlns:mc="http://schemas.openxmlformats.org/markup-compatibility/2006">
              <mc:Choice xmlns:v="urn:schemas-microsoft-com:vml" Requires="v">
                <p:oleObj spid="_x0000_s29740" name="Formula" r:id="rId2" imgW="19878675" imgH="3467100" progId="Equation.Ribbit">
                  <p:embed/>
                </p:oleObj>
              </mc:Choice>
              <mc:Fallback>
                <p:oleObj name="Formula" r:id="rId2" imgW="19878675" imgH="3467100" progId="Equation.Ribbit">
                  <p:embed/>
                  <p:pic>
                    <p:nvPicPr>
                      <p:cNvPr id="0" name="对象 3"/>
                      <p:cNvPicPr/>
                      <p:nvPr/>
                    </p:nvPicPr>
                    <p:blipFill>
                      <a:blip r:embed="rId3"/>
                      <a:stretch>
                        <a:fillRect/>
                      </a:stretch>
                    </p:blipFill>
                    <p:spPr>
                      <a:xfrm>
                        <a:off x="1520825" y="2408238"/>
                        <a:ext cx="6121400" cy="1066800"/>
                      </a:xfrm>
                      <a:prstGeom prst="rect">
                        <a:avLst/>
                      </a:prstGeom>
                    </p:spPr>
                  </p:pic>
                </p:oleObj>
              </mc:Fallback>
            </mc:AlternateContent>
          </a:graphicData>
        </a:graphic>
      </p:graphicFrame>
      <p:sp>
        <p:nvSpPr>
          <p:cNvPr id="7" name="矩形 6"/>
          <p:cNvSpPr/>
          <p:nvPr/>
        </p:nvSpPr>
        <p:spPr>
          <a:xfrm>
            <a:off x="5726806" y="2483099"/>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725570" y="3650163"/>
            <a:ext cx="3586980" cy="87552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为分支结点权重，样本数越多的分支结点的影响越大</a:t>
            </a:r>
            <a:endParaRPr lang="zh-CN" altLang="en-US" sz="2200" i="0" dirty="0">
              <a:latin typeface="幼圆" panose="02010509060101010101" pitchFamily="49" charset="-122"/>
              <a:ea typeface="幼圆" panose="02010509060101010101" pitchFamily="49" charset="-122"/>
            </a:endParaRPr>
          </a:p>
        </p:txBody>
      </p:sp>
      <p:graphicFrame>
        <p:nvGraphicFramePr>
          <p:cNvPr id="5" name="对象 4"/>
          <p:cNvGraphicFramePr>
            <a:graphicFrameLocks noChangeAspect="1"/>
          </p:cNvGraphicFramePr>
          <p:nvPr/>
        </p:nvGraphicFramePr>
        <p:xfrm>
          <a:off x="1828800" y="1227138"/>
          <a:ext cx="188913" cy="304800"/>
        </p:xfrm>
        <a:graphic>
          <a:graphicData uri="http://schemas.openxmlformats.org/presentationml/2006/ole">
            <mc:AlternateContent xmlns:mc="http://schemas.openxmlformats.org/markup-compatibility/2006">
              <mc:Choice xmlns:v="urn:schemas-microsoft-com:vml" Requires="v">
                <p:oleObj spid="_x0000_s29741" name="Formula" r:id="rId4" imgW="600075" imgH="971550" progId="Equation.Ribbit">
                  <p:embed/>
                </p:oleObj>
              </mc:Choice>
              <mc:Fallback>
                <p:oleObj name="Formula" r:id="rId4" imgW="600075" imgH="971550" progId="Equation.Ribbit">
                  <p:embed/>
                  <p:pic>
                    <p:nvPicPr>
                      <p:cNvPr id="0" name="对象 4"/>
                      <p:cNvPicPr/>
                      <p:nvPr/>
                    </p:nvPicPr>
                    <p:blipFill>
                      <a:blip r:embed="rId5"/>
                      <a:stretch>
                        <a:fillRect/>
                      </a:stretch>
                    </p:blipFill>
                    <p:spPr>
                      <a:xfrm>
                        <a:off x="1828800" y="1227138"/>
                        <a:ext cx="188913"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328863" y="1255713"/>
          <a:ext cx="173037" cy="242887"/>
        </p:xfrm>
        <a:graphic>
          <a:graphicData uri="http://schemas.openxmlformats.org/presentationml/2006/ole">
            <mc:AlternateContent xmlns:mc="http://schemas.openxmlformats.org/markup-compatibility/2006">
              <mc:Choice xmlns:v="urn:schemas-microsoft-com:vml" Requires="v">
                <p:oleObj spid="_x0000_s29742" name="Formula" r:id="rId6" imgW="895350" imgH="1247775" progId="Equation.Ribbit">
                  <p:embed/>
                </p:oleObj>
              </mc:Choice>
              <mc:Fallback>
                <p:oleObj name="Formula" r:id="rId6" imgW="895350" imgH="1247775" progId="Equation.Ribbit">
                  <p:embed/>
                  <p:pic>
                    <p:nvPicPr>
                      <p:cNvPr id="0" name="对象 5"/>
                      <p:cNvPicPr/>
                      <p:nvPr/>
                    </p:nvPicPr>
                    <p:blipFill>
                      <a:blip r:embed="rId7"/>
                      <a:stretch>
                        <a:fillRect/>
                      </a:stretch>
                    </p:blipFill>
                    <p:spPr>
                      <a:xfrm>
                        <a:off x="2328863" y="1255713"/>
                        <a:ext cx="173037" cy="2428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183063" y="1211263"/>
          <a:ext cx="1606550" cy="331787"/>
        </p:xfrm>
        <a:graphic>
          <a:graphicData uri="http://schemas.openxmlformats.org/presentationml/2006/ole">
            <mc:AlternateContent xmlns:mc="http://schemas.openxmlformats.org/markup-compatibility/2006">
              <mc:Choice xmlns:v="urn:schemas-microsoft-com:vml" Requires="v">
                <p:oleObj spid="_x0000_s29743" name="Formula" r:id="rId8" imgW="6848475" imgH="1409700" progId="Equation.Ribbit">
                  <p:embed/>
                </p:oleObj>
              </mc:Choice>
              <mc:Fallback>
                <p:oleObj name="Formula" r:id="rId8" imgW="6848475" imgH="1409700" progId="Equation.Ribbit">
                  <p:embed/>
                  <p:pic>
                    <p:nvPicPr>
                      <p:cNvPr id="0" name="对象 7"/>
                      <p:cNvPicPr/>
                      <p:nvPr/>
                    </p:nvPicPr>
                    <p:blipFill>
                      <a:blip r:embed="rId9"/>
                      <a:stretch>
                        <a:fillRect/>
                      </a:stretch>
                    </p:blipFill>
                    <p:spPr>
                      <a:xfrm>
                        <a:off x="4183063" y="1211263"/>
                        <a:ext cx="1606550" cy="331787"/>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6398855" y="1230313"/>
          <a:ext cx="188912" cy="306387"/>
        </p:xfrm>
        <a:graphic>
          <a:graphicData uri="http://schemas.openxmlformats.org/presentationml/2006/ole">
            <mc:AlternateContent xmlns:mc="http://schemas.openxmlformats.org/markup-compatibility/2006">
              <mc:Choice xmlns:v="urn:schemas-microsoft-com:vml" Requires="v">
                <p:oleObj spid="_x0000_s29744" name="Formula" r:id="rId10" imgW="600075" imgH="971550" progId="Equation.Ribbit">
                  <p:embed/>
                </p:oleObj>
              </mc:Choice>
              <mc:Fallback>
                <p:oleObj name="Formula" r:id="rId10" imgW="600075" imgH="971550" progId="Equation.Ribbit">
                  <p:embed/>
                  <p:pic>
                    <p:nvPicPr>
                      <p:cNvPr id="0" name="对象 9"/>
                      <p:cNvPicPr/>
                      <p:nvPr/>
                    </p:nvPicPr>
                    <p:blipFill>
                      <a:blip r:embed="rId5"/>
                      <a:stretch>
                        <a:fillRect/>
                      </a:stretch>
                    </p:blipFill>
                    <p:spPr>
                      <a:xfrm>
                        <a:off x="6398855" y="1230313"/>
                        <a:ext cx="188912" cy="306387"/>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414463" y="1554163"/>
          <a:ext cx="173037" cy="242887"/>
        </p:xfrm>
        <a:graphic>
          <a:graphicData uri="http://schemas.openxmlformats.org/presentationml/2006/ole">
            <mc:AlternateContent xmlns:mc="http://schemas.openxmlformats.org/markup-compatibility/2006">
              <mc:Choice xmlns:v="urn:schemas-microsoft-com:vml" Requires="v">
                <p:oleObj spid="_x0000_s29745" name="Formula" r:id="rId11" imgW="895350" imgH="1247775" progId="Equation.Ribbit">
                  <p:embed/>
                </p:oleObj>
              </mc:Choice>
              <mc:Fallback>
                <p:oleObj name="Formula" r:id="rId11" imgW="895350" imgH="1247775" progId="Equation.Ribbit">
                  <p:embed/>
                  <p:pic>
                    <p:nvPicPr>
                      <p:cNvPr id="0" name="对象 10"/>
                      <p:cNvPicPr/>
                      <p:nvPr/>
                    </p:nvPicPr>
                    <p:blipFill>
                      <a:blip r:embed="rId7"/>
                      <a:stretch>
                        <a:fillRect/>
                      </a:stretch>
                    </p:blipFill>
                    <p:spPr>
                      <a:xfrm>
                        <a:off x="1414463" y="1554163"/>
                        <a:ext cx="173037" cy="242887"/>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133850" y="1543050"/>
          <a:ext cx="190500" cy="312738"/>
        </p:xfrm>
        <a:graphic>
          <a:graphicData uri="http://schemas.openxmlformats.org/presentationml/2006/ole">
            <mc:AlternateContent xmlns:mc="http://schemas.openxmlformats.org/markup-compatibility/2006">
              <mc:Choice xmlns:v="urn:schemas-microsoft-com:vml" Requires="v">
                <p:oleObj spid="_x0000_s29746" name="Formula" r:id="rId12" imgW="590550" imgH="971550" progId="Equation.Ribbit">
                  <p:embed/>
                </p:oleObj>
              </mc:Choice>
              <mc:Fallback>
                <p:oleObj name="Formula" r:id="rId12" imgW="590550" imgH="971550" progId="Equation.Ribbit">
                  <p:embed/>
                  <p:pic>
                    <p:nvPicPr>
                      <p:cNvPr id="0" name="对象 11"/>
                      <p:cNvPicPr/>
                      <p:nvPr/>
                    </p:nvPicPr>
                    <p:blipFill>
                      <a:blip r:embed="rId13"/>
                      <a:stretch>
                        <a:fillRect/>
                      </a:stretch>
                    </p:blipFill>
                    <p:spPr>
                      <a:xfrm>
                        <a:off x="4133850" y="1543050"/>
                        <a:ext cx="190500" cy="312738"/>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521450" y="1533525"/>
          <a:ext cx="201613" cy="271463"/>
        </p:xfrm>
        <a:graphic>
          <a:graphicData uri="http://schemas.openxmlformats.org/presentationml/2006/ole">
            <mc:AlternateContent xmlns:mc="http://schemas.openxmlformats.org/markup-compatibility/2006">
              <mc:Choice xmlns:v="urn:schemas-microsoft-com:vml" Requires="v">
                <p:oleObj spid="_x0000_s29747" name="Formula" r:id="rId14" imgW="933450" imgH="1247775" progId="Equation.Ribbit">
                  <p:embed/>
                </p:oleObj>
              </mc:Choice>
              <mc:Fallback>
                <p:oleObj name="Formula" r:id="rId14" imgW="933450" imgH="1247775" progId="Equation.Ribbit">
                  <p:embed/>
                  <p:pic>
                    <p:nvPicPr>
                      <p:cNvPr id="0" name="对象 12"/>
                      <p:cNvPicPr/>
                      <p:nvPr/>
                    </p:nvPicPr>
                    <p:blipFill>
                      <a:blip r:embed="rId15"/>
                      <a:stretch>
                        <a:fillRect/>
                      </a:stretch>
                    </p:blipFill>
                    <p:spPr>
                      <a:xfrm>
                        <a:off x="6521450" y="1533525"/>
                        <a:ext cx="201613" cy="271463"/>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8464550" y="1550988"/>
          <a:ext cx="188913" cy="303212"/>
        </p:xfrm>
        <a:graphic>
          <a:graphicData uri="http://schemas.openxmlformats.org/presentationml/2006/ole">
            <mc:AlternateContent xmlns:mc="http://schemas.openxmlformats.org/markup-compatibility/2006">
              <mc:Choice xmlns:v="urn:schemas-microsoft-com:vml" Requires="v">
                <p:oleObj spid="_x0000_s29748" name="Formula" r:id="rId16" imgW="600075" imgH="971550" progId="Equation.Ribbit">
                  <p:embed/>
                </p:oleObj>
              </mc:Choice>
              <mc:Fallback>
                <p:oleObj name="Formula" r:id="rId16" imgW="600075" imgH="971550" progId="Equation.Ribbit">
                  <p:embed/>
                  <p:pic>
                    <p:nvPicPr>
                      <p:cNvPr id="0" name="对象 13"/>
                      <p:cNvPicPr/>
                      <p:nvPr/>
                    </p:nvPicPr>
                    <p:blipFill>
                      <a:blip r:embed="rId5"/>
                      <a:stretch>
                        <a:fillRect/>
                      </a:stretch>
                    </p:blipFill>
                    <p:spPr>
                      <a:xfrm>
                        <a:off x="8464550" y="1550988"/>
                        <a:ext cx="188913" cy="303212"/>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689100" y="1828546"/>
          <a:ext cx="255365" cy="311489"/>
        </p:xfrm>
        <a:graphic>
          <a:graphicData uri="http://schemas.openxmlformats.org/presentationml/2006/ole">
            <mc:AlternateContent xmlns:mc="http://schemas.openxmlformats.org/markup-compatibility/2006">
              <mc:Choice xmlns:v="urn:schemas-microsoft-com:vml" Requires="v">
                <p:oleObj spid="_x0000_s29749" name="Formula" r:id="rId17" imgW="1009650" imgH="1219200" progId="Equation.Ribbit">
                  <p:embed/>
                </p:oleObj>
              </mc:Choice>
              <mc:Fallback>
                <p:oleObj name="Formula" r:id="rId17" imgW="1009650" imgH="1219200" progId="Equation.Ribbit">
                  <p:embed/>
                  <p:pic>
                    <p:nvPicPr>
                      <p:cNvPr id="0" name="对象 14"/>
                      <p:cNvPicPr/>
                      <p:nvPr/>
                    </p:nvPicPr>
                    <p:blipFill>
                      <a:blip r:embed="rId18"/>
                      <a:stretch>
                        <a:fillRect/>
                      </a:stretch>
                    </p:blipFill>
                    <p:spPr>
                      <a:xfrm>
                        <a:off x="1689100" y="1828546"/>
                        <a:ext cx="255365" cy="311489"/>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692525" y="1844675"/>
          <a:ext cx="285750" cy="261938"/>
        </p:xfrm>
        <a:graphic>
          <a:graphicData uri="http://schemas.openxmlformats.org/presentationml/2006/ole">
            <mc:AlternateContent xmlns:mc="http://schemas.openxmlformats.org/markup-compatibility/2006">
              <mc:Choice xmlns:v="urn:schemas-microsoft-com:vml" Requires="v">
                <p:oleObj spid="_x0000_s29750" name="Formula" r:id="rId19" imgW="1371600" imgH="1247775" progId="Equation.Ribbit">
                  <p:embed/>
                </p:oleObj>
              </mc:Choice>
              <mc:Fallback>
                <p:oleObj name="Formula" r:id="rId19" imgW="1371600" imgH="1247775" progId="Equation.Ribbit">
                  <p:embed/>
                  <p:pic>
                    <p:nvPicPr>
                      <p:cNvPr id="0" name="对象 15"/>
                      <p:cNvPicPr/>
                      <p:nvPr/>
                    </p:nvPicPr>
                    <p:blipFill>
                      <a:blip r:embed="rId20"/>
                      <a:stretch>
                        <a:fillRect/>
                      </a:stretch>
                    </p:blipFill>
                    <p:spPr>
                      <a:xfrm>
                        <a:off x="3692525" y="1844675"/>
                        <a:ext cx="285750" cy="261938"/>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6518275" y="1841500"/>
          <a:ext cx="190500" cy="303213"/>
        </p:xfrm>
        <a:graphic>
          <a:graphicData uri="http://schemas.openxmlformats.org/presentationml/2006/ole">
            <mc:AlternateContent xmlns:mc="http://schemas.openxmlformats.org/markup-compatibility/2006">
              <mc:Choice xmlns:v="urn:schemas-microsoft-com:vml" Requires="v">
                <p:oleObj spid="_x0000_s29751" name="Formula" r:id="rId21" imgW="600075" imgH="971550" progId="Equation.Ribbit">
                  <p:embed/>
                </p:oleObj>
              </mc:Choice>
              <mc:Fallback>
                <p:oleObj name="Formula" r:id="rId21" imgW="600075" imgH="971550" progId="Equation.Ribbit">
                  <p:embed/>
                  <p:pic>
                    <p:nvPicPr>
                      <p:cNvPr id="0" name="对象 16"/>
                      <p:cNvPicPr/>
                      <p:nvPr/>
                    </p:nvPicPr>
                    <p:blipFill>
                      <a:blip r:embed="rId5"/>
                      <a:stretch>
                        <a:fillRect/>
                      </a:stretch>
                    </p:blipFill>
                    <p:spPr>
                      <a:xfrm>
                        <a:off x="6518275" y="1841500"/>
                        <a:ext cx="190500" cy="30321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7821613" y="1843088"/>
          <a:ext cx="200025" cy="269875"/>
        </p:xfrm>
        <a:graphic>
          <a:graphicData uri="http://schemas.openxmlformats.org/presentationml/2006/ole">
            <mc:AlternateContent xmlns:mc="http://schemas.openxmlformats.org/markup-compatibility/2006">
              <mc:Choice xmlns:v="urn:schemas-microsoft-com:vml" Requires="v">
                <p:oleObj spid="_x0000_s29752" name="Formula" r:id="rId22" imgW="933450" imgH="1247775" progId="Equation.Ribbit">
                  <p:embed/>
                </p:oleObj>
              </mc:Choice>
              <mc:Fallback>
                <p:oleObj name="Formula" r:id="rId22" imgW="933450" imgH="1247775" progId="Equation.Ribbit">
                  <p:embed/>
                  <p:pic>
                    <p:nvPicPr>
                      <p:cNvPr id="0" name="对象 17"/>
                      <p:cNvPicPr/>
                      <p:nvPr/>
                    </p:nvPicPr>
                    <p:blipFill>
                      <a:blip r:embed="rId15"/>
                      <a:stretch>
                        <a:fillRect/>
                      </a:stretch>
                    </p:blipFill>
                    <p:spPr>
                      <a:xfrm>
                        <a:off x="7821613" y="1843088"/>
                        <a:ext cx="200025" cy="269875"/>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6388100" y="4724400"/>
          <a:ext cx="188913" cy="304800"/>
        </p:xfrm>
        <a:graphic>
          <a:graphicData uri="http://schemas.openxmlformats.org/presentationml/2006/ole">
            <mc:AlternateContent xmlns:mc="http://schemas.openxmlformats.org/markup-compatibility/2006">
              <mc:Choice xmlns:v="urn:schemas-microsoft-com:vml" Requires="v">
                <p:oleObj spid="_x0000_s29753" name="Formula" r:id="rId23" imgW="600075" imgH="971550" progId="Equation.Ribbit">
                  <p:embed/>
                </p:oleObj>
              </mc:Choice>
              <mc:Fallback>
                <p:oleObj name="Formula" r:id="rId23" imgW="600075" imgH="971550" progId="Equation.Ribbit">
                  <p:embed/>
                  <p:pic>
                    <p:nvPicPr>
                      <p:cNvPr id="0" name="对象 18"/>
                      <p:cNvPicPr/>
                      <p:nvPr/>
                    </p:nvPicPr>
                    <p:blipFill>
                      <a:blip r:embed="rId5"/>
                      <a:stretch>
                        <a:fillRect/>
                      </a:stretch>
                    </p:blipFill>
                    <p:spPr>
                      <a:xfrm>
                        <a:off x="6388100" y="4724400"/>
                        <a:ext cx="188913" cy="304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3" name="文本占位符 2"/>
          <p:cNvSpPr>
            <a:spLocks noGrp="1"/>
          </p:cNvSpPr>
          <p:nvPr>
            <p:ph type="body" sz="quarter" idx="13"/>
          </p:nvPr>
        </p:nvSpPr>
        <p:spPr/>
        <p:txBody>
          <a:bodyPr>
            <a:normAutofit/>
          </a:bodyPr>
          <a:lstStyle/>
          <a:p>
            <a:pPr marL="342900" indent="-342900">
              <a:buFont typeface="Wingdings" panose="05000000000000000000" pitchFamily="2" charset="2"/>
              <a:buChar char="p"/>
            </a:pPr>
            <a:r>
              <a:rPr lang="zh-CN" altLang="en-US" sz="2200" dirty="0">
                <a:solidFill>
                  <a:schemeClr val="tx1"/>
                </a:solidFill>
                <a:ea typeface="幼圆" panose="02010509060101010101" pitchFamily="49" charset="-122"/>
              </a:rPr>
              <a:t> 如下表中数据，“色泽”的信息增益率是多大？</a:t>
            </a:r>
            <a:endParaRPr lang="zh-CN" altLang="en-US" sz="2200" dirty="0">
              <a:solidFill>
                <a:schemeClr val="tx1"/>
              </a:solidFill>
              <a:ea typeface="幼圆" panose="02010509060101010101" pitchFamily="49" charset="-122"/>
            </a:endParaRPr>
          </a:p>
        </p:txBody>
      </p: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pic>
        <p:nvPicPr>
          <p:cNvPr id="6" name="图片 5"/>
          <p:cNvPicPr>
            <a:picLocks noChangeAspect="1"/>
          </p:cNvPicPr>
          <p:nvPr/>
        </p:nvPicPr>
        <p:blipFill>
          <a:blip r:embed="rId1"/>
          <a:stretch>
            <a:fillRect/>
          </a:stretch>
        </p:blipFill>
        <p:spPr>
          <a:xfrm>
            <a:off x="1400775" y="1782359"/>
            <a:ext cx="6116003" cy="42940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endParaRPr lang="zh-CN" altLang="en-US" dirty="0"/>
          </a:p>
        </p:txBody>
      </p:sp>
      <p:sp>
        <p:nvSpPr>
          <p:cNvPr id="3" name="内容占位符 2"/>
          <p:cNvSpPr>
            <a:spLocks noGrp="1"/>
          </p:cNvSpPr>
          <p:nvPr>
            <p:ph idx="1"/>
          </p:nvPr>
        </p:nvSpPr>
        <p:spPr>
          <a:xfrm>
            <a:off x="51671" y="1081263"/>
            <a:ext cx="8616950" cy="4930775"/>
          </a:xfrm>
        </p:spPr>
        <p:txBody>
          <a:bodyPr/>
          <a:lstStyle/>
          <a:p>
            <a:r>
              <a:rPr lang="zh-CN" altLang="en-US" dirty="0"/>
              <a:t>以属性“色泽”为例，其对应的</a:t>
            </a:r>
            <a:r>
              <a:rPr lang="en-US" altLang="zh-CN" dirty="0"/>
              <a:t>  </a:t>
            </a:r>
            <a:r>
              <a:rPr lang="zh-CN" altLang="en-US" dirty="0"/>
              <a:t>个数据子集分别为    </a:t>
            </a:r>
            <a:r>
              <a:rPr lang="en-US" altLang="zh-CN" dirty="0"/>
              <a:t>(</a:t>
            </a:r>
            <a:r>
              <a:rPr lang="zh-CN" altLang="en-US" dirty="0"/>
              <a:t>色泽</a:t>
            </a:r>
            <a:r>
              <a:rPr lang="en-US" altLang="zh-CN" dirty="0"/>
              <a:t>=</a:t>
            </a:r>
            <a:r>
              <a:rPr lang="zh-CN" altLang="en-US" dirty="0"/>
              <a:t>青绿</a:t>
            </a:r>
            <a:r>
              <a:rPr lang="en-US" altLang="zh-CN" dirty="0"/>
              <a:t>)</a:t>
            </a:r>
            <a:r>
              <a:rPr lang="zh-CN" altLang="en-US" dirty="0"/>
              <a:t>，  </a:t>
            </a:r>
            <a:r>
              <a:rPr lang="en-US" altLang="zh-CN" dirty="0"/>
              <a:t> (</a:t>
            </a:r>
            <a:r>
              <a:rPr lang="zh-CN" altLang="en-US" dirty="0"/>
              <a:t>色泽</a:t>
            </a:r>
            <a:r>
              <a:rPr lang="en-US" altLang="zh-CN" dirty="0"/>
              <a:t>=</a:t>
            </a:r>
            <a:r>
              <a:rPr lang="zh-CN" altLang="en-US" dirty="0"/>
              <a:t>乌黑</a:t>
            </a:r>
            <a:r>
              <a:rPr lang="en-US" altLang="zh-CN" dirty="0"/>
              <a:t>)</a:t>
            </a:r>
            <a:r>
              <a:rPr lang="zh-CN" altLang="en-US" dirty="0"/>
              <a:t>，   </a:t>
            </a:r>
            <a:r>
              <a:rPr lang="en-US" altLang="zh-CN" dirty="0"/>
              <a:t>(</a:t>
            </a:r>
            <a:r>
              <a:rPr lang="zh-CN" altLang="en-US" dirty="0"/>
              <a:t>色泽</a:t>
            </a:r>
            <a:r>
              <a:rPr lang="en-US" altLang="zh-CN" dirty="0"/>
              <a:t>=</a:t>
            </a:r>
            <a:r>
              <a:rPr lang="zh-CN" altLang="en-US" dirty="0"/>
              <a:t>浅白</a:t>
            </a:r>
            <a:r>
              <a:rPr lang="en-US" altLang="zh-CN" dirty="0"/>
              <a:t>)</a:t>
            </a:r>
            <a:endParaRPr lang="en-US" altLang="zh-CN" dirty="0"/>
          </a:p>
          <a:p>
            <a:r>
              <a:rPr lang="zh-CN" altLang="en-US" dirty="0"/>
              <a:t>子集    包含编号为                        的</a:t>
            </a:r>
            <a:r>
              <a:rPr lang="en-US" altLang="zh-CN" dirty="0"/>
              <a:t>  </a:t>
            </a:r>
            <a:r>
              <a:rPr lang="zh-CN" altLang="en-US" dirty="0"/>
              <a:t>个样例，其中正例占</a:t>
            </a:r>
            <a:endParaRPr lang="en-US" altLang="zh-CN" dirty="0"/>
          </a:p>
          <a:p>
            <a:pPr marL="0" indent="0">
              <a:buNone/>
            </a:pPr>
            <a:r>
              <a:rPr lang="en-US" altLang="zh-CN" dirty="0"/>
              <a:t>             </a:t>
            </a:r>
            <a:r>
              <a:rPr lang="zh-CN" altLang="en-US" dirty="0"/>
              <a:t>，反例占          ，  、   同理，</a:t>
            </a:r>
            <a:r>
              <a:rPr lang="en-US" altLang="zh-CN" dirty="0"/>
              <a:t>  </a:t>
            </a:r>
            <a:r>
              <a:rPr lang="zh-CN" altLang="en-US" dirty="0"/>
              <a:t>个结点的信息熵为：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342900" indent="-342900"/>
            <a:r>
              <a:rPr lang="zh-CN" altLang="en-US" dirty="0"/>
              <a:t>属性“色泽”的信息增益为</a:t>
            </a:r>
            <a:endParaRPr lang="en-US" altLang="zh-CN" dirty="0"/>
          </a:p>
        </p:txBody>
      </p:sp>
      <p:graphicFrame>
        <p:nvGraphicFramePr>
          <p:cNvPr id="4" name="对象 3"/>
          <p:cNvGraphicFramePr>
            <a:graphicFrameLocks noChangeAspect="1"/>
          </p:cNvGraphicFramePr>
          <p:nvPr/>
        </p:nvGraphicFramePr>
        <p:xfrm>
          <a:off x="6918325" y="1144588"/>
          <a:ext cx="307975" cy="317500"/>
        </p:xfrm>
        <a:graphic>
          <a:graphicData uri="http://schemas.openxmlformats.org/presentationml/2006/ole">
            <mc:AlternateContent xmlns:mc="http://schemas.openxmlformats.org/markup-compatibility/2006">
              <mc:Choice xmlns:v="urn:schemas-microsoft-com:vml" Requires="v">
                <p:oleObj spid="_x0000_s32810" name="Formula" r:id="rId1" imgW="1333500" imgH="1381125" progId="Equation.Ribbit">
                  <p:embed/>
                </p:oleObj>
              </mc:Choice>
              <mc:Fallback>
                <p:oleObj name="Formula" r:id="rId1" imgW="1333500" imgH="1381125" progId="Equation.Ribbit">
                  <p:embed/>
                  <p:pic>
                    <p:nvPicPr>
                      <p:cNvPr id="0" name="对象 3"/>
                      <p:cNvPicPr/>
                      <p:nvPr/>
                    </p:nvPicPr>
                    <p:blipFill>
                      <a:blip r:embed="rId2"/>
                      <a:stretch>
                        <a:fillRect/>
                      </a:stretch>
                    </p:blipFill>
                    <p:spPr>
                      <a:xfrm>
                        <a:off x="6918325" y="1144588"/>
                        <a:ext cx="307975" cy="3175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016000" y="1457325"/>
          <a:ext cx="312738" cy="319088"/>
        </p:xfrm>
        <a:graphic>
          <a:graphicData uri="http://schemas.openxmlformats.org/presentationml/2006/ole">
            <mc:AlternateContent xmlns:mc="http://schemas.openxmlformats.org/markup-compatibility/2006">
              <mc:Choice xmlns:v="urn:schemas-microsoft-com:vml" Requires="v">
                <p:oleObj spid="_x0000_s32811" name="Formula" r:id="rId3" imgW="1352550" imgH="1381125" progId="Equation.Ribbit">
                  <p:embed/>
                </p:oleObj>
              </mc:Choice>
              <mc:Fallback>
                <p:oleObj name="Formula" r:id="rId3" imgW="1352550" imgH="1381125" progId="Equation.Ribbit">
                  <p:embed/>
                  <p:pic>
                    <p:nvPicPr>
                      <p:cNvPr id="0" name="对象 4"/>
                      <p:cNvPicPr/>
                      <p:nvPr/>
                    </p:nvPicPr>
                    <p:blipFill>
                      <a:blip r:embed="rId4"/>
                      <a:stretch>
                        <a:fillRect/>
                      </a:stretch>
                    </p:blipFill>
                    <p:spPr>
                      <a:xfrm>
                        <a:off x="1016000" y="1457325"/>
                        <a:ext cx="312738" cy="319088"/>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109913" y="1446213"/>
          <a:ext cx="314325" cy="317500"/>
        </p:xfrm>
        <a:graphic>
          <a:graphicData uri="http://schemas.openxmlformats.org/presentationml/2006/ole">
            <mc:AlternateContent xmlns:mc="http://schemas.openxmlformats.org/markup-compatibility/2006">
              <mc:Choice xmlns:v="urn:schemas-microsoft-com:vml" Requires="v">
                <p:oleObj spid="_x0000_s32812" name="Formula" r:id="rId5" imgW="1362075" imgH="1381125" progId="Equation.Ribbit">
                  <p:embed/>
                </p:oleObj>
              </mc:Choice>
              <mc:Fallback>
                <p:oleObj name="Formula" r:id="rId5" imgW="1362075" imgH="1381125" progId="Equation.Ribbit">
                  <p:embed/>
                  <p:pic>
                    <p:nvPicPr>
                      <p:cNvPr id="0" name="对象 5"/>
                      <p:cNvPicPr/>
                      <p:nvPr/>
                    </p:nvPicPr>
                    <p:blipFill>
                      <a:blip r:embed="rId6"/>
                      <a:stretch>
                        <a:fillRect/>
                      </a:stretch>
                    </p:blipFill>
                    <p:spPr>
                      <a:xfrm>
                        <a:off x="3109913" y="1446213"/>
                        <a:ext cx="314325" cy="3175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093788" y="1858963"/>
          <a:ext cx="306387" cy="319087"/>
        </p:xfrm>
        <a:graphic>
          <a:graphicData uri="http://schemas.openxmlformats.org/presentationml/2006/ole">
            <mc:AlternateContent xmlns:mc="http://schemas.openxmlformats.org/markup-compatibility/2006">
              <mc:Choice xmlns:v="urn:schemas-microsoft-com:vml" Requires="v">
                <p:oleObj spid="_x0000_s32813" name="Formula" r:id="rId7" imgW="1333500" imgH="1381125" progId="Equation.Ribbit">
                  <p:embed/>
                </p:oleObj>
              </mc:Choice>
              <mc:Fallback>
                <p:oleObj name="Formula" r:id="rId7" imgW="1333500" imgH="1381125" progId="Equation.Ribbit">
                  <p:embed/>
                  <p:pic>
                    <p:nvPicPr>
                      <p:cNvPr id="0" name="对象 6"/>
                      <p:cNvPicPr/>
                      <p:nvPr/>
                    </p:nvPicPr>
                    <p:blipFill>
                      <a:blip r:embed="rId2"/>
                      <a:stretch>
                        <a:fillRect/>
                      </a:stretch>
                    </p:blipFill>
                    <p:spPr>
                      <a:xfrm>
                        <a:off x="1093788" y="1858963"/>
                        <a:ext cx="306387" cy="3190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47675" y="2216150"/>
          <a:ext cx="849313" cy="403225"/>
        </p:xfrm>
        <a:graphic>
          <a:graphicData uri="http://schemas.openxmlformats.org/presentationml/2006/ole">
            <mc:AlternateContent xmlns:mc="http://schemas.openxmlformats.org/markup-compatibility/2006">
              <mc:Choice xmlns:v="urn:schemas-microsoft-com:vml" Requires="v">
                <p:oleObj spid="_x0000_s32814" name="Formula" r:id="rId8" imgW="3190875" imgH="1524000" progId="Equation.Ribbit">
                  <p:embed/>
                </p:oleObj>
              </mc:Choice>
              <mc:Fallback>
                <p:oleObj name="Formula" r:id="rId8" imgW="3190875" imgH="1524000" progId="Equation.Ribbit">
                  <p:embed/>
                  <p:pic>
                    <p:nvPicPr>
                      <p:cNvPr id="0" name="对象 7"/>
                      <p:cNvPicPr/>
                      <p:nvPr/>
                    </p:nvPicPr>
                    <p:blipFill>
                      <a:blip r:embed="rId9"/>
                      <a:stretch>
                        <a:fillRect/>
                      </a:stretch>
                    </p:blipFill>
                    <p:spPr>
                      <a:xfrm>
                        <a:off x="447675" y="2216150"/>
                        <a:ext cx="849313" cy="40322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600325" y="2217738"/>
          <a:ext cx="838200" cy="398462"/>
        </p:xfrm>
        <a:graphic>
          <a:graphicData uri="http://schemas.openxmlformats.org/presentationml/2006/ole">
            <mc:AlternateContent xmlns:mc="http://schemas.openxmlformats.org/markup-compatibility/2006">
              <mc:Choice xmlns:v="urn:schemas-microsoft-com:vml" Requires="v">
                <p:oleObj spid="_x0000_s32815" name="Formula" r:id="rId10" imgW="3190875" imgH="1524000" progId="Equation.Ribbit">
                  <p:embed/>
                </p:oleObj>
              </mc:Choice>
              <mc:Fallback>
                <p:oleObj name="Formula" r:id="rId10" imgW="3190875" imgH="1524000" progId="Equation.Ribbit">
                  <p:embed/>
                  <p:pic>
                    <p:nvPicPr>
                      <p:cNvPr id="0" name="对象 8"/>
                      <p:cNvPicPr/>
                      <p:nvPr/>
                    </p:nvPicPr>
                    <p:blipFill>
                      <a:blip r:embed="rId11"/>
                      <a:stretch>
                        <a:fillRect/>
                      </a:stretch>
                    </p:blipFill>
                    <p:spPr>
                      <a:xfrm>
                        <a:off x="2600325" y="2217738"/>
                        <a:ext cx="838200" cy="398462"/>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733800" y="2270125"/>
          <a:ext cx="311150" cy="319088"/>
        </p:xfrm>
        <a:graphic>
          <a:graphicData uri="http://schemas.openxmlformats.org/presentationml/2006/ole">
            <mc:AlternateContent xmlns:mc="http://schemas.openxmlformats.org/markup-compatibility/2006">
              <mc:Choice xmlns:v="urn:schemas-microsoft-com:vml" Requires="v">
                <p:oleObj spid="_x0000_s32816" name="Formula" r:id="rId12" imgW="1352550" imgH="1381125" progId="Equation.Ribbit">
                  <p:embed/>
                </p:oleObj>
              </mc:Choice>
              <mc:Fallback>
                <p:oleObj name="Formula" r:id="rId12" imgW="1352550" imgH="1381125" progId="Equation.Ribbit">
                  <p:embed/>
                  <p:pic>
                    <p:nvPicPr>
                      <p:cNvPr id="0" name="对象 10"/>
                      <p:cNvPicPr/>
                      <p:nvPr/>
                    </p:nvPicPr>
                    <p:blipFill>
                      <a:blip r:embed="rId4"/>
                      <a:stretch>
                        <a:fillRect/>
                      </a:stretch>
                    </p:blipFill>
                    <p:spPr>
                      <a:xfrm>
                        <a:off x="3733800" y="2270125"/>
                        <a:ext cx="311150" cy="319088"/>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4203700" y="2270125"/>
          <a:ext cx="314325" cy="319088"/>
        </p:xfrm>
        <a:graphic>
          <a:graphicData uri="http://schemas.openxmlformats.org/presentationml/2006/ole">
            <mc:AlternateContent xmlns:mc="http://schemas.openxmlformats.org/markup-compatibility/2006">
              <mc:Choice xmlns:v="urn:schemas-microsoft-com:vml" Requires="v">
                <p:oleObj spid="_x0000_s32817" name="Formula" r:id="rId13" imgW="1362075" imgH="1381125" progId="Equation.Ribbit">
                  <p:embed/>
                </p:oleObj>
              </mc:Choice>
              <mc:Fallback>
                <p:oleObj name="Formula" r:id="rId13" imgW="1362075" imgH="1381125" progId="Equation.Ribbit">
                  <p:embed/>
                  <p:pic>
                    <p:nvPicPr>
                      <p:cNvPr id="0" name="对象 13"/>
                      <p:cNvPicPr/>
                      <p:nvPr/>
                    </p:nvPicPr>
                    <p:blipFill>
                      <a:blip r:embed="rId6"/>
                      <a:stretch>
                        <a:fillRect/>
                      </a:stretch>
                    </p:blipFill>
                    <p:spPr>
                      <a:xfrm>
                        <a:off x="4203700" y="2270125"/>
                        <a:ext cx="314325" cy="319088"/>
                      </a:xfrm>
                      <a:prstGeom prst="rect">
                        <a:avLst/>
                      </a:prstGeom>
                    </p:spPr>
                  </p:pic>
                </p:oleObj>
              </mc:Fallback>
            </mc:AlternateContent>
          </a:graphicData>
        </a:graphic>
      </p:graphicFrame>
      <p:graphicFrame>
        <p:nvGraphicFramePr>
          <p:cNvPr id="17" name="内容占位符 3"/>
          <p:cNvGraphicFramePr>
            <a:graphicFrameLocks noChangeAspect="1"/>
          </p:cNvGraphicFramePr>
          <p:nvPr/>
        </p:nvGraphicFramePr>
        <p:xfrm>
          <a:off x="2146300" y="2760663"/>
          <a:ext cx="4887913" cy="387350"/>
        </p:xfrm>
        <a:graphic>
          <a:graphicData uri="http://schemas.openxmlformats.org/presentationml/2006/ole">
            <mc:AlternateContent xmlns:mc="http://schemas.openxmlformats.org/markup-compatibility/2006">
              <mc:Choice xmlns:v="urn:schemas-microsoft-com:vml" Requires="v">
                <p:oleObj spid="_x0000_s32818" name="Formula" r:id="rId14" imgW="19373850" imgH="1524000" progId="Equation.Ribbit">
                  <p:embed/>
                </p:oleObj>
              </mc:Choice>
              <mc:Fallback>
                <p:oleObj name="Formula" r:id="rId14" imgW="19373850" imgH="1524000" progId="Equation.Ribbit">
                  <p:embed/>
                  <p:pic>
                    <p:nvPicPr>
                      <p:cNvPr id="0" name="内容占位符 3"/>
                      <p:cNvPicPr/>
                      <p:nvPr/>
                    </p:nvPicPr>
                    <p:blipFill>
                      <a:blip r:embed="rId15"/>
                      <a:stretch>
                        <a:fillRect/>
                      </a:stretch>
                    </p:blipFill>
                    <p:spPr>
                      <a:xfrm>
                        <a:off x="2146300" y="2760663"/>
                        <a:ext cx="4887913" cy="387350"/>
                      </a:xfrm>
                      <a:prstGeom prst="rect">
                        <a:avLst/>
                      </a:prstGeom>
                    </p:spPr>
                  </p:pic>
                </p:oleObj>
              </mc:Fallback>
            </mc:AlternateContent>
          </a:graphicData>
        </a:graphic>
      </p:graphicFrame>
      <p:graphicFrame>
        <p:nvGraphicFramePr>
          <p:cNvPr id="21" name="内容占位符 3"/>
          <p:cNvGraphicFramePr>
            <a:graphicFrameLocks noChangeAspect="1"/>
          </p:cNvGraphicFramePr>
          <p:nvPr/>
        </p:nvGraphicFramePr>
        <p:xfrm>
          <a:off x="2146300" y="3255963"/>
          <a:ext cx="4887913" cy="388937"/>
        </p:xfrm>
        <a:graphic>
          <a:graphicData uri="http://schemas.openxmlformats.org/presentationml/2006/ole">
            <mc:AlternateContent xmlns:mc="http://schemas.openxmlformats.org/markup-compatibility/2006">
              <mc:Choice xmlns:v="urn:schemas-microsoft-com:vml" Requires="v">
                <p:oleObj spid="_x0000_s32819" name="Formula" r:id="rId16" imgW="19373850" imgH="1533525" progId="Equation.Ribbit">
                  <p:embed/>
                </p:oleObj>
              </mc:Choice>
              <mc:Fallback>
                <p:oleObj name="Formula" r:id="rId16" imgW="19373850" imgH="1533525" progId="Equation.Ribbit">
                  <p:embed/>
                  <p:pic>
                    <p:nvPicPr>
                      <p:cNvPr id="0" name="内容占位符 3"/>
                      <p:cNvPicPr/>
                      <p:nvPr/>
                    </p:nvPicPr>
                    <p:blipFill>
                      <a:blip r:embed="rId17"/>
                      <a:stretch>
                        <a:fillRect/>
                      </a:stretch>
                    </p:blipFill>
                    <p:spPr>
                      <a:xfrm>
                        <a:off x="2146300" y="3255963"/>
                        <a:ext cx="4887913" cy="388937"/>
                      </a:xfrm>
                      <a:prstGeom prst="rect">
                        <a:avLst/>
                      </a:prstGeom>
                    </p:spPr>
                  </p:pic>
                </p:oleObj>
              </mc:Fallback>
            </mc:AlternateContent>
          </a:graphicData>
        </a:graphic>
      </p:graphicFrame>
      <p:graphicFrame>
        <p:nvGraphicFramePr>
          <p:cNvPr id="22" name="内容占位符 3"/>
          <p:cNvGraphicFramePr>
            <a:graphicFrameLocks noChangeAspect="1"/>
          </p:cNvGraphicFramePr>
          <p:nvPr/>
        </p:nvGraphicFramePr>
        <p:xfrm>
          <a:off x="2146300" y="3749675"/>
          <a:ext cx="4887913" cy="388938"/>
        </p:xfrm>
        <a:graphic>
          <a:graphicData uri="http://schemas.openxmlformats.org/presentationml/2006/ole">
            <mc:AlternateContent xmlns:mc="http://schemas.openxmlformats.org/markup-compatibility/2006">
              <mc:Choice xmlns:v="urn:schemas-microsoft-com:vml" Requires="v">
                <p:oleObj spid="_x0000_s32820" name="Formula" r:id="rId18" imgW="19364325" imgH="1533525" progId="Equation.Ribbit">
                  <p:embed/>
                </p:oleObj>
              </mc:Choice>
              <mc:Fallback>
                <p:oleObj name="Formula" r:id="rId18" imgW="19364325" imgH="1533525" progId="Equation.Ribbit">
                  <p:embed/>
                  <p:pic>
                    <p:nvPicPr>
                      <p:cNvPr id="0" name="内容占位符 3"/>
                      <p:cNvPicPr/>
                      <p:nvPr/>
                    </p:nvPicPr>
                    <p:blipFill>
                      <a:blip r:embed="rId19"/>
                      <a:stretch>
                        <a:fillRect/>
                      </a:stretch>
                    </p:blipFill>
                    <p:spPr>
                      <a:xfrm>
                        <a:off x="2146300" y="3749675"/>
                        <a:ext cx="4887913" cy="38893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644525" y="4768850"/>
          <a:ext cx="4506913" cy="722313"/>
        </p:xfrm>
        <a:graphic>
          <a:graphicData uri="http://schemas.openxmlformats.org/presentationml/2006/ole">
            <mc:AlternateContent xmlns:mc="http://schemas.openxmlformats.org/markup-compatibility/2006">
              <mc:Choice xmlns:v="urn:schemas-microsoft-com:vml" Requires="v">
                <p:oleObj spid="_x0000_s32821" name="Formula" r:id="rId20" imgW="21574125" imgH="3457575" progId="Equation.Ribbit">
                  <p:embed/>
                </p:oleObj>
              </mc:Choice>
              <mc:Fallback>
                <p:oleObj name="Formula" r:id="rId20" imgW="21574125" imgH="3457575" progId="Equation.Ribbit">
                  <p:embed/>
                  <p:pic>
                    <p:nvPicPr>
                      <p:cNvPr id="0" name="对象 25"/>
                      <p:cNvPicPr/>
                      <p:nvPr/>
                    </p:nvPicPr>
                    <p:blipFill>
                      <a:blip r:embed="rId21"/>
                      <a:stretch>
                        <a:fillRect/>
                      </a:stretch>
                    </p:blipFill>
                    <p:spPr>
                      <a:xfrm>
                        <a:off x="644525" y="4768850"/>
                        <a:ext cx="4506913" cy="722313"/>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2159000" y="5514975"/>
          <a:ext cx="5343525" cy="346075"/>
        </p:xfrm>
        <a:graphic>
          <a:graphicData uri="http://schemas.openxmlformats.org/presentationml/2006/ole">
            <mc:AlternateContent xmlns:mc="http://schemas.openxmlformats.org/markup-compatibility/2006">
              <mc:Choice xmlns:v="urn:schemas-microsoft-com:vml" Requires="v">
                <p:oleObj spid="_x0000_s32822" name="Formula" r:id="rId22" imgW="23545800" imgH="1524000" progId="Equation.Ribbit">
                  <p:embed/>
                </p:oleObj>
              </mc:Choice>
              <mc:Fallback>
                <p:oleObj name="Formula" r:id="rId22" imgW="23545800" imgH="1524000" progId="Equation.Ribbit">
                  <p:embed/>
                  <p:pic>
                    <p:nvPicPr>
                      <p:cNvPr id="0" name="对象 26"/>
                      <p:cNvPicPr/>
                      <p:nvPr/>
                    </p:nvPicPr>
                    <p:blipFill>
                      <a:blip r:embed="rId23"/>
                      <a:stretch>
                        <a:fillRect/>
                      </a:stretch>
                    </p:blipFill>
                    <p:spPr>
                      <a:xfrm>
                        <a:off x="2159000" y="5514975"/>
                        <a:ext cx="5343525" cy="346075"/>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2160588" y="5940425"/>
          <a:ext cx="828675" cy="273050"/>
        </p:xfrm>
        <a:graphic>
          <a:graphicData uri="http://schemas.openxmlformats.org/presentationml/2006/ole">
            <mc:AlternateContent xmlns:mc="http://schemas.openxmlformats.org/markup-compatibility/2006">
              <mc:Choice xmlns:v="urn:schemas-microsoft-com:vml" Requires="v">
                <p:oleObj spid="_x0000_s32823" name="Formula" r:id="rId24" imgW="3714750" imgH="1219200" progId="Equation.Ribbit">
                  <p:embed/>
                </p:oleObj>
              </mc:Choice>
              <mc:Fallback>
                <p:oleObj name="Formula" r:id="rId24" imgW="3714750" imgH="1219200" progId="Equation.Ribbit">
                  <p:embed/>
                  <p:pic>
                    <p:nvPicPr>
                      <p:cNvPr id="0" name="对象 27"/>
                      <p:cNvPicPr/>
                      <p:nvPr/>
                    </p:nvPicPr>
                    <p:blipFill>
                      <a:blip r:embed="rId25"/>
                      <a:stretch>
                        <a:fillRect/>
                      </a:stretch>
                    </p:blipFill>
                    <p:spPr>
                      <a:xfrm>
                        <a:off x="2160588" y="5940425"/>
                        <a:ext cx="828675" cy="27305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2846388" y="1822450"/>
          <a:ext cx="2363787" cy="366713"/>
        </p:xfrm>
        <a:graphic>
          <a:graphicData uri="http://schemas.openxmlformats.org/presentationml/2006/ole">
            <mc:AlternateContent xmlns:mc="http://schemas.openxmlformats.org/markup-compatibility/2006">
              <mc:Choice xmlns:v="urn:schemas-microsoft-com:vml" Requires="v">
                <p:oleObj spid="_x0000_s32824" name="Formula" r:id="rId26" imgW="8582025" imgH="1333500" progId="Equation.Ribbit">
                  <p:embed/>
                </p:oleObj>
              </mc:Choice>
              <mc:Fallback>
                <p:oleObj name="Formula" r:id="rId26" imgW="8582025" imgH="1333500" progId="Equation.Ribbit">
                  <p:embed/>
                  <p:pic>
                    <p:nvPicPr>
                      <p:cNvPr id="0" name="对象 9"/>
                      <p:cNvPicPr/>
                      <p:nvPr/>
                    </p:nvPicPr>
                    <p:blipFill>
                      <a:blip r:embed="rId27"/>
                      <a:stretch>
                        <a:fillRect/>
                      </a:stretch>
                    </p:blipFill>
                    <p:spPr>
                      <a:xfrm>
                        <a:off x="2846388" y="1822450"/>
                        <a:ext cx="2363787" cy="366713"/>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525730" y="1858963"/>
          <a:ext cx="158750" cy="347662"/>
        </p:xfrm>
        <a:graphic>
          <a:graphicData uri="http://schemas.openxmlformats.org/presentationml/2006/ole">
            <mc:AlternateContent xmlns:mc="http://schemas.openxmlformats.org/markup-compatibility/2006">
              <mc:Choice xmlns:v="urn:schemas-microsoft-com:vml" Requires="v">
                <p:oleObj spid="_x0000_s32825" name="Formula" r:id="rId28" imgW="561975" imgH="1219200" progId="Equation.Ribbit">
                  <p:embed/>
                </p:oleObj>
              </mc:Choice>
              <mc:Fallback>
                <p:oleObj name="Formula" r:id="rId28" imgW="561975" imgH="1219200" progId="Equation.Ribbit">
                  <p:embed/>
                  <p:pic>
                    <p:nvPicPr>
                      <p:cNvPr id="0" name="对象 11"/>
                      <p:cNvPicPr/>
                      <p:nvPr/>
                    </p:nvPicPr>
                    <p:blipFill>
                      <a:blip r:embed="rId29"/>
                      <a:stretch>
                        <a:fillRect/>
                      </a:stretch>
                    </p:blipFill>
                    <p:spPr>
                      <a:xfrm>
                        <a:off x="5525730" y="1858963"/>
                        <a:ext cx="158750" cy="347662"/>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5418138" y="2287409"/>
          <a:ext cx="158750" cy="347662"/>
        </p:xfrm>
        <a:graphic>
          <a:graphicData uri="http://schemas.openxmlformats.org/presentationml/2006/ole">
            <mc:AlternateContent xmlns:mc="http://schemas.openxmlformats.org/markup-compatibility/2006">
              <mc:Choice xmlns:v="urn:schemas-microsoft-com:vml" Requires="v">
                <p:oleObj spid="_x0000_s32826" name="Formula" r:id="rId30" imgW="561975" imgH="1219200" progId="Equation.Ribbit">
                  <p:embed/>
                </p:oleObj>
              </mc:Choice>
              <mc:Fallback>
                <p:oleObj name="Formula" r:id="rId30" imgW="561975" imgH="1219200" progId="Equation.Ribbit">
                  <p:embed/>
                  <p:pic>
                    <p:nvPicPr>
                      <p:cNvPr id="0" name="对象 22"/>
                      <p:cNvPicPr/>
                      <p:nvPr/>
                    </p:nvPicPr>
                    <p:blipFill>
                      <a:blip r:embed="rId31"/>
                      <a:stretch>
                        <a:fillRect/>
                      </a:stretch>
                    </p:blipFill>
                    <p:spPr>
                      <a:xfrm>
                        <a:off x="5418138" y="2287409"/>
                        <a:ext cx="158750" cy="347662"/>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4438650" y="1128176"/>
          <a:ext cx="149269" cy="330200"/>
        </p:xfrm>
        <a:graphic>
          <a:graphicData uri="http://schemas.openxmlformats.org/presentationml/2006/ole">
            <mc:AlternateContent xmlns:mc="http://schemas.openxmlformats.org/markup-compatibility/2006">
              <mc:Choice xmlns:v="urn:schemas-microsoft-com:vml" Requires="v">
                <p:oleObj spid="_x0000_s32827" name="Formula" r:id="rId32" imgW="561975" imgH="1219200" progId="Equation.Ribbit">
                  <p:embed/>
                </p:oleObj>
              </mc:Choice>
              <mc:Fallback>
                <p:oleObj name="Formula" r:id="rId32" imgW="561975" imgH="1219200" progId="Equation.Ribbit">
                  <p:embed/>
                  <p:pic>
                    <p:nvPicPr>
                      <p:cNvPr id="0" name="对象 23"/>
                      <p:cNvPicPr/>
                      <p:nvPr/>
                    </p:nvPicPr>
                    <p:blipFill>
                      <a:blip r:embed="rId31"/>
                      <a:stretch>
                        <a:fillRect/>
                      </a:stretch>
                    </p:blipFill>
                    <p:spPr>
                      <a:xfrm>
                        <a:off x="4438650" y="1128176"/>
                        <a:ext cx="149269" cy="33020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7864475" y="2776935"/>
          <a:ext cx="730250" cy="520303"/>
        </p:xfrm>
        <a:graphic>
          <a:graphicData uri="http://schemas.openxmlformats.org/presentationml/2006/ole">
            <mc:AlternateContent xmlns:mc="http://schemas.openxmlformats.org/markup-compatibility/2006">
              <mc:Choice xmlns:v="urn:schemas-microsoft-com:vml" Requires="v">
                <p:oleObj spid="_x0000_s32828" name="Formula" r:id="rId33" imgW="104775" imgH="257175" progId="Equation.Ribbit">
                  <p:embed/>
                </p:oleObj>
              </mc:Choice>
              <mc:Fallback>
                <p:oleObj name="Formula" r:id="rId33" imgW="104775" imgH="257175" progId="Equation.Ribbit">
                  <p:embed/>
                  <p:pic>
                    <p:nvPicPr>
                      <p:cNvPr id="0" name="对象 24"/>
                      <p:cNvPicPr/>
                      <p:nvPr/>
                    </p:nvPicPr>
                    <p:blipFill>
                      <a:blip r:embed="rId34"/>
                      <a:stretch>
                        <a:fillRect/>
                      </a:stretch>
                    </p:blipFill>
                    <p:spPr>
                      <a:xfrm>
                        <a:off x="7864475" y="2776935"/>
                        <a:ext cx="730250" cy="52030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4491038" y="3371850"/>
          <a:ext cx="608996" cy="114300"/>
        </p:xfrm>
        <a:graphic>
          <a:graphicData uri="http://schemas.openxmlformats.org/presentationml/2006/ole">
            <mc:AlternateContent xmlns:mc="http://schemas.openxmlformats.org/markup-compatibility/2006">
              <mc:Choice xmlns:v="urn:schemas-microsoft-com:vml" Requires="v">
                <p:oleObj spid="_x0000_s32829" name="Formula" r:id="rId35" imgW="104775" imgH="257175" progId="Equation.Ribbit">
                  <p:embed/>
                </p:oleObj>
              </mc:Choice>
              <mc:Fallback>
                <p:oleObj name="Formula" r:id="rId35" imgW="104775" imgH="257175" progId="Equation.Ribbit">
                  <p:embed/>
                  <p:pic>
                    <p:nvPicPr>
                      <p:cNvPr id="0" name="对象 17"/>
                      <p:cNvPicPr/>
                      <p:nvPr/>
                    </p:nvPicPr>
                    <p:blipFill>
                      <a:blip r:embed="rId34"/>
                      <a:stretch>
                        <a:fillRect/>
                      </a:stretch>
                    </p:blipFill>
                    <p:spPr>
                      <a:xfrm>
                        <a:off x="4491038" y="3371850"/>
                        <a:ext cx="608996" cy="1143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endParaRPr lang="zh-CN" altLang="en-US" dirty="0"/>
          </a:p>
        </p:txBody>
      </p:sp>
      <p:sp>
        <p:nvSpPr>
          <p:cNvPr id="4" name="文本占位符 2"/>
          <p:cNvSpPr txBox="1"/>
          <p:nvPr/>
        </p:nvSpPr>
        <p:spPr>
          <a:xfrm>
            <a:off x="260350" y="1096005"/>
            <a:ext cx="8629650" cy="457200"/>
          </a:xfrm>
          <a:prstGeom prst="rect">
            <a:avLst/>
          </a:prstGeom>
        </p:spPr>
        <p:txBody>
          <a:bodyPr>
            <a:normAutofit/>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zh-CN" altLang="en-US" dirty="0"/>
              <a:t> 如何利用基尼指数来选择最优特征？</a:t>
            </a:r>
            <a:endParaRPr lang="zh-CN" altLang="en-US" dirty="0"/>
          </a:p>
        </p:txBody>
      </p:sp>
    </p:spTree>
  </p:cSld>
  <p:clrMapOvr>
    <a:masterClrMapping/>
  </p:clrMapOvr>
</p:sld>
</file>

<file path=ppt/tags/tag1.xml><?xml version="1.0" encoding="utf-8"?>
<p:tagLst xmlns:p="http://schemas.openxmlformats.org/presentationml/2006/main">
  <p:tag name="KSO_WPP_MARK_KEY" val="1fe9ae13-b572-424c-b02f-cf67548d0b94"/>
  <p:tag name="COMMONDATA" val="eyJoZGlkIjoiMTU4MWI4NGMwNTczMzVjNTFmZjE3OWQ0MmI5NjQ3ODgifQ=="/>
</p:tagLst>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0</TotalTime>
  <Words>5247</Words>
  <Application>WPS 演示</Application>
  <PresentationFormat>全屏显示(4:3)</PresentationFormat>
  <Paragraphs>1158</Paragraphs>
  <Slides>44</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183</vt:i4>
      </vt:variant>
      <vt:variant>
        <vt:lpstr>幻灯片标题</vt:lpstr>
      </vt:variant>
      <vt:variant>
        <vt:i4>44</vt:i4>
      </vt:variant>
    </vt:vector>
  </HeadingPairs>
  <TitlesOfParts>
    <vt:vector size="246" baseType="lpstr">
      <vt:lpstr>Arial</vt:lpstr>
      <vt:lpstr>宋体</vt:lpstr>
      <vt:lpstr>Wingdings</vt:lpstr>
      <vt:lpstr>Verdana</vt:lpstr>
      <vt:lpstr>幼圆</vt:lpstr>
      <vt:lpstr>微软雅黑</vt:lpstr>
      <vt:lpstr>方正准圆简体</vt:lpstr>
      <vt:lpstr>华文仿宋</vt:lpstr>
      <vt:lpstr>仿宋</vt:lpstr>
      <vt:lpstr>Cambria Math</vt:lpstr>
      <vt:lpstr>Calibri</vt:lpstr>
      <vt:lpstr>Times</vt:lpstr>
      <vt:lpstr>Arial Unicode MS</vt:lpstr>
      <vt:lpstr>楷体</vt:lpstr>
      <vt:lpstr>Times New Roman</vt:lpstr>
      <vt:lpstr>Times</vt:lpstr>
      <vt:lpstr>Palatino</vt:lpstr>
      <vt:lpstr>Palatino Linotype</vt:lpstr>
      <vt:lpstr>机器学习v2.1rgb</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PowerPoint 演示文稿</vt:lpstr>
      <vt:lpstr>第四章：决策树</vt:lpstr>
      <vt:lpstr>问题</vt:lpstr>
      <vt:lpstr>问题</vt:lpstr>
      <vt:lpstr>划分选择-信息增益</vt:lpstr>
      <vt:lpstr>划分选择-信息增益</vt:lpstr>
      <vt:lpstr>问题</vt:lpstr>
      <vt:lpstr>划分选择-信息增益</vt:lpstr>
      <vt:lpstr>问题</vt:lpstr>
      <vt:lpstr>问题</vt:lpstr>
      <vt:lpstr>问题</vt:lpstr>
      <vt:lpstr>剪枝处理</vt:lpstr>
      <vt:lpstr>剪枝处理</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问题</vt:lpstr>
      <vt:lpstr>连续与缺失值 – 连续值处理</vt:lpstr>
      <vt:lpstr>连续与缺失值 – 连续值处理</vt:lpstr>
      <vt:lpstr>连续与缺失值 – 连续值处理</vt:lpstr>
      <vt:lpstr>连续与缺失值 – 缺失值处理</vt:lpstr>
      <vt:lpstr>连续与缺失值 – 缺失值处理</vt:lpstr>
      <vt:lpstr>连续与缺失值 – 缺失值处理</vt:lpstr>
      <vt:lpstr>连续与缺失值 – 缺失值处理</vt:lpstr>
      <vt:lpstr>连续与缺失值 – 缺失值处理</vt:lpstr>
      <vt:lpstr>连续与缺失值 – 缺失值处理</vt:lpstr>
      <vt:lpstr>问题</vt:lpstr>
      <vt:lpstr>多变量决策树</vt:lpstr>
      <vt:lpstr>多变量决策树</vt:lpstr>
      <vt:lpstr>多变量决策树</vt:lpstr>
      <vt:lpstr>问题</vt:lpstr>
      <vt:lpstr>问题</vt:lpstr>
    </vt:vector>
  </TitlesOfParts>
  <Company>LAMDA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机器学习-第三章</dc:title>
  <dc:creator>GQZhong</dc:creator>
  <cp:lastModifiedBy>Joe</cp:lastModifiedBy>
  <cp:revision>391</cp:revision>
  <dcterms:created xsi:type="dcterms:W3CDTF">2015-06-30T12:15:00Z</dcterms:created>
  <dcterms:modified xsi:type="dcterms:W3CDTF">2023-03-18T16:42:29Z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4708D609A67F4C6FAB5E21E05A876763</vt:lpwstr>
  </property>
  <property fmtid="{D5CDD505-2E9C-101B-9397-08002B2CF9AE}" pid="3" name="KSOProductBuildVer">
    <vt:lpwstr>2052-11.1.0.12980</vt:lpwstr>
  </property>
</Properties>
</file>