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31C3E-A082-4414-961C-B0DBC8C8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3EDC7-C982-47DA-B252-1B0F68BC4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96B0A-6A35-47A5-A523-923ED02A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1947-4867-418E-B48B-E8F426DFF3C9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7EDC6-F425-4155-A6C2-0BF28E58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52ADE-A988-4C70-997D-DFDC707F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ADE4-3CC0-4FA3-B6BC-8F86B9801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93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3DA01-F10B-468C-9D7D-16257B79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E9B3BE-8443-4756-9BFF-082791BB6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A2E2A0-8BB5-4953-B6AF-00F8745B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1947-4867-418E-B48B-E8F426DFF3C9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FE3D47-EDAB-41A3-8A17-933FA81C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3491D5-C5E5-4262-8D0D-FF0F6719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ADE4-3CC0-4FA3-B6BC-8F86B9801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58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BE1688-154F-4082-B5A4-3D33391BF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C727B9-E05C-4408-B9C4-4C9E3B98A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CCB4D-85C1-4880-95E8-85323B4C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1947-4867-418E-B48B-E8F426DFF3C9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1ECD7E-CFC3-4012-8DE3-0B43E0F5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CF901-D89E-4E95-BF7B-B3C67265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ADE4-3CC0-4FA3-B6BC-8F86B9801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98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72A2A-C23A-46B7-A8B0-C6BCFFAB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1F912-4841-4F63-B363-00538D5AB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6EBAE-54CC-468A-B090-A1ECA3A2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1947-4867-418E-B48B-E8F426DFF3C9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71F7A-3824-4A32-A10D-CFAD2B8F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476FD-6BD2-472E-8EA1-6F6390642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ADE4-3CC0-4FA3-B6BC-8F86B9801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4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0CD5B-6BB7-4707-8323-78A82C79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B6CCD1-F41B-45BC-9751-6919FA214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BC7A6-F57D-4CAC-B851-C3E4F153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1947-4867-418E-B48B-E8F426DFF3C9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64D56-B7F9-49C9-AA0B-EA2A5CD3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742D9-A336-4580-A849-97E52AD3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ADE4-3CC0-4FA3-B6BC-8F86B9801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723C8-D624-4365-B504-4FACA92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2FB4F-BB88-440B-827A-CCFC0EEF6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35C2E5-7EEF-4BCD-AA43-A7E092FD3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E7DBE6-AB72-4499-82C7-49E1597B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1947-4867-418E-B48B-E8F426DFF3C9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BD3B97-CEDC-4511-8A79-44738BF6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211E7-E2D8-49E0-B7C1-3DBAA2B5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ADE4-3CC0-4FA3-B6BC-8F86B9801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3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CD766-9C42-4C7F-B4FD-6C0CA8C8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E44A2A-435B-49A6-9002-5929C6E55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84A98A-3BD3-4393-BCEA-0B35E9CFD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4E405F-04F7-4DF2-B299-83547D4DD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5A86C3-283F-4270-9086-197D80527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DAF10F-6A41-4288-AD5F-44A62DB4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1947-4867-418E-B48B-E8F426DFF3C9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3EA42A-9B84-45ED-945E-C21FEE5D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987F35-F3FB-4931-A8D7-A58A6040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ADE4-3CC0-4FA3-B6BC-8F86B9801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00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08F3D-08C8-4C82-AC05-963B06D4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845BEF-BCAA-4438-94FD-E9C20ADF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1947-4867-418E-B48B-E8F426DFF3C9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D08674-026E-4350-9FB5-1C53013C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D39D0B-4747-4988-AD0B-7A35DEF1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ADE4-3CC0-4FA3-B6BC-8F86B9801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81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6F71B-3152-4D29-A840-CEA87D59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1947-4867-418E-B48B-E8F426DFF3C9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CCEA76-CA1E-4B4A-924A-8ADFA5AA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78B984-7DA3-4B4A-B1B3-05B9A195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ADE4-3CC0-4FA3-B6BC-8F86B9801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01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22D8D-D9C8-4E79-AC44-4E10DA60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9E590F-F6EA-4DC8-9838-6A75E1263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32F07F-71AD-41B0-80E7-22719DA8D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51E430-7764-4CF4-8732-3BF3FF0C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1947-4867-418E-B48B-E8F426DFF3C9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7B81F0-7BA5-4F83-BD1F-F35E280A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A46B26-02FD-4DE2-A081-1411ADA3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ADE4-3CC0-4FA3-B6BC-8F86B9801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60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26163-712E-41B2-BDAE-778DFD13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8543AC-C930-4735-BE24-540946CAE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31B14-8F4F-40E0-BCBC-EB4EBB047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04B31A-DC34-42A6-9EDE-338E3EC8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1947-4867-418E-B48B-E8F426DFF3C9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439D3-BB81-440D-A72E-F320AE0B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F3DBEB-EC60-45F6-B4B0-5D834A0A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ADE4-3CC0-4FA3-B6BC-8F86B9801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4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15E9A0-3071-4285-93C6-34E2091C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656D96-F1EC-4606-AB3D-A9113DB66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FA1B4-2A81-40A9-94D5-60875C11B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61947-4867-418E-B48B-E8F426DFF3C9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655B1-CB9A-44D2-BF09-0BF3095F3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2D884-E1E8-447D-89ED-D1D0DAAF6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FADE4-3CC0-4FA3-B6BC-8F86B9801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60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4BE6739-305B-4C73-BAAD-4A962EB5FF18}"/>
              </a:ext>
            </a:extLst>
          </p:cNvPr>
          <p:cNvGrpSpPr/>
          <p:nvPr/>
        </p:nvGrpSpPr>
        <p:grpSpPr>
          <a:xfrm>
            <a:off x="2527299" y="1096432"/>
            <a:ext cx="6849533" cy="4470401"/>
            <a:chOff x="2184399" y="1972732"/>
            <a:chExt cx="6849533" cy="447040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0B8DA65-911B-4375-AD84-A739B335F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2184399" y="1972732"/>
              <a:ext cx="6849533" cy="447040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A036CD-9561-460D-9E0A-993D75D46375}"/>
                </a:ext>
              </a:extLst>
            </p:cNvPr>
            <p:cNvSpPr txBox="1"/>
            <p:nvPr/>
          </p:nvSpPr>
          <p:spPr>
            <a:xfrm>
              <a:off x="3547534" y="3615267"/>
              <a:ext cx="42418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0" b="1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훈련시작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167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6EE4765-BAB4-4F6F-84B8-E36417171127}"/>
              </a:ext>
            </a:extLst>
          </p:cNvPr>
          <p:cNvGrpSpPr/>
          <p:nvPr/>
        </p:nvGrpSpPr>
        <p:grpSpPr>
          <a:xfrm>
            <a:off x="2335740" y="1447799"/>
            <a:ext cx="6991350" cy="4334933"/>
            <a:chOff x="2335740" y="1388500"/>
            <a:chExt cx="6991350" cy="339513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9638C93-556C-463E-AD34-62796473F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2582" b="17846"/>
            <a:stretch/>
          </p:blipFill>
          <p:spPr>
            <a:xfrm flipV="1">
              <a:off x="2335740" y="1388500"/>
              <a:ext cx="6991350" cy="339513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31DBE3-E12F-4D63-A666-68C3BAE94FA7}"/>
                </a:ext>
              </a:extLst>
            </p:cNvPr>
            <p:cNvSpPr txBox="1"/>
            <p:nvPr/>
          </p:nvSpPr>
          <p:spPr>
            <a:xfrm>
              <a:off x="3693582" y="2910417"/>
              <a:ext cx="42418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훈련시작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780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F181F3A-B674-48EA-BDCC-45365B5160C9}"/>
              </a:ext>
            </a:extLst>
          </p:cNvPr>
          <p:cNvGrpSpPr/>
          <p:nvPr/>
        </p:nvGrpSpPr>
        <p:grpSpPr>
          <a:xfrm>
            <a:off x="2318807" y="904875"/>
            <a:ext cx="6991350" cy="4876800"/>
            <a:chOff x="2318807" y="904875"/>
            <a:chExt cx="6991350" cy="4876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9AD7722-0C4C-422D-8C97-FE4D83CA8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661756" flipV="1">
              <a:off x="2318807" y="904875"/>
              <a:ext cx="6991350" cy="48768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F89534-4BAF-40E1-ABC2-D2C53D000CBE}"/>
                </a:ext>
              </a:extLst>
            </p:cNvPr>
            <p:cNvSpPr txBox="1"/>
            <p:nvPr/>
          </p:nvSpPr>
          <p:spPr>
            <a:xfrm>
              <a:off x="3493557" y="2681555"/>
              <a:ext cx="42418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0" b="1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훈련시작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257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7E0D203-77CE-4C17-ACEB-5780C3FA9AC8}"/>
              </a:ext>
            </a:extLst>
          </p:cNvPr>
          <p:cNvGrpSpPr/>
          <p:nvPr/>
        </p:nvGrpSpPr>
        <p:grpSpPr>
          <a:xfrm>
            <a:off x="2610379" y="2711159"/>
            <a:ext cx="2034386" cy="461665"/>
            <a:chOff x="2576512" y="4065826"/>
            <a:chExt cx="2034386" cy="46166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293C53A-FD66-4746-AC26-522822CB11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48" t="10435" r="80320" b="20761"/>
            <a:stretch/>
          </p:blipFill>
          <p:spPr>
            <a:xfrm>
              <a:off x="2576512" y="4065826"/>
              <a:ext cx="459462" cy="45946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735B51-F7D8-4401-B877-2B0E31FCE931}"/>
                </a:ext>
              </a:extLst>
            </p:cNvPr>
            <p:cNvSpPr txBox="1"/>
            <p:nvPr/>
          </p:nvSpPr>
          <p:spPr>
            <a:xfrm>
              <a:off x="3177988" y="4065826"/>
              <a:ext cx="1432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훈련분석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38D7D4E-B4F4-4C34-8C5D-5C349075C097}"/>
              </a:ext>
            </a:extLst>
          </p:cNvPr>
          <p:cNvGrpSpPr/>
          <p:nvPr/>
        </p:nvGrpSpPr>
        <p:grpSpPr>
          <a:xfrm>
            <a:off x="2699729" y="2091528"/>
            <a:ext cx="1945036" cy="532877"/>
            <a:chOff x="2665862" y="3446195"/>
            <a:chExt cx="1945036" cy="53287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F118E8A-C12A-48DF-A038-EB9F0025DF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99" b="20203"/>
            <a:stretch/>
          </p:blipFill>
          <p:spPr>
            <a:xfrm>
              <a:off x="2665862" y="3446195"/>
              <a:ext cx="370112" cy="53287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12B414-3636-4CB0-B85D-AF1EC885A03F}"/>
                </a:ext>
              </a:extLst>
            </p:cNvPr>
            <p:cNvSpPr txBox="1"/>
            <p:nvPr/>
          </p:nvSpPr>
          <p:spPr>
            <a:xfrm>
              <a:off x="3177988" y="3501661"/>
              <a:ext cx="1432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홈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E0BFC10-8CBD-4BF3-A6E7-361CAC38E166}"/>
              </a:ext>
            </a:extLst>
          </p:cNvPr>
          <p:cNvGrpSpPr/>
          <p:nvPr/>
        </p:nvGrpSpPr>
        <p:grpSpPr>
          <a:xfrm>
            <a:off x="2621108" y="3257375"/>
            <a:ext cx="2023657" cy="474249"/>
            <a:chOff x="2587241" y="4612042"/>
            <a:chExt cx="2023657" cy="47424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5A6737-7C9F-48FA-884B-852A52584236}"/>
                </a:ext>
              </a:extLst>
            </p:cNvPr>
            <p:cNvSpPr txBox="1"/>
            <p:nvPr/>
          </p:nvSpPr>
          <p:spPr>
            <a:xfrm>
              <a:off x="3177988" y="4624626"/>
              <a:ext cx="1432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의사소견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A91A8DB-C85D-43B5-9951-C24E8A8A7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7241" y="4612042"/>
              <a:ext cx="448733" cy="44873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9BE5DE8-0BB2-4D0D-A3DD-A3EB60BE8094}"/>
              </a:ext>
            </a:extLst>
          </p:cNvPr>
          <p:cNvGrpSpPr/>
          <p:nvPr/>
        </p:nvGrpSpPr>
        <p:grpSpPr>
          <a:xfrm>
            <a:off x="2607276" y="3875557"/>
            <a:ext cx="2037489" cy="465667"/>
            <a:chOff x="2573409" y="5230224"/>
            <a:chExt cx="2037489" cy="46566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650CF6-0B79-4945-AC64-6CE307F6AC67}"/>
                </a:ext>
              </a:extLst>
            </p:cNvPr>
            <p:cNvSpPr txBox="1"/>
            <p:nvPr/>
          </p:nvSpPr>
          <p:spPr>
            <a:xfrm>
              <a:off x="3177988" y="5234226"/>
              <a:ext cx="1432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상세분석</a:t>
              </a:r>
              <a:endPara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12A6FFC-DC48-48FB-997F-B570C1722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3409" y="5230224"/>
              <a:ext cx="465667" cy="465667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283412F-16E9-4A93-ACAF-6403AB103532}"/>
              </a:ext>
            </a:extLst>
          </p:cNvPr>
          <p:cNvGrpSpPr/>
          <p:nvPr/>
        </p:nvGrpSpPr>
        <p:grpSpPr>
          <a:xfrm>
            <a:off x="2621108" y="4590987"/>
            <a:ext cx="2023657" cy="499533"/>
            <a:chOff x="2621108" y="4590987"/>
            <a:chExt cx="2023657" cy="49953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61350D-3295-479E-A473-CC05C2D747BF}"/>
                </a:ext>
              </a:extLst>
            </p:cNvPr>
            <p:cNvSpPr txBox="1"/>
            <p:nvPr/>
          </p:nvSpPr>
          <p:spPr>
            <a:xfrm>
              <a:off x="3211855" y="4609922"/>
              <a:ext cx="1432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코멘트</a:t>
              </a:r>
              <a:endPara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BE0DD6A9-7FFD-491A-B84F-2C209FBE2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21108" y="4590987"/>
              <a:ext cx="499533" cy="499533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7F1846A-FE0A-46E7-A13A-B95640F79ECB}"/>
              </a:ext>
            </a:extLst>
          </p:cNvPr>
          <p:cNvGrpSpPr/>
          <p:nvPr/>
        </p:nvGrpSpPr>
        <p:grpSpPr>
          <a:xfrm>
            <a:off x="2630413" y="5262057"/>
            <a:ext cx="2297186" cy="499533"/>
            <a:chOff x="2630413" y="5262057"/>
            <a:chExt cx="2297186" cy="49953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6FE8682-8946-40CB-8272-A83339F3B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30413" y="5262057"/>
              <a:ext cx="499533" cy="49953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807E025-7CCC-4D97-BA96-1FDB2F59E2F7}"/>
                </a:ext>
              </a:extLst>
            </p:cNvPr>
            <p:cNvSpPr txBox="1"/>
            <p:nvPr/>
          </p:nvSpPr>
          <p:spPr>
            <a:xfrm>
              <a:off x="3211854" y="5280990"/>
              <a:ext cx="17157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코멘트요청</a:t>
              </a:r>
              <a:endPara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97949C44-C3C0-4193-9A5B-F1C3EB8D2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708" y="3737915"/>
            <a:ext cx="1324359" cy="1324359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20572D8-704A-4B6E-AB67-6F260DE35F03}"/>
              </a:ext>
            </a:extLst>
          </p:cNvPr>
          <p:cNvSpPr/>
          <p:nvPr/>
        </p:nvSpPr>
        <p:spPr>
          <a:xfrm>
            <a:off x="2108200" y="304800"/>
            <a:ext cx="4097867" cy="6011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33CA8B1-CBFB-4A4A-AA3B-164086A3EFBF}"/>
              </a:ext>
            </a:extLst>
          </p:cNvPr>
          <p:cNvGrpSpPr/>
          <p:nvPr/>
        </p:nvGrpSpPr>
        <p:grpSpPr>
          <a:xfrm>
            <a:off x="2699730" y="1592017"/>
            <a:ext cx="1855338" cy="461665"/>
            <a:chOff x="2621109" y="5965576"/>
            <a:chExt cx="1855338" cy="46166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AFD914B-8F5B-4D6D-94DF-E3CB1DCC7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21109" y="6011353"/>
              <a:ext cx="370112" cy="37011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1BCDA7-EF92-49DF-B296-8A38CA175C6A}"/>
                </a:ext>
              </a:extLst>
            </p:cNvPr>
            <p:cNvSpPr txBox="1"/>
            <p:nvPr/>
          </p:nvSpPr>
          <p:spPr>
            <a:xfrm>
              <a:off x="3133233" y="5965576"/>
              <a:ext cx="1343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로그아웃</a:t>
              </a:r>
              <a:endPara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225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23E395-591D-43FA-9174-CC206EA60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37" b="23611"/>
          <a:stretch/>
        </p:blipFill>
        <p:spPr>
          <a:xfrm>
            <a:off x="381000" y="254000"/>
            <a:ext cx="4876800" cy="2582333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C464C7-07B8-4F34-9D45-E28FF0718B93}"/>
              </a:ext>
            </a:extLst>
          </p:cNvPr>
          <p:cNvGrpSpPr/>
          <p:nvPr/>
        </p:nvGrpSpPr>
        <p:grpSpPr>
          <a:xfrm>
            <a:off x="6773333" y="508001"/>
            <a:ext cx="4876800" cy="2582333"/>
            <a:chOff x="6773333" y="508001"/>
            <a:chExt cx="4876800" cy="258233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787DCC1-CCBF-4818-831E-42164FA3FA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3437" b="23611"/>
            <a:stretch/>
          </p:blipFill>
          <p:spPr>
            <a:xfrm>
              <a:off x="6773333" y="508001"/>
              <a:ext cx="4876800" cy="2582333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C257443-F7C4-49A7-AF0A-0F31E87EB58D}"/>
                </a:ext>
              </a:extLst>
            </p:cNvPr>
            <p:cNvSpPr/>
            <p:nvPr/>
          </p:nvSpPr>
          <p:spPr>
            <a:xfrm>
              <a:off x="7255933" y="1100667"/>
              <a:ext cx="3877734" cy="1397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C7FA56B-DF70-4F5F-9DDD-6C825798C5C7}"/>
                </a:ext>
              </a:extLst>
            </p:cNvPr>
            <p:cNvSpPr txBox="1"/>
            <p:nvPr/>
          </p:nvSpPr>
          <p:spPr>
            <a:xfrm>
              <a:off x="7023100" y="906615"/>
              <a:ext cx="4343400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0" b="1" dirty="0">
                  <a:ln w="38100">
                    <a:solidFill>
                      <a:schemeClr val="tx1"/>
                    </a:solidFill>
                  </a:ln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저장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F683713-F226-455E-9CFE-B55973DB3380}"/>
              </a:ext>
            </a:extLst>
          </p:cNvPr>
          <p:cNvGrpSpPr/>
          <p:nvPr/>
        </p:nvGrpSpPr>
        <p:grpSpPr>
          <a:xfrm>
            <a:off x="3589867" y="3640668"/>
            <a:ext cx="4876800" cy="2582333"/>
            <a:chOff x="3589867" y="3640668"/>
            <a:chExt cx="4876800" cy="258233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17F954A-7339-4EA9-8130-2197BDE525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3437" b="23611"/>
            <a:stretch/>
          </p:blipFill>
          <p:spPr>
            <a:xfrm>
              <a:off x="3589867" y="3640668"/>
              <a:ext cx="4876800" cy="258233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6B5F5EE-4AE2-4F65-9AED-8B50C743038B}"/>
                </a:ext>
              </a:extLst>
            </p:cNvPr>
            <p:cNvSpPr/>
            <p:nvPr/>
          </p:nvSpPr>
          <p:spPr>
            <a:xfrm>
              <a:off x="4072467" y="4233334"/>
              <a:ext cx="3877734" cy="1397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A221D2-DAEA-4DC9-B1FA-7FA465CB0CCD}"/>
                </a:ext>
              </a:extLst>
            </p:cNvPr>
            <p:cNvSpPr txBox="1"/>
            <p:nvPr/>
          </p:nvSpPr>
          <p:spPr>
            <a:xfrm>
              <a:off x="3839634" y="4039282"/>
              <a:ext cx="4343400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0" b="1" dirty="0">
                  <a:ln w="38100">
                    <a:solidFill>
                      <a:schemeClr val="tx1"/>
                    </a:solidFill>
                  </a:ln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취소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748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12</Words>
  <Application>Microsoft Office PowerPoint</Application>
  <PresentationFormat>와이드스크린</PresentationFormat>
  <Paragraphs>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Noto Sans KR</vt:lpstr>
      <vt:lpstr>맑은 고딕</vt:lpstr>
      <vt:lpstr>한컴 말랑말랑 Bold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 전</dc:creator>
  <cp:lastModifiedBy>진 전</cp:lastModifiedBy>
  <cp:revision>18</cp:revision>
  <dcterms:created xsi:type="dcterms:W3CDTF">2024-05-08T04:28:57Z</dcterms:created>
  <dcterms:modified xsi:type="dcterms:W3CDTF">2024-05-20T03:01:39Z</dcterms:modified>
</cp:coreProperties>
</file>