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4F8-FA86-4632-920B-BA9187C7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77A36-F586-4277-9EB1-44E1ADD4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FD63-B968-4F95-89D4-7DED49EE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9772-14A8-4927-B580-50B8B0FF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836-6B32-41CF-A78E-365F56D3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3F90-0B0F-4513-B69F-2D117664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C4C9-CD5B-40D7-AE9E-476D7A7E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DC85-F46B-41B1-B4DF-4E4F4335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D30E-E72B-4B99-AE82-9AE0005F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B189-1CAC-4D81-8E9B-5E49DC2F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C79E-2B7C-4C65-AE9C-4B2753BF9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41FE7-96CB-477A-8D68-AB570C16A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268C-E28A-4D47-95A7-EC515B2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8C92-E658-4F11-BB87-6E8AF2D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BBAB-2181-4159-B9D9-EFFB4B1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BEA-BD25-43BD-9148-D901780D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58DD-6FD8-4A96-ABBD-A15DD1BD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EEC5-B989-4468-85C2-12C2C86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EF70-4DBA-48E3-8859-AAD4476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AD94-B2F6-4118-ABDA-5B023CF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A590-51F9-4B38-846A-1E854EE1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0D2C-3B96-4C21-92E1-1159226D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BF13-6BC1-4478-BBAA-AA06D87D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944D-1F02-43C0-947C-28A45A6E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9C55-635E-4801-B26F-F5DAA067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33F8-78C9-4E26-8A20-E1AAEFA9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4FA-9725-4A6E-ACF0-C6855171B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ABE81-4B90-40B0-BFE0-60A5F93C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B415-9F76-4EC8-9D7F-55F57E63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3C81-E58E-420C-996E-6D252632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B842-61E4-483B-91BF-D340279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4203-26CD-44F0-A166-4AFC085E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9EB7-A965-40D8-81BF-63568EB4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2885-4C96-40C5-A1F8-96D4886F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F0DD-0059-4317-A594-BBABD2740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250-61EF-4044-BF9C-C05E2283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DD0ED-E328-4455-AEFE-4CC22C2C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FC695-F276-430C-9AA5-1E9305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8F060-78C5-46BD-9889-F90A5932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A1C2-11D7-445D-80B0-D5BA268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1EAE5-C6B8-42E8-9AAF-663C6E71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6E9B3-CCE5-490C-A4DA-2C2015AE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B906-C81B-4FA5-A305-43715694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C678D-D408-4E13-B9AE-736C161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0FA3-D5F4-42F8-AEB5-9F5EA955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9BBB-9535-4C91-BB74-409D157F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1AE4-BBE8-4AE8-8457-3424CDBC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60F0-288E-4F76-AD01-FDA0A31A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EA57-7080-4C7D-9139-29FD7589A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CA71-AB3E-4C1A-AFCC-0FB9263E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B1AF-3311-4BDA-A33F-884F2AF3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BAD86-A6BE-43D5-85E5-5EF8522E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5067-0A14-4728-9044-855EFDCC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BB1FC-BFFF-44B7-96D3-90652ADE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E372A-973F-44AA-A2FB-E13BBE93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F3235-D61F-4185-A84E-9955A66A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78DE-FE57-420A-87A6-7E27F4E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4D50D-5B70-4138-9F97-65DF0BF6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B50C9-5B50-41AC-8CD5-3D7032DB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068C-AA18-42EE-81A5-19B8845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03E1-2BDB-4387-AD8F-606BE2E4A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361A-47BF-4CC2-886E-C060C814FF4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819F-5CD5-4D79-8D6A-1BBFF90A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D6E7-E2C3-49ED-9297-082A88A1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422E-D65A-4FA3-A799-BEDCF880C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26886-26E0-498F-803E-A3824F5BD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8AD-F902-4F50-B741-DEAF6744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A5AE-78A4-4FC9-8611-694354F0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</a:p>
          <a:p>
            <a:pPr lvl="1"/>
            <a:r>
              <a:rPr lang="en-US" dirty="0"/>
              <a:t>4.6k records, 1.8k spam</a:t>
            </a:r>
          </a:p>
          <a:p>
            <a:pPr lvl="1"/>
            <a:r>
              <a:rPr lang="en-US" dirty="0"/>
              <a:t>Columns, e.g. </a:t>
            </a:r>
            <a:r>
              <a:rPr lang="en-US" dirty="0" err="1"/>
              <a:t>word_freq_make</a:t>
            </a:r>
            <a:r>
              <a:rPr lang="en-US" dirty="0"/>
              <a:t>, </a:t>
            </a:r>
            <a:r>
              <a:rPr lang="en-US" dirty="0" err="1"/>
              <a:t>word_freq_address</a:t>
            </a:r>
            <a:r>
              <a:rPr lang="en-US" dirty="0"/>
              <a:t>, </a:t>
            </a:r>
            <a:r>
              <a:rPr lang="en-US" dirty="0" err="1"/>
              <a:t>capital_run_length_average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Task:</a:t>
            </a:r>
          </a:p>
          <a:p>
            <a:pPr lvl="1"/>
            <a:r>
              <a:rPr lang="en-US" dirty="0"/>
              <a:t>build a fully connected classifier network that will classify the mails.</a:t>
            </a:r>
          </a:p>
          <a:p>
            <a:pPr lvl="1"/>
            <a:r>
              <a:rPr lang="en-US" dirty="0"/>
              <a:t>check which parameters affect decision the most (biggest gradient </a:t>
            </a:r>
            <a:r>
              <a:rPr lang="en-US" dirty="0" err="1"/>
              <a:t>wrt</a:t>
            </a:r>
            <a:r>
              <a:rPr lang="en-US" dirty="0"/>
              <a:t> to answer)</a:t>
            </a:r>
          </a:p>
          <a:p>
            <a:pPr lvl="1"/>
            <a:r>
              <a:rPr lang="en-US" dirty="0"/>
              <a:t>build a classifier that doesn't use 1, 2, 10 most significant parameters. Does it still perform better then random?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20B-235B-4450-892A-08AE7C42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0630-8F39-4E45-A288-6C5B51DF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203"/>
            <a:ext cx="10515600" cy="4351338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~1 h, 360 </a:t>
            </a:r>
            <a:r>
              <a:rPr lang="en-US" dirty="0" err="1"/>
              <a:t>sps</a:t>
            </a:r>
            <a:r>
              <a:rPr lang="en-US" dirty="0"/>
              <a:t> 1D signal + P wave annotation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Create a 1D DNN to predict each sample's class (predicts for a single sample).</a:t>
            </a:r>
          </a:p>
          <a:p>
            <a:pPr lvl="1"/>
            <a:r>
              <a:rPr lang="en-US" dirty="0"/>
              <a:t>Create a 1D FCN to predict each sample's class for the whole crop.</a:t>
            </a:r>
          </a:p>
          <a:p>
            <a:pPr lvl="1"/>
            <a:r>
              <a:rPr lang="en-US" dirty="0"/>
              <a:t>Try receptive fields of 0.5, 1, and 2 periods. You might want to </a:t>
            </a:r>
            <a:r>
              <a:rPr lang="en-US" dirty="0" err="1"/>
              <a:t>downsample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How would you measure the resulting performance?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03F117-6FF1-424F-AA54-8F91C86E8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"/>
          <a:stretch/>
        </p:blipFill>
        <p:spPr>
          <a:xfrm>
            <a:off x="7091835" y="-400832"/>
            <a:ext cx="5465138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Music and Speech, 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Gtzan</a:t>
            </a:r>
            <a:r>
              <a:rPr lang="en-US" dirty="0"/>
              <a:t> dataset, 64 of 30 sec samples, for each</a:t>
            </a:r>
          </a:p>
          <a:p>
            <a:pPr lvl="1"/>
            <a:r>
              <a:rPr lang="en-US" dirty="0"/>
              <a:t>Fourier transformed to 2d map of amplitudes for frequency vs time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create 64 time-samples long patches with overlap of 32 from all music and speech files. assign labels accordingly</a:t>
            </a:r>
          </a:p>
          <a:p>
            <a:pPr lvl="1"/>
            <a:r>
              <a:rPr lang="en-US" dirty="0"/>
              <a:t>build a classifier net, (e.g. 4 convolutional layers, use stride of 2; and 2 fully connected layers).  try different activation functions (</a:t>
            </a:r>
            <a:r>
              <a:rPr lang="en-US" dirty="0" err="1"/>
              <a:t>relu</a:t>
            </a:r>
            <a:r>
              <a:rPr lang="en-US" dirty="0"/>
              <a:t>, tanh, sigmoid).</a:t>
            </a:r>
          </a:p>
          <a:p>
            <a:pPr lvl="1"/>
            <a:r>
              <a:rPr lang="en-US" dirty="0"/>
              <a:t>Train on 80% of the data and validate on remaining 20, study the convergence.</a:t>
            </a: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42A9FCB-ACC1-4191-9779-04E4F6C0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6250" r="6875" b="26250"/>
          <a:stretch/>
        </p:blipFill>
        <p:spPr>
          <a:xfrm>
            <a:off x="7286395" y="277218"/>
            <a:ext cx="4905605" cy="15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Music and Speech,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Gtzan</a:t>
            </a:r>
            <a:r>
              <a:rPr lang="en-US" dirty="0"/>
              <a:t> dataset, 64 of 30 sec samples, for each</a:t>
            </a:r>
          </a:p>
          <a:p>
            <a:pPr lvl="1"/>
            <a:r>
              <a:rPr lang="en-US" dirty="0"/>
              <a:t>Fourier transformed to 2d map of amplitudes for frequency vs time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Build LTSM network, where a cell predicts speech vs music</a:t>
            </a:r>
          </a:p>
          <a:p>
            <a:pPr lvl="1"/>
            <a:r>
              <a:rPr lang="en-US" dirty="0"/>
              <a:t>Same as in DNN, but feed sequentially the consecutive time samples</a:t>
            </a:r>
          </a:p>
          <a:p>
            <a:pPr lvl="1"/>
            <a:r>
              <a:rPr lang="en-US" dirty="0"/>
              <a:t>Study performance depending on the number of used time steps (5-32)</a:t>
            </a: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42A9FCB-ACC1-4191-9779-04E4F6C0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6250" r="6875" b="26250"/>
          <a:stretch/>
        </p:blipFill>
        <p:spPr>
          <a:xfrm>
            <a:off x="7132723" y="277218"/>
            <a:ext cx="5059277" cy="15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MIDI generation,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/>
              <a:t>Any single instrument midi file or multiple files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Build LTSM network, predicting next midi message (note on/off, note, velocity, delay – i.e. multiple outputs and loss functions)</a:t>
            </a:r>
          </a:p>
          <a:p>
            <a:pPr lvl="1"/>
            <a:r>
              <a:rPr lang="en-US" dirty="0"/>
              <a:t>Study performance &amp; convergence depending on the number of used time steps (16-1024)</a:t>
            </a:r>
          </a:p>
          <a:p>
            <a:pPr lvl="1"/>
            <a:r>
              <a:rPr lang="en-US" dirty="0"/>
              <a:t>Total loss is weighted sum of the losses of each branch. How the weights affect model convergence?</a:t>
            </a:r>
          </a:p>
          <a:p>
            <a:pPr lvl="1"/>
            <a:r>
              <a:rPr lang="en-US" dirty="0"/>
              <a:t>Does the model generalize to different key (transposed melody)?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84031-ABF9-4666-BB43-A909D47A2FE5}"/>
              </a:ext>
            </a:extLst>
          </p:cNvPr>
          <p:cNvSpPr txBox="1"/>
          <p:nvPr/>
        </p:nvSpPr>
        <p:spPr>
          <a:xfrm>
            <a:off x="7195068" y="6308209"/>
            <a:ext cx="488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wae-CH" dirty="0"/>
              <a:t>https://github.com/neworldemancer/midi_synth</a:t>
            </a:r>
          </a:p>
        </p:txBody>
      </p:sp>
    </p:spTree>
    <p:extLst>
      <p:ext uri="{BB962C8B-B14F-4D97-AF65-F5344CB8AC3E}">
        <p14:creationId xmlns:p14="http://schemas.microsoft.com/office/powerpoint/2010/main" val="116085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Projects</vt:lpstr>
      <vt:lpstr>1. Spam detection</vt:lpstr>
      <vt:lpstr>2. ECG</vt:lpstr>
      <vt:lpstr>3. Music and Speech, DNN</vt:lpstr>
      <vt:lpstr>4. Music and Speech, RNN</vt:lpstr>
      <vt:lpstr>5. MIDI generation,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Mykhailo Vladymyrov</dc:creator>
  <cp:lastModifiedBy>Mykhailo Vladymyrov</cp:lastModifiedBy>
  <cp:revision>10</cp:revision>
  <dcterms:created xsi:type="dcterms:W3CDTF">2019-01-31T07:16:57Z</dcterms:created>
  <dcterms:modified xsi:type="dcterms:W3CDTF">2022-01-27T16:44:26Z</dcterms:modified>
</cp:coreProperties>
</file>