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42747-78F4-4B43-8B5E-660E29FE8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A0833D-0329-4683-875A-81A2603A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D8AC9-6417-4676-88F2-09C1549E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94698-C399-4A50-9811-F6222092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A85FE-2CA5-46B5-80CC-FC488DA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8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CBFF-0457-40C4-9BD3-77B3C4CC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0F5B9-A957-427C-83C2-206FB781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8BDFF-88AF-490E-B96C-983AD36F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59581-DFCF-4557-961F-BD44F1DF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07A3B-9394-4D1C-8E78-C5AA523A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3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A6305B-25B2-4F74-9F76-382867CA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7FDECB-4C1F-4E81-83CA-E886C44C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A62E4-B0C1-4911-AF69-1E35D04D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20BA1-761E-48F5-98B5-A86D5D6C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9E685D-1F84-4915-BE7C-8AACBA23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31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4757A-66E6-427C-9FC0-A0B163ED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28052-DCEE-4B51-AEC2-C5E22DFE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DB115-CC3A-4C9B-BB6B-641CF938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64521-ECA8-42A1-8DBF-DA54962D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0CBB6-C560-4120-8650-C92D242A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5BC76-F8A7-46DA-8A4A-B7EF36B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7BF6BA-A630-462B-9B0E-17DD5EA5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8ED47-0B45-4F37-89AE-C72E09C0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E56A8-0A10-4FA0-B1B2-F6032307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B9394-5DBB-41A9-814D-B096FBE6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7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E3E58-D491-4E6D-8647-9C1A2977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0F36B-D9C8-4305-991D-A0BA0D7AC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79DD5-46EB-4D3E-B5D3-ADA4CA05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1187A2-1300-4BA3-87B3-5D8D611B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166753-4279-4FEC-85D7-278B5697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4EA95-4976-4213-A75C-030DF0C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E034-BE06-47C7-969D-D510CF89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AA80A3-4AB3-4466-BA67-7A850163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E626-6E24-4352-9986-900D10EA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4DFD2F-EEDB-425C-90FB-616E7EB6A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8BC8F8-B4EE-49CA-99E3-377C6F4EA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7C70EE-1AC3-43D6-9BF3-7CFC3FD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C95ED-FC8C-4200-A080-E1688BD7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65B1C4-0BBD-4597-B63C-219F5E5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62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8D4EA-016B-466A-941C-80885B9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ADFEC-75C7-4238-BEEA-85F5DB6B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13417E-B229-41C5-93EF-076CB39F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C6D26-2867-4BAD-B057-14DD2573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2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836A82-E741-40C8-8782-7BB24DCF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C62635-F8C1-4766-8485-010BA5B1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7B1542-F147-4F84-97FA-6D144BBE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7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1B97D-B5B4-479C-8C07-D882B2E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50687-82BF-429A-8848-3C767A4F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8400C7-4954-4178-A14C-AC403041F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71A56-EFE1-4383-A4B6-BF1ACFDB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38829-41F4-4D68-92E3-D7690D86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F9FFE-2B6F-4F0F-A750-C0BEA5D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2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A4E4-AABA-491E-8478-9090590B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A04BA8-9F1F-43BB-9ACB-C298FADC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636890-CDCE-4156-8972-7FED564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D8164A-51C2-4C58-A477-F329C06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2C68F2-1B96-44AC-B53A-5BCD0581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BAA55-3AE2-40C2-B5DE-0ECBF344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5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55A1C5-4C42-4A8B-B293-23AC0F9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0CF6-DFF9-47F2-92F0-A488D3AF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E16B7-4540-4879-AFD6-B7834167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1370-EE43-40A7-A271-F715B3AC0CC8}" type="datetimeFigureOut">
              <a:rPr lang="de-CH" smtClean="0"/>
              <a:t>02.12.2022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430F7-A047-427B-8EFA-28FACB4E0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9992C-B9FC-4F9F-A458-D502D9E67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0066-21F6-4E52-9382-61F16055D0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3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5146B-9238-4AEF-AB2D-8B9CA63C6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Moral </a:t>
            </a:r>
            <a:r>
              <a:rPr lang="de-CH" sz="5400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5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endParaRPr lang="de-C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4C0207-E9D6-450E-8FFF-2CD4E2ADC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Reasons for moral AI and how to ensure it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1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82AB-DB63-41F7-AF56-C40F945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vs. Moral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84BEA-19F0-4C89-8F1A-248B36D4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beings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situations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involving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(also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Moral 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,” “Ethical AI,” “Machine Ethics,” “Moral Robots,” etc.)</a:t>
            </a:r>
          </a:p>
          <a:p>
            <a:pPr lvl="1"/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considerably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morally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(not)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permissible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605D7-00CB-4483-9834-59A25E19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Moral AI?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C5B4D-5C95-4446-BB81-B3383D52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Prevent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deal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Prevent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questionable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potential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but also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f.e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imagine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spreads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lies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persuades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believing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falsehoods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6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A6BCD-D1D5-4C26-8082-BC3A4487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Endowing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1F3EB-12D1-43EC-BE8A-6BA3D487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690688"/>
            <a:ext cx="10961914" cy="4802187"/>
          </a:xfrm>
        </p:spPr>
        <p:txBody>
          <a:bodyPr>
            <a:normAutofit fontScale="92500" lnSpcReduction="20000"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endowed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5 steps in decicion making (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Formal Framework)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goals, gathering information, considering consequences, making decision,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Formal Frameworks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for decision making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 The machine should be expressive enough to receive appropriate 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moral code</a:t>
            </a: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Possible sources</a:t>
            </a:r>
          </a:p>
          <a:p>
            <a:pPr lvl="1"/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receives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directyl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(explicit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indirectly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inferred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laws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engineered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follow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circumstances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do not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unintended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38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A6BCD-D1D5-4C26-8082-BC3A4487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Deontic logic-based 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1F3EB-12D1-43EC-BE8A-6BA3D487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Deontic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logics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code?</a:t>
            </a: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Examines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match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deontic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Deontic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logic-based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fashion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analogous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self-reflection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Formal-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deontic-logic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acts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ethically-sanctioned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5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D2383-DFCD-4259-9C4D-2944931E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18ACA-EBA5-4DA5-B6E8-63FEFFD3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" y="1825625"/>
            <a:ext cx="10844349" cy="4667250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still in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infancy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smarter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Consequently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ethics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AI will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However, experimental results suggest that humans hold robots to different ethical standards than they expect from humans under similar conditions.</a:t>
            </a: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Can you really build a machine with appropriate Ethical and Moral code in all situations?</a:t>
            </a:r>
          </a:p>
        </p:txBody>
      </p:sp>
    </p:spTree>
    <p:extLst>
      <p:ext uri="{BB962C8B-B14F-4D97-AF65-F5344CB8AC3E}">
        <p14:creationId xmlns:p14="http://schemas.microsoft.com/office/powerpoint/2010/main" val="10512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Moral Artificial Intelligence</vt:lpstr>
      <vt:lpstr>Computer Ethics vs. Moral AI</vt:lpstr>
      <vt:lpstr>Why Moral AI?</vt:lpstr>
      <vt:lpstr>Endowing machines with a moral code</vt:lpstr>
      <vt:lpstr>Deontic logic-based frameworks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Artificial Intelligence</dc:title>
  <dc:creator>Bratschi Marc, F141A</dc:creator>
  <cp:lastModifiedBy>Bratschi Marc, F141A</cp:lastModifiedBy>
  <cp:revision>8</cp:revision>
  <dcterms:created xsi:type="dcterms:W3CDTF">2022-11-25T22:14:55Z</dcterms:created>
  <dcterms:modified xsi:type="dcterms:W3CDTF">2022-12-02T06:55:56Z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a68f73-b527-45da-b1a3-2f598590be36_Enabled">
    <vt:lpwstr>true</vt:lpwstr>
  </property>
  <property fmtid="{D5CDD505-2E9C-101B-9397-08002B2CF9AE}" pid="3" name="MSIP_Label_f9a68f73-b527-45da-b1a3-2f598590be36_SetDate">
    <vt:lpwstr>2022-11-25T22:14:55Z</vt:lpwstr>
  </property>
  <property fmtid="{D5CDD505-2E9C-101B-9397-08002B2CF9AE}" pid="4" name="MSIP_Label_f9a68f73-b527-45da-b1a3-2f598590be36_Method">
    <vt:lpwstr>Standard</vt:lpwstr>
  </property>
  <property fmtid="{D5CDD505-2E9C-101B-9397-08002B2CF9AE}" pid="5" name="MSIP_Label_f9a68f73-b527-45da-b1a3-2f598590be36_Name">
    <vt:lpwstr>internal</vt:lpwstr>
  </property>
  <property fmtid="{D5CDD505-2E9C-101B-9397-08002B2CF9AE}" pid="6" name="MSIP_Label_f9a68f73-b527-45da-b1a3-2f598590be36_SiteId">
    <vt:lpwstr>3ae7c479-0cf1-47f4-8f84-929f364eff67</vt:lpwstr>
  </property>
  <property fmtid="{D5CDD505-2E9C-101B-9397-08002B2CF9AE}" pid="7" name="MSIP_Label_f9a68f73-b527-45da-b1a3-2f598590be36_ActionId">
    <vt:lpwstr>71d49735-c19e-4c8d-a2ac-6d7328db265f</vt:lpwstr>
  </property>
  <property fmtid="{D5CDD505-2E9C-101B-9397-08002B2CF9AE}" pid="8" name="MSIP_Label_f9a68f73-b527-45da-b1a3-2f598590be36_ContentBits">
    <vt:lpwstr>0</vt:lpwstr>
  </property>
</Properties>
</file>