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7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4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8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9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6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6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CB41-ACC0-480C-A005-3114DA2DCFCF}" type="datetimeFigureOut">
              <a:rPr lang="en-US" smtClean="0"/>
              <a:t>8/27/2013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BC9B-C3AC-45A9-9C44-D5E0A2BF3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9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Java Mobicents based diameter tester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Downloading project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55054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2710666"/>
            <a:ext cx="5715000" cy="452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lv-LV" dirty="0" smtClean="0"/>
              <a:t>Build it:</a:t>
            </a:r>
            <a:br>
              <a:rPr lang="lv-LV" dirty="0" smtClean="0"/>
            </a:b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Prerequisite tools: maven and git.</a:t>
            </a:r>
          </a:p>
          <a:p>
            <a:r>
              <a:rPr lang="lv-LV" dirty="0"/>
              <a:t/>
            </a:r>
            <a:br>
              <a:rPr lang="lv-LV" dirty="0"/>
            </a:br>
            <a:r>
              <a:rPr lang="lv-LV" dirty="0"/>
              <a:t>git clone 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https</a:t>
            </a:r>
            <a:r>
              <a:rPr lang="lv-LV" dirty="0">
                <a:solidFill>
                  <a:schemeClr val="accent4">
                    <a:lumMod val="50000"/>
                  </a:schemeClr>
                </a:solidFill>
              </a:rPr>
              <a:t>://</a:t>
            </a:r>
            <a:r>
              <a:rPr lang="lv-LV" dirty="0" smtClean="0">
                <a:solidFill>
                  <a:schemeClr val="accent4">
                    <a:lumMod val="50000"/>
                  </a:schemeClr>
                </a:solidFill>
              </a:rPr>
              <a:t>exropo@bitbucket.org/emblacom/diameter-tester.git</a:t>
            </a:r>
          </a:p>
          <a:p>
            <a:r>
              <a:rPr lang="lv-LV" dirty="0" smtClean="0"/>
              <a:t>mvn install</a:t>
            </a:r>
          </a:p>
          <a:p>
            <a:endParaRPr lang="lv-LV" dirty="0" smtClean="0"/>
          </a:p>
          <a:p>
            <a:pPr marL="285750" indent="-285750">
              <a:buFontTx/>
              <a:buChar char="-"/>
            </a:pPr>
            <a:r>
              <a:rPr lang="lv-LV" dirty="0" smtClean="0"/>
              <a:t>Read README.md</a:t>
            </a:r>
          </a:p>
          <a:p>
            <a:pPr marL="285750" indent="-285750">
              <a:buFontTx/>
              <a:buChar char="-"/>
            </a:pPr>
            <a:r>
              <a:rPr lang="lv-LV" dirty="0" smtClean="0"/>
              <a:t>lib directory will contain dependant jar’s</a:t>
            </a:r>
          </a:p>
          <a:p>
            <a:pPr marL="285750" indent="-285750">
              <a:buFontTx/>
              <a:buChar char="-"/>
            </a:pPr>
            <a:r>
              <a:rPr lang="lv-LV" dirty="0"/>
              <a:t>Run application</a:t>
            </a:r>
            <a:br>
              <a:rPr lang="lv-LV" dirty="0"/>
            </a:br>
            <a:r>
              <a:rPr lang="lv-LV" dirty="0"/>
              <a:t>java –jar  </a:t>
            </a:r>
            <a:r>
              <a:rPr lang="lv-LV" dirty="0" smtClean="0"/>
              <a:t>JDiamSimulator-0.0.1-SNAPSHOT.jar  - c &lt;diameter-stack-config.xml&gt;  -a key=value &lt;scenario_file_path.scn&gt;</a:t>
            </a:r>
            <a:endParaRPr lang="lv-LV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lv-LV" dirty="0" smtClean="0"/>
              <a:t>Option: execute within Eclipse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011024"/>
            <a:ext cx="5943600" cy="5813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95600" y="3406140"/>
            <a:ext cx="579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1000" dirty="0" smtClean="0"/>
              <a:t>Example how to call tester from within Eclipse :</a:t>
            </a:r>
            <a:br>
              <a:rPr lang="lv-LV" sz="1000" dirty="0" smtClean="0"/>
            </a:br>
            <a:endParaRPr lang="lv-LV" sz="1000" dirty="0" smtClean="0"/>
          </a:p>
          <a:p>
            <a:r>
              <a:rPr lang="lv-LV" sz="1000" dirty="0" smtClean="0"/>
              <a:t>- Create </a:t>
            </a:r>
            <a:r>
              <a:rPr lang="lv-LV" sz="1000" b="1" dirty="0"/>
              <a:t>R</a:t>
            </a:r>
            <a:r>
              <a:rPr lang="lv-LV" sz="1000" b="1" dirty="0" smtClean="0"/>
              <a:t>un </a:t>
            </a:r>
            <a:r>
              <a:rPr lang="lv-LV" sz="1000" b="1" dirty="0"/>
              <a:t>C</a:t>
            </a:r>
            <a:r>
              <a:rPr lang="lv-LV" sz="1000" b="1" dirty="0" smtClean="0"/>
              <a:t>onfiguration</a:t>
            </a:r>
            <a:endParaRPr lang="lv-LV" sz="1000" b="1" dirty="0" smtClean="0"/>
          </a:p>
          <a:p>
            <a:r>
              <a:rPr lang="lv-LV" sz="1000" dirty="0" smtClean="0"/>
              <a:t>- Specify class to call: </a:t>
            </a:r>
            <a:br>
              <a:rPr lang="lv-LV" sz="1000" dirty="0" smtClean="0"/>
            </a:br>
            <a:r>
              <a:rPr lang="lv-LV" sz="1000" dirty="0" smtClean="0"/>
              <a:t/>
            </a:r>
            <a:br>
              <a:rPr lang="lv-LV" sz="1000" dirty="0" smtClean="0"/>
            </a:br>
            <a:r>
              <a:rPr lang="lv-LV" sz="1000" dirty="0" smtClean="0"/>
              <a:t>                pl.p4.diameter.client.jDiamClient</a:t>
            </a:r>
            <a:endParaRPr lang="lv-LV" sz="1000" dirty="0"/>
          </a:p>
          <a:p>
            <a:r>
              <a:rPr lang="lv-LV" sz="1000" dirty="0" smtClean="0"/>
              <a:t/>
            </a:r>
            <a:br>
              <a:rPr lang="lv-LV" sz="1000" dirty="0" smtClean="0"/>
            </a:br>
            <a:r>
              <a:rPr lang="lv-LV" sz="1000" dirty="0" smtClean="0"/>
              <a:t>- Specify program arguments</a:t>
            </a:r>
            <a:br>
              <a:rPr lang="lv-LV" sz="1000" dirty="0" smtClean="0"/>
            </a:br>
            <a:r>
              <a:rPr lang="lv-LV" sz="1000" dirty="0" smtClean="0"/>
              <a:t/>
            </a:r>
            <a:br>
              <a:rPr lang="lv-LV" sz="1000" dirty="0" smtClean="0"/>
            </a:br>
            <a:r>
              <a:rPr lang="lv-LV" sz="1000" dirty="0" smtClean="0"/>
              <a:t>-c &lt;mobicents config.xml&gt; // use different file for each environment</a:t>
            </a:r>
            <a:br>
              <a:rPr lang="lv-LV" sz="1000" dirty="0" smtClean="0"/>
            </a:br>
            <a:r>
              <a:rPr lang="lv-LV" sz="1000" dirty="0" smtClean="0"/>
              <a:t>-a // replacement parameters. Number of parameters has been recognized like Origin-Host, Destination-Host, ANUM and BNUM</a:t>
            </a:r>
            <a:br>
              <a:rPr lang="lv-LV" sz="1000" dirty="0" smtClean="0"/>
            </a:br>
            <a:r>
              <a:rPr lang="lv-LV" sz="1000" dirty="0" smtClean="0"/>
              <a:t/>
            </a:r>
            <a:br>
              <a:rPr lang="lv-LV" sz="1000" dirty="0" smtClean="0"/>
            </a:br>
            <a:endParaRPr lang="lv-LV" sz="1000" dirty="0" smtClean="0"/>
          </a:p>
          <a:p>
            <a:r>
              <a:rPr lang="lv-LV" sz="1000" dirty="0" smtClean="0"/>
              <a:t> </a:t>
            </a:r>
          </a:p>
          <a:p>
            <a:pPr marL="171450" indent="-171450">
              <a:buFontTx/>
              <a:buChar char="-"/>
            </a:pPr>
            <a:endParaRPr lang="lv-LV" dirty="0" smtClean="0"/>
          </a:p>
          <a:p>
            <a:pPr marL="171450" indent="-171450">
              <a:buFontTx/>
              <a:buChar char="-"/>
            </a:pPr>
            <a:endParaRPr lang="lv-LV" sz="1000" dirty="0" smtClean="0"/>
          </a:p>
        </p:txBody>
      </p:sp>
    </p:spTree>
    <p:extLst>
      <p:ext uri="{BB962C8B-B14F-4D97-AF65-F5344CB8AC3E}">
        <p14:creationId xmlns:p14="http://schemas.microsoft.com/office/powerpoint/2010/main" val="119145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lv-LV" dirty="0" smtClean="0"/>
              <a:t>Output example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600200"/>
            <a:ext cx="8552329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24200" y="4114800"/>
            <a:ext cx="57912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sz="1000" dirty="0" smtClean="0"/>
              <a:t>This output shows :</a:t>
            </a:r>
            <a:br>
              <a:rPr lang="lv-LV" sz="1000" dirty="0" smtClean="0"/>
            </a:br>
            <a:endParaRPr lang="lv-LV" sz="1000" dirty="0" smtClean="0"/>
          </a:p>
          <a:p>
            <a:r>
              <a:rPr lang="lv-LV" sz="1000" dirty="0" smtClean="0"/>
              <a:t>- Which scenario has been used e.g. Scn\mms\mms01a.scn</a:t>
            </a:r>
          </a:p>
          <a:p>
            <a:r>
              <a:rPr lang="lv-LV" sz="1000" dirty="0" smtClean="0"/>
              <a:t>- Which mobicents config has been used e.g. Conf_testblade04.xml</a:t>
            </a:r>
            <a:br>
              <a:rPr lang="lv-LV" sz="1000" dirty="0" smtClean="0"/>
            </a:br>
            <a:endParaRPr lang="lv-LV" sz="1000" dirty="0"/>
          </a:p>
          <a:p>
            <a:r>
              <a:rPr lang="lv-LV" sz="1000" dirty="0" smtClean="0"/>
              <a:t>- diameter message has been sent – in single line all avp’s are show</a:t>
            </a:r>
          </a:p>
          <a:p>
            <a:r>
              <a:rPr lang="lv-LV" sz="1000" dirty="0" smtClean="0"/>
              <a:t>- diameter message received (again all avps present) plus text formated diameter result code</a:t>
            </a:r>
            <a:r>
              <a:rPr lang="lv-LV" sz="1000" dirty="0" smtClean="0"/>
              <a:t>.</a:t>
            </a:r>
            <a:br>
              <a:rPr lang="lv-LV" sz="1000" dirty="0" smtClean="0"/>
            </a:br>
            <a:r>
              <a:rPr lang="lv-LV" sz="1000" dirty="0" smtClean="0"/>
              <a:t/>
            </a:r>
            <a:br>
              <a:rPr lang="lv-LV" sz="1000" dirty="0" smtClean="0"/>
            </a:br>
            <a:r>
              <a:rPr lang="lv-LV" sz="1000" dirty="0" smtClean="0"/>
              <a:t>Complete log is collected at log directory</a:t>
            </a:r>
            <a:endParaRPr lang="lv-LV" sz="1000" dirty="0" smtClean="0"/>
          </a:p>
          <a:p>
            <a:pPr marL="171450" indent="-171450">
              <a:buFontTx/>
              <a:buChar char="-"/>
            </a:pPr>
            <a:endParaRPr lang="lv-LV" dirty="0" smtClean="0"/>
          </a:p>
          <a:p>
            <a:pPr marL="171450" indent="-171450">
              <a:buFontTx/>
              <a:buChar char="-"/>
            </a:pPr>
            <a:endParaRPr lang="lv-LV" sz="1000" dirty="0" smtClean="0"/>
          </a:p>
        </p:txBody>
      </p:sp>
    </p:spTree>
    <p:extLst>
      <p:ext uri="{BB962C8B-B14F-4D97-AF65-F5344CB8AC3E}">
        <p14:creationId xmlns:p14="http://schemas.microsoft.com/office/powerpoint/2010/main" val="35346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Java Mobicents based diameter tester</vt:lpstr>
      <vt:lpstr>Downloading project</vt:lpstr>
      <vt:lpstr>Option: execute within Eclipse</vt:lpstr>
      <vt:lpstr>Output 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</dc:creator>
  <cp:lastModifiedBy>Roberts</cp:lastModifiedBy>
  <cp:revision>5</cp:revision>
  <dcterms:created xsi:type="dcterms:W3CDTF">2013-08-26T13:07:03Z</dcterms:created>
  <dcterms:modified xsi:type="dcterms:W3CDTF">2013-08-27T07:48:05Z</dcterms:modified>
</cp:coreProperties>
</file>