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94" r:id="rId3"/>
    <p:sldId id="502" r:id="rId4"/>
    <p:sldId id="496" r:id="rId5"/>
    <p:sldId id="497" r:id="rId6"/>
    <p:sldId id="498" r:id="rId7"/>
    <p:sldId id="500" r:id="rId8"/>
    <p:sldId id="501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478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原汇一" initials="吕原汇一" lastIdx="1" clrIdx="0">
    <p:extLst>
      <p:ext uri="{19B8F6BF-5375-455C-9EA6-DF929625EA0E}">
        <p15:presenceInfo xmlns:p15="http://schemas.microsoft.com/office/powerpoint/2012/main" userId="S::20195257@stu.neu.edu.cn::8654cb8d-d64a-4cd1-998a-c34daab73d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C88"/>
    <a:srgbClr val="FADE40"/>
    <a:srgbClr val="E9EAEF"/>
    <a:srgbClr val="1AA2C2"/>
    <a:srgbClr val="5B74D1"/>
    <a:srgbClr val="E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5E949-5EE6-4E23-B1C2-886A3357E755}" v="207" dt="2023-09-13T17:11:04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79099" autoAdjust="0"/>
  </p:normalViewPr>
  <p:slideViewPr>
    <p:cSldViewPr snapToGrid="0">
      <p:cViewPr varScale="1">
        <p:scale>
          <a:sx n="110" d="100"/>
          <a:sy n="110" d="100"/>
        </p:scale>
        <p:origin x="8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w sun" userId="065a4ef802024858" providerId="LiveId" clId="{8E35E949-5EE6-4E23-B1C2-886A3357E755}"/>
    <pc:docChg chg="undo redo custSel addSld delSld modSld">
      <pc:chgData name="pw sun" userId="065a4ef802024858" providerId="LiveId" clId="{8E35E949-5EE6-4E23-B1C2-886A3357E755}" dt="2023-09-13T17:13:12.402" v="3395" actId="20577"/>
      <pc:docMkLst>
        <pc:docMk/>
      </pc:docMkLst>
      <pc:sldChg chg="modSp mod">
        <pc:chgData name="pw sun" userId="065a4ef802024858" providerId="LiveId" clId="{8E35E949-5EE6-4E23-B1C2-886A3357E755}" dt="2023-09-12T12:27:40.104" v="1821" actId="20577"/>
        <pc:sldMkLst>
          <pc:docMk/>
          <pc:sldMk cId="4100598" sldId="494"/>
        </pc:sldMkLst>
        <pc:spChg chg="mod">
          <ac:chgData name="pw sun" userId="065a4ef802024858" providerId="LiveId" clId="{8E35E949-5EE6-4E23-B1C2-886A3357E755}" dt="2023-09-12T12:27:40.104" v="1821" actId="20577"/>
          <ac:spMkLst>
            <pc:docMk/>
            <pc:sldMk cId="4100598" sldId="494"/>
            <ac:spMk id="3" creationId="{4CF0D450-DA83-4655-BABE-7A2A6D787CF6}"/>
          </ac:spMkLst>
        </pc:spChg>
        <pc:spChg chg="mod">
          <ac:chgData name="pw sun" userId="065a4ef802024858" providerId="LiveId" clId="{8E35E949-5EE6-4E23-B1C2-886A3357E755}" dt="2023-09-12T11:15:26.483" v="650" actId="113"/>
          <ac:spMkLst>
            <pc:docMk/>
            <pc:sldMk cId="4100598" sldId="494"/>
            <ac:spMk id="6" creationId="{EEA72AD3-AE04-AC91-8BBE-AEC989717A4D}"/>
          </ac:spMkLst>
        </pc:spChg>
      </pc:sldChg>
      <pc:sldChg chg="modSp mod">
        <pc:chgData name="pw sun" userId="065a4ef802024858" providerId="LiveId" clId="{8E35E949-5EE6-4E23-B1C2-886A3357E755}" dt="2023-09-12T14:40:30.849" v="1971" actId="20577"/>
        <pc:sldMkLst>
          <pc:docMk/>
          <pc:sldMk cId="3211756947" sldId="496"/>
        </pc:sldMkLst>
        <pc:spChg chg="mod">
          <ac:chgData name="pw sun" userId="065a4ef802024858" providerId="LiveId" clId="{8E35E949-5EE6-4E23-B1C2-886A3357E755}" dt="2023-09-12T14:40:30.849" v="1971" actId="20577"/>
          <ac:spMkLst>
            <pc:docMk/>
            <pc:sldMk cId="3211756947" sldId="496"/>
            <ac:spMk id="4" creationId="{80313EDE-64CD-94ED-C9F8-AB5C5B2CC161}"/>
          </ac:spMkLst>
        </pc:spChg>
        <pc:spChg chg="mod">
          <ac:chgData name="pw sun" userId="065a4ef802024858" providerId="LiveId" clId="{8E35E949-5EE6-4E23-B1C2-886A3357E755}" dt="2023-09-12T11:15:36.020" v="652" actId="113"/>
          <ac:spMkLst>
            <pc:docMk/>
            <pc:sldMk cId="3211756947" sldId="496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17:13:12.402" v="3395" actId="20577"/>
        <pc:sldMkLst>
          <pc:docMk/>
          <pc:sldMk cId="3775665023" sldId="497"/>
        </pc:sldMkLst>
        <pc:spChg chg="add mod">
          <ac:chgData name="pw sun" userId="065a4ef802024858" providerId="LiveId" clId="{8E35E949-5EE6-4E23-B1C2-886A3357E755}" dt="2023-09-13T16:52:27.494" v="3250" actId="1037"/>
          <ac:spMkLst>
            <pc:docMk/>
            <pc:sldMk cId="3775665023" sldId="497"/>
            <ac:spMk id="2" creationId="{6641E660-57A5-DB72-41A2-74F3FFE327C4}"/>
          </ac:spMkLst>
        </pc:spChg>
        <pc:spChg chg="add mod">
          <ac:chgData name="pw sun" userId="065a4ef802024858" providerId="LiveId" clId="{8E35E949-5EE6-4E23-B1C2-886A3357E755}" dt="2023-09-13T16:48:54.647" v="3212" actId="1076"/>
          <ac:spMkLst>
            <pc:docMk/>
            <pc:sldMk cId="3775665023" sldId="497"/>
            <ac:spMk id="3" creationId="{63CE4165-2266-5257-C483-0F90D7015CF6}"/>
          </ac:spMkLst>
        </pc:spChg>
        <pc:spChg chg="mod">
          <ac:chgData name="pw sun" userId="065a4ef802024858" providerId="LiveId" clId="{8E35E949-5EE6-4E23-B1C2-886A3357E755}" dt="2023-09-12T11:15:41.597" v="653" actId="113"/>
          <ac:spMkLst>
            <pc:docMk/>
            <pc:sldMk cId="3775665023" sldId="497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3T17:13:12.402" v="3395" actId="20577"/>
          <ac:spMkLst>
            <pc:docMk/>
            <pc:sldMk cId="3775665023" sldId="497"/>
            <ac:spMk id="7" creationId="{FCF38A44-5A8D-087B-1E3C-E114BF4C9752}"/>
          </ac:spMkLst>
        </pc:spChg>
        <pc:picChg chg="add mod ord">
          <ac:chgData name="pw sun" userId="065a4ef802024858" providerId="LiveId" clId="{8E35E949-5EE6-4E23-B1C2-886A3357E755}" dt="2023-09-13T16:52:00.669" v="3245" actId="1036"/>
          <ac:picMkLst>
            <pc:docMk/>
            <pc:sldMk cId="3775665023" sldId="497"/>
            <ac:picMk id="9" creationId="{133DD2AE-A0D5-DDD1-A548-374D81C49812}"/>
          </ac:picMkLst>
        </pc:picChg>
      </pc:sldChg>
      <pc:sldChg chg="addSp modSp mod">
        <pc:chgData name="pw sun" userId="065a4ef802024858" providerId="LiveId" clId="{8E35E949-5EE6-4E23-B1C2-886A3357E755}" dt="2023-09-12T11:15:46.249" v="654" actId="113"/>
        <pc:sldMkLst>
          <pc:docMk/>
          <pc:sldMk cId="807324693" sldId="498"/>
        </pc:sldMkLst>
        <pc:spChg chg="add mod">
          <ac:chgData name="pw sun" userId="065a4ef802024858" providerId="LiveId" clId="{8E35E949-5EE6-4E23-B1C2-886A3357E755}" dt="2023-09-12T08:58:41.963" v="103" actId="1076"/>
          <ac:spMkLst>
            <pc:docMk/>
            <pc:sldMk cId="807324693" sldId="498"/>
            <ac:spMk id="2" creationId="{8931DEC6-8F35-61C7-9625-48053E072C70}"/>
          </ac:spMkLst>
        </pc:spChg>
        <pc:spChg chg="add mod">
          <ac:chgData name="pw sun" userId="065a4ef802024858" providerId="LiveId" clId="{8E35E949-5EE6-4E23-B1C2-886A3357E755}" dt="2023-09-12T09:22:15.609" v="436" actId="1076"/>
          <ac:spMkLst>
            <pc:docMk/>
            <pc:sldMk cId="807324693" sldId="498"/>
            <ac:spMk id="3" creationId="{830923FF-09A6-C41C-0C6D-D573F421FC8C}"/>
          </ac:spMkLst>
        </pc:spChg>
        <pc:spChg chg="mod">
          <ac:chgData name="pw sun" userId="065a4ef802024858" providerId="LiveId" clId="{8E35E949-5EE6-4E23-B1C2-886A3357E755}" dt="2023-09-12T09:22:12.541" v="435" actId="1076"/>
          <ac:spMkLst>
            <pc:docMk/>
            <pc:sldMk cId="807324693" sldId="498"/>
            <ac:spMk id="4" creationId="{691399DE-8B9D-E8FF-CB29-7A0D78DABD3D}"/>
          </ac:spMkLst>
        </pc:spChg>
        <pc:spChg chg="mod">
          <ac:chgData name="pw sun" userId="065a4ef802024858" providerId="LiveId" clId="{8E35E949-5EE6-4E23-B1C2-886A3357E755}" dt="2023-09-12T11:15:46.249" v="654" actId="113"/>
          <ac:spMkLst>
            <pc:docMk/>
            <pc:sldMk cId="807324693" sldId="498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2T08:58:37.175" v="102" actId="1076"/>
          <ac:spMkLst>
            <pc:docMk/>
            <pc:sldMk cId="807324693" sldId="498"/>
            <ac:spMk id="7" creationId="{8DE73230-266B-BA79-800D-D51F10DB559D}"/>
          </ac:spMkLst>
        </pc:spChg>
        <pc:picChg chg="add mod">
          <ac:chgData name="pw sun" userId="065a4ef802024858" providerId="LiveId" clId="{8E35E949-5EE6-4E23-B1C2-886A3357E755}" dt="2023-09-12T09:20:35.643" v="338" actId="1076"/>
          <ac:picMkLst>
            <pc:docMk/>
            <pc:sldMk cId="807324693" sldId="498"/>
            <ac:picMk id="9" creationId="{D0C3A750-1A1C-67CF-9DFF-4CAE37B4BFC0}"/>
          </ac:picMkLst>
        </pc:picChg>
      </pc:sldChg>
      <pc:sldChg chg="del">
        <pc:chgData name="pw sun" userId="065a4ef802024858" providerId="LiveId" clId="{8E35E949-5EE6-4E23-B1C2-886A3357E755}" dt="2023-09-12T08:59:59.260" v="130" actId="47"/>
        <pc:sldMkLst>
          <pc:docMk/>
          <pc:sldMk cId="199802978" sldId="499"/>
        </pc:sldMkLst>
      </pc:sldChg>
      <pc:sldChg chg="addSp delSp modSp mod">
        <pc:chgData name="pw sun" userId="065a4ef802024858" providerId="LiveId" clId="{8E35E949-5EE6-4E23-B1C2-886A3357E755}" dt="2023-09-12T14:45:55.946" v="1986" actId="20577"/>
        <pc:sldMkLst>
          <pc:docMk/>
          <pc:sldMk cId="2484143455" sldId="500"/>
        </pc:sldMkLst>
        <pc:spChg chg="mod">
          <ac:chgData name="pw sun" userId="065a4ef802024858" providerId="LiveId" clId="{8E35E949-5EE6-4E23-B1C2-886A3357E755}" dt="2023-09-12T11:36:28.862" v="662" actId="1076"/>
          <ac:spMkLst>
            <pc:docMk/>
            <pc:sldMk cId="2484143455" sldId="500"/>
            <ac:spMk id="4" creationId="{334412EB-041E-0F1A-E402-6561E0C9753E}"/>
          </ac:spMkLst>
        </pc:spChg>
        <pc:spChg chg="mod">
          <ac:chgData name="pw sun" userId="065a4ef802024858" providerId="LiveId" clId="{8E35E949-5EE6-4E23-B1C2-886A3357E755}" dt="2023-09-12T11:15:03.155" v="646" actId="113"/>
          <ac:spMkLst>
            <pc:docMk/>
            <pc:sldMk cId="2484143455" sldId="500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2:32:26.322" v="1862" actId="14100"/>
          <ac:spMkLst>
            <pc:docMk/>
            <pc:sldMk cId="2484143455" sldId="500"/>
            <ac:spMk id="8" creationId="{CE011149-18A0-4A38-8041-47994673444E}"/>
          </ac:spMkLst>
        </pc:spChg>
        <pc:spChg chg="add del mod">
          <ac:chgData name="pw sun" userId="065a4ef802024858" providerId="LiveId" clId="{8E35E949-5EE6-4E23-B1C2-886A3357E755}" dt="2023-09-12T11:36:29.226" v="663"/>
          <ac:spMkLst>
            <pc:docMk/>
            <pc:sldMk cId="2484143455" sldId="500"/>
            <ac:spMk id="9" creationId="{E401E20F-BBBE-4863-3C2E-8EC423CE3A3E}"/>
          </ac:spMkLst>
        </pc:spChg>
        <pc:spChg chg="add mod">
          <ac:chgData name="pw sun" userId="065a4ef802024858" providerId="LiveId" clId="{8E35E949-5EE6-4E23-B1C2-886A3357E755}" dt="2023-09-12T11:59:19.478" v="1212" actId="403"/>
          <ac:spMkLst>
            <pc:docMk/>
            <pc:sldMk cId="2484143455" sldId="500"/>
            <ac:spMk id="10" creationId="{1894A182-01BD-7CE5-7647-7153D5CC6A34}"/>
          </ac:spMkLst>
        </pc:spChg>
        <pc:spChg chg="add mod">
          <ac:chgData name="pw sun" userId="065a4ef802024858" providerId="LiveId" clId="{8E35E949-5EE6-4E23-B1C2-886A3357E755}" dt="2023-09-12T12:02:05.109" v="1303" actId="1076"/>
          <ac:spMkLst>
            <pc:docMk/>
            <pc:sldMk cId="2484143455" sldId="500"/>
            <ac:spMk id="17" creationId="{B4203655-7AB2-D41C-F035-8EB7049A83FD}"/>
          </ac:spMkLst>
        </pc:spChg>
        <pc:spChg chg="add mod">
          <ac:chgData name="pw sun" userId="065a4ef802024858" providerId="LiveId" clId="{8E35E949-5EE6-4E23-B1C2-886A3357E755}" dt="2023-09-12T14:45:55.946" v="1986" actId="20577"/>
          <ac:spMkLst>
            <pc:docMk/>
            <pc:sldMk cId="2484143455" sldId="500"/>
            <ac:spMk id="20" creationId="{8CE1D494-68B6-F835-908F-DD696590A3E2}"/>
          </ac:spMkLst>
        </pc:spChg>
        <pc:picChg chg="add del mod">
          <ac:chgData name="pw sun" userId="065a4ef802024858" providerId="LiveId" clId="{8E35E949-5EE6-4E23-B1C2-886A3357E755}" dt="2023-09-12T11:34:07.155" v="657" actId="478"/>
          <ac:picMkLst>
            <pc:docMk/>
            <pc:sldMk cId="2484143455" sldId="500"/>
            <ac:picMk id="3" creationId="{D56D4AB0-2CC8-3275-64CB-B945E9F9A9A8}"/>
          </ac:picMkLst>
        </pc:picChg>
        <pc:picChg chg="add del mod">
          <ac:chgData name="pw sun" userId="065a4ef802024858" providerId="LiveId" clId="{8E35E949-5EE6-4E23-B1C2-886A3357E755}" dt="2023-09-12T11:42:01.108" v="793" actId="478"/>
          <ac:picMkLst>
            <pc:docMk/>
            <pc:sldMk cId="2484143455" sldId="500"/>
            <ac:picMk id="12" creationId="{46C1526F-4B38-61FB-014B-B36119BD4E0B}"/>
          </ac:picMkLst>
        </pc:picChg>
        <pc:picChg chg="add mod">
          <ac:chgData name="pw sun" userId="065a4ef802024858" providerId="LiveId" clId="{8E35E949-5EE6-4E23-B1C2-886A3357E755}" dt="2023-09-12T11:44:29.835" v="840" actId="1076"/>
          <ac:picMkLst>
            <pc:docMk/>
            <pc:sldMk cId="2484143455" sldId="500"/>
            <ac:picMk id="14" creationId="{7B9E0471-E8F0-7FFB-45BF-19A3F87B84D3}"/>
          </ac:picMkLst>
        </pc:picChg>
        <pc:picChg chg="add mod modCrop">
          <ac:chgData name="pw sun" userId="065a4ef802024858" providerId="LiveId" clId="{8E35E949-5EE6-4E23-B1C2-886A3357E755}" dt="2023-09-12T11:44:53.043" v="847" actId="1076"/>
          <ac:picMkLst>
            <pc:docMk/>
            <pc:sldMk cId="2484143455" sldId="500"/>
            <ac:picMk id="16" creationId="{7DACC162-40B7-E6EF-81DC-4A42FBBAE062}"/>
          </ac:picMkLst>
        </pc:picChg>
        <pc:picChg chg="add mod">
          <ac:chgData name="pw sun" userId="065a4ef802024858" providerId="LiveId" clId="{8E35E949-5EE6-4E23-B1C2-886A3357E755}" dt="2023-09-12T12:02:05.109" v="1303" actId="1076"/>
          <ac:picMkLst>
            <pc:docMk/>
            <pc:sldMk cId="2484143455" sldId="500"/>
            <ac:picMk id="19" creationId="{60C896DA-DFA0-C722-9659-986A6E4D3B92}"/>
          </ac:picMkLst>
        </pc:picChg>
        <pc:picChg chg="add mod">
          <ac:chgData name="pw sun" userId="065a4ef802024858" providerId="LiveId" clId="{8E35E949-5EE6-4E23-B1C2-886A3357E755}" dt="2023-09-12T12:10:06.444" v="1362" actId="14100"/>
          <ac:picMkLst>
            <pc:docMk/>
            <pc:sldMk cId="2484143455" sldId="500"/>
            <ac:picMk id="22" creationId="{2BB2FBF2-0224-7F02-CD3A-DF5EA0DB6B9A}"/>
          </ac:picMkLst>
        </pc:picChg>
        <pc:picChg chg="add mod">
          <ac:chgData name="pw sun" userId="065a4ef802024858" providerId="LiveId" clId="{8E35E949-5EE6-4E23-B1C2-886A3357E755}" dt="2023-09-12T12:10:47.830" v="1366" actId="1076"/>
          <ac:picMkLst>
            <pc:docMk/>
            <pc:sldMk cId="2484143455" sldId="500"/>
            <ac:picMk id="24" creationId="{C0E0565E-E8AD-3988-BA2A-B727B43AEA35}"/>
          </ac:picMkLst>
        </pc:picChg>
      </pc:sldChg>
      <pc:sldChg chg="addSp modSp mod">
        <pc:chgData name="pw sun" userId="065a4ef802024858" providerId="LiveId" clId="{8E35E949-5EE6-4E23-B1C2-886A3357E755}" dt="2023-09-12T14:35:48.640" v="1965" actId="1076"/>
        <pc:sldMkLst>
          <pc:docMk/>
          <pc:sldMk cId="1912098397" sldId="501"/>
        </pc:sldMkLst>
        <pc:spChg chg="mod">
          <ac:chgData name="pw sun" userId="065a4ef802024858" providerId="LiveId" clId="{8E35E949-5EE6-4E23-B1C2-886A3357E755}" dt="2023-09-12T09:25:44.074" v="478" actId="20577"/>
          <ac:spMkLst>
            <pc:docMk/>
            <pc:sldMk cId="1912098397" sldId="501"/>
            <ac:spMk id="4" creationId="{1A538568-F3D8-B9FB-3219-E0395DE210DE}"/>
          </ac:spMkLst>
        </pc:spChg>
        <pc:spChg chg="mod">
          <ac:chgData name="pw sun" userId="065a4ef802024858" providerId="LiveId" clId="{8E35E949-5EE6-4E23-B1C2-886A3357E755}" dt="2023-09-12T11:15:09.585" v="647" actId="113"/>
          <ac:spMkLst>
            <pc:docMk/>
            <pc:sldMk cId="1912098397" sldId="501"/>
            <ac:spMk id="6" creationId="{EEA72AD3-AE04-AC91-8BBE-AEC989717A4D}"/>
          </ac:spMkLst>
        </pc:spChg>
        <pc:picChg chg="add mod">
          <ac:chgData name="pw sun" userId="065a4ef802024858" providerId="LiveId" clId="{8E35E949-5EE6-4E23-B1C2-886A3357E755}" dt="2023-09-12T14:35:48.640" v="1965" actId="1076"/>
          <ac:picMkLst>
            <pc:docMk/>
            <pc:sldMk cId="1912098397" sldId="501"/>
            <ac:picMk id="3" creationId="{9814D850-4F41-F58F-56F2-B7B42898D478}"/>
          </ac:picMkLst>
        </pc:picChg>
      </pc:sldChg>
      <pc:sldChg chg="modSp mod">
        <pc:chgData name="pw sun" userId="065a4ef802024858" providerId="LiveId" clId="{8E35E949-5EE6-4E23-B1C2-886A3357E755}" dt="2023-09-13T00:07:32.071" v="3106" actId="20577"/>
        <pc:sldMkLst>
          <pc:docMk/>
          <pc:sldMk cId="201752632" sldId="502"/>
        </pc:sldMkLst>
        <pc:spChg chg="mod">
          <ac:chgData name="pw sun" userId="065a4ef802024858" providerId="LiveId" clId="{8E35E949-5EE6-4E23-B1C2-886A3357E755}" dt="2023-09-13T00:07:32.071" v="3106" actId="20577"/>
          <ac:spMkLst>
            <pc:docMk/>
            <pc:sldMk cId="201752632" sldId="502"/>
            <ac:spMk id="4" creationId="{B8A2E2AB-5967-D902-AAD8-3563A8307A68}"/>
          </ac:spMkLst>
        </pc:spChg>
        <pc:spChg chg="mod">
          <ac:chgData name="pw sun" userId="065a4ef802024858" providerId="LiveId" clId="{8E35E949-5EE6-4E23-B1C2-886A3357E755}" dt="2023-09-12T11:15:30.884" v="651" actId="113"/>
          <ac:spMkLst>
            <pc:docMk/>
            <pc:sldMk cId="201752632" sldId="502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03:47:46.115" v="3146" actId="113"/>
        <pc:sldMkLst>
          <pc:docMk/>
          <pc:sldMk cId="1029791916" sldId="503"/>
        </pc:sldMkLst>
        <pc:spChg chg="mod">
          <ac:chgData name="pw sun" userId="065a4ef802024858" providerId="LiveId" clId="{8E35E949-5EE6-4E23-B1C2-886A3357E755}" dt="2023-09-13T03:47:46.115" v="3146" actId="113"/>
          <ac:spMkLst>
            <pc:docMk/>
            <pc:sldMk cId="1029791916" sldId="503"/>
            <ac:spMk id="3" creationId="{6824E9DD-C630-50B5-E5A1-3615D1E29EE5}"/>
          </ac:spMkLst>
        </pc:spChg>
        <pc:spChg chg="mod">
          <ac:chgData name="pw sun" userId="065a4ef802024858" providerId="LiveId" clId="{8E35E949-5EE6-4E23-B1C2-886A3357E755}" dt="2023-09-12T16:22:03.431" v="3028" actId="20577"/>
          <ac:spMkLst>
            <pc:docMk/>
            <pc:sldMk cId="1029791916" sldId="503"/>
            <ac:spMk id="4" creationId="{3CFED91D-0DEF-F77A-4C4F-6B6DAED16FC0}"/>
          </ac:spMkLst>
        </pc:spChg>
        <pc:spChg chg="mod">
          <ac:chgData name="pw sun" userId="065a4ef802024858" providerId="LiveId" clId="{8E35E949-5EE6-4E23-B1C2-886A3357E755}" dt="2023-09-12T11:15:15.189" v="648" actId="113"/>
          <ac:spMkLst>
            <pc:docMk/>
            <pc:sldMk cId="1029791916" sldId="503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9" creationId="{27A8DBAA-5835-BBFC-5BD8-8DB1EC0C54E2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10" creationId="{57132AE9-6875-FD2D-6C8B-AF78C1BD45E3}"/>
          </ac:spMkLst>
        </pc:spChg>
        <pc:picChg chg="add mod modCrop">
          <ac:chgData name="pw sun" userId="065a4ef802024858" providerId="LiveId" clId="{8E35E949-5EE6-4E23-B1C2-886A3357E755}" dt="2023-09-12T16:29:52.187" v="3074" actId="732"/>
          <ac:picMkLst>
            <pc:docMk/>
            <pc:sldMk cId="1029791916" sldId="503"/>
            <ac:picMk id="7" creationId="{6AC76CCB-6A0B-F604-593B-0A9A67CD5678}"/>
          </ac:picMkLst>
        </pc:picChg>
        <pc:picChg chg="add mod">
          <ac:chgData name="pw sun" userId="065a4ef802024858" providerId="LiveId" clId="{8E35E949-5EE6-4E23-B1C2-886A3357E755}" dt="2023-09-12T16:22:53.978" v="3035" actId="1076"/>
          <ac:picMkLst>
            <pc:docMk/>
            <pc:sldMk cId="1029791916" sldId="503"/>
            <ac:picMk id="8" creationId="{ABDEADC6-DF43-385B-405E-A6D7E6F04B6D}"/>
          </ac:picMkLst>
        </pc:picChg>
      </pc:sldChg>
      <pc:sldChg chg="modSp mod">
        <pc:chgData name="pw sun" userId="065a4ef802024858" providerId="LiveId" clId="{8E35E949-5EE6-4E23-B1C2-886A3357E755}" dt="2023-09-13T03:35:17.497" v="3145" actId="20577"/>
        <pc:sldMkLst>
          <pc:docMk/>
          <pc:sldMk cId="4046365745" sldId="504"/>
        </pc:sldMkLst>
        <pc:spChg chg="mod">
          <ac:chgData name="pw sun" userId="065a4ef802024858" providerId="LiveId" clId="{8E35E949-5EE6-4E23-B1C2-886A3357E755}" dt="2023-09-13T03:35:17.497" v="3145" actId="20577"/>
          <ac:spMkLst>
            <pc:docMk/>
            <pc:sldMk cId="4046365745" sldId="504"/>
            <ac:spMk id="3" creationId="{97FF22BB-C12B-B014-7393-AF5F709520F6}"/>
          </ac:spMkLst>
        </pc:spChg>
        <pc:spChg chg="mod">
          <ac:chgData name="pw sun" userId="065a4ef802024858" providerId="LiveId" clId="{8E35E949-5EE6-4E23-B1C2-886A3357E755}" dt="2023-09-12T12:42:45.668" v="1863" actId="1076"/>
          <ac:spMkLst>
            <pc:docMk/>
            <pc:sldMk cId="4046365745" sldId="504"/>
            <ac:spMk id="4" creationId="{58D4AA75-37AE-1721-70FA-13345B864333}"/>
          </ac:spMkLst>
        </pc:spChg>
        <pc:spChg chg="mod">
          <ac:chgData name="pw sun" userId="065a4ef802024858" providerId="LiveId" clId="{8E35E949-5EE6-4E23-B1C2-886A3357E755}" dt="2023-09-12T11:15:20.825" v="649" actId="113"/>
          <ac:spMkLst>
            <pc:docMk/>
            <pc:sldMk cId="4046365745" sldId="504"/>
            <ac:spMk id="6" creationId="{EEA72AD3-AE04-AC91-8BBE-AEC989717A4D}"/>
          </ac:spMkLst>
        </pc:spChg>
      </pc:sldChg>
      <pc:sldChg chg="new add del">
        <pc:chgData name="pw sun" userId="065a4ef802024858" providerId="LiveId" clId="{8E35E949-5EE6-4E23-B1C2-886A3357E755}" dt="2023-09-12T12:22:48.727" v="1819" actId="680"/>
        <pc:sldMkLst>
          <pc:docMk/>
          <pc:sldMk cId="2413127528" sldId="505"/>
        </pc:sldMkLst>
      </pc:sldChg>
      <pc:sldChg chg="new del">
        <pc:chgData name="pw sun" userId="065a4ef802024858" providerId="LiveId" clId="{8E35E949-5EE6-4E23-B1C2-886A3357E755}" dt="2023-09-12T12:22:41.143" v="1814" actId="680"/>
        <pc:sldMkLst>
          <pc:docMk/>
          <pc:sldMk cId="1233681506" sldId="506"/>
        </pc:sldMkLst>
      </pc:sldChg>
      <pc:sldChg chg="new del">
        <pc:chgData name="pw sun" userId="065a4ef802024858" providerId="LiveId" clId="{8E35E949-5EE6-4E23-B1C2-886A3357E755}" dt="2023-09-12T12:22:40.948" v="1813" actId="680"/>
        <pc:sldMkLst>
          <pc:docMk/>
          <pc:sldMk cId="3065163206" sldId="507"/>
        </pc:sldMkLst>
      </pc:sldChg>
      <pc:sldChg chg="new del">
        <pc:chgData name="pw sun" userId="065a4ef802024858" providerId="LiveId" clId="{8E35E949-5EE6-4E23-B1C2-886A3357E755}" dt="2023-09-12T12:22:40.756" v="1812" actId="680"/>
        <pc:sldMkLst>
          <pc:docMk/>
          <pc:sldMk cId="3338641752" sldId="508"/>
        </pc:sldMkLst>
      </pc:sldChg>
      <pc:sldChg chg="new del">
        <pc:chgData name="pw sun" userId="065a4ef802024858" providerId="LiveId" clId="{8E35E949-5EE6-4E23-B1C2-886A3357E755}" dt="2023-09-12T12:22:40.598" v="1811" actId="680"/>
        <pc:sldMkLst>
          <pc:docMk/>
          <pc:sldMk cId="3085128548" sldId="509"/>
        </pc:sldMkLst>
      </pc:sldChg>
      <pc:sldChg chg="new del">
        <pc:chgData name="pw sun" userId="065a4ef802024858" providerId="LiveId" clId="{8E35E949-5EE6-4E23-B1C2-886A3357E755}" dt="2023-09-12T12:22:40.406" v="1810" actId="680"/>
        <pc:sldMkLst>
          <pc:docMk/>
          <pc:sldMk cId="3867751136" sldId="510"/>
        </pc:sldMkLst>
      </pc:sldChg>
      <pc:sldChg chg="new del">
        <pc:chgData name="pw sun" userId="065a4ef802024858" providerId="LiveId" clId="{8E35E949-5EE6-4E23-B1C2-886A3357E755}" dt="2023-09-12T12:22:40.143" v="1809" actId="680"/>
        <pc:sldMkLst>
          <pc:docMk/>
          <pc:sldMk cId="2494832545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8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92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2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9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5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4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1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3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4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077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2310.01382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hyperlink" Target="https://arxiv.org/abs/2305.11186" TargetMode="External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1909.1194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7.00112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211.09718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proceedings.neurips.cc/paper/2021/hash/09def3ebbc44ff3426b28fcd88c83554-Abstract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81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arxiv.org/abs/2307.0052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rxiv.org/abs/2306.14152#:~:text=Low-Rank%20Prune-And-Factorize%20for%20Language%20Model%20Compression%20Siyu%20Ren%2C,to%20reduce%20the%20number%20of%20parameters%20in%20PLM.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840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012.13255" TargetMode="External"/><Relationship Id="rId5" Type="http://schemas.openxmlformats.org/officeDocument/2006/relationships/hyperlink" Target="https://ojs.aaai.org/index.php/AAAI/article/view/26304#:~:text=This%20paper%20reveals%20that%20the%20features%20%28i.e.%2C%20activations%29,layer%27s%20output%20features%20rather%20than%20the%20model%20weights." TargetMode="External"/><Relationship Id="rId4" Type="http://schemas.openxmlformats.org/officeDocument/2006/relationships/hyperlink" Target="https://arxiv.org/abs/1804.08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2645186" y="2893242"/>
            <a:ext cx="714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Matrix Factorization &amp; </a:t>
            </a:r>
            <a:r>
              <a:rPr lang="en-US" altLang="zh-CN" sz="28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LLM Compression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CCD8A-150F-4B72-9B6B-3BFC1DC4583E}"/>
              </a:ext>
            </a:extLst>
          </p:cNvPr>
          <p:cNvSpPr txBox="1"/>
          <p:nvPr/>
        </p:nvSpPr>
        <p:spPr>
          <a:xfrm>
            <a:off x="2939279" y="3835767"/>
            <a:ext cx="609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3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Pingwei Sun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85EE97-2069-48CC-AF07-1285BCF2A9C5}"/>
              </a:ext>
            </a:extLst>
          </p:cNvPr>
          <p:cNvSpPr txBox="1"/>
          <p:nvPr/>
        </p:nvSpPr>
        <p:spPr bwMode="auto">
          <a:xfrm>
            <a:off x="2889899" y="4230474"/>
            <a:ext cx="6196088" cy="1056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2023.9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BDT Program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HKUST 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716011" y="1804442"/>
            <a:ext cx="11772553" cy="4081597"/>
            <a:chOff x="563845" y="2050700"/>
            <a:chExt cx="11772553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563845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589248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211"/>
    </mc:Choice>
    <mc:Fallback xmlns="">
      <p:transition advTm="18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Future Work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Problem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Statistical features of LLM weight matrices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Rank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Variances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Sparsity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… ?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activations be influenced after compression?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operations target at subspace and intrinsic dimensions disable the emergent abilities of LLMs?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usually necessary for remaining performance, can it be improved ?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D4AA75-37AE-1721-70FA-13345B864333}"/>
              </a:ext>
            </a:extLst>
          </p:cNvPr>
          <p:cNvSpPr txBox="1"/>
          <p:nvPr/>
        </p:nvSpPr>
        <p:spPr>
          <a:xfrm>
            <a:off x="6638833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Idea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Analysis of matrices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2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nd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3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ablation experiments and further studies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Consider dynamic adapting algorithm like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SparseGPT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538B2-C24E-0965-1DF1-DC0629D29A18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SparseGPT: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463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 &amp;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Challenge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be improved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vanilla SVD always caused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significant decrease on performance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Combining SVD with gradient information is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computational consuming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full fine-tuning(without updating steps), which is a huge cost for LLMs.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usually necessary for remaining performance.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60FEE47-7314-488E-61D0-0E31C6D7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" y="4231876"/>
            <a:ext cx="5500206" cy="1854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6638833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Challenge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Few matrix factorization studies were done for LLMs, so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characteristics of parameter matrices stay unclear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 Empirically, it should be like those of  BERT series. But as a stack of decoders and trained in various domains, changes may be brought to them.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the refine-tuning is conducted after weighted SVD on LLMs, it will cost as 2 times computational resource as full parameter fine-tuning. It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seems lavish compared with methods like pruning or quantization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methods in the left sheet didn’t provide code implementations.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efficiently compress LLMs by matrix compression without fine-tuning?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711017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513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Combination of SVD and gradient information does work well but is computational demanding when adapted to LLMs. Thus, consider including LoRA for measuring parameters importance, inspired from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LoRAPrune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may be necessary but must be expensive when scaling SVD methods from BERT to LLMs. Since we have already introduced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why not using it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dynamic compensation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doing factorization. In this way, matrix factorization and refine-tuning can be performed simultaneously.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applying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second part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it will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cause increase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in memory and time utilization as the full gradient is required for LoRA fine-tuning. Nevertheless, ideally, we can obtain a lightweight model that is 10%-param  of the original model with the computational cost similar to PEFT.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achieve higher compression ratio, we may conduct further experiments like QLoRA… Or we can even set the baseline at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FP16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since LLMs are not sensitive to data-width.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3CA725-09A3-5EB1-8DB7-2B04C5F66BD4}"/>
              </a:ext>
            </a:extLst>
          </p:cNvPr>
          <p:cNvSpPr/>
          <p:nvPr/>
        </p:nvSpPr>
        <p:spPr>
          <a:xfrm>
            <a:off x="8945224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F300F-1ED6-B75C-74DF-F9BDFECBAB30}"/>
              </a:ext>
            </a:extLst>
          </p:cNvPr>
          <p:cNvSpPr txBox="1"/>
          <p:nvPr/>
        </p:nvSpPr>
        <p:spPr>
          <a:xfrm>
            <a:off x="9206305" y="1122392"/>
            <a:ext cx="2985695" cy="16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Weighted SVD Implementation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Considering the optimal objection in FWSVD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simplify the problem, we follow the assumptions in FWSVD: the importance is row-wise instead of element-wise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Apply it on the LLM baseline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FC80C-BC14-3163-3A7A-878CAD338916}"/>
              </a:ext>
            </a:extLst>
          </p:cNvPr>
          <p:cNvSpPr txBox="1"/>
          <p:nvPr/>
        </p:nvSpPr>
        <p:spPr>
          <a:xfrm>
            <a:off x="6080943" y="2442431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LoRA weighted strategy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28186-76FC-6C5A-4F65-305CA3CD129D}"/>
              </a:ext>
            </a:extLst>
          </p:cNvPr>
          <p:cNvSpPr txBox="1"/>
          <p:nvPr/>
        </p:nvSpPr>
        <p:spPr>
          <a:xfrm>
            <a:off x="9206304" y="3676956"/>
            <a:ext cx="2985696" cy="13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Utilize LoRA as compensation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Take the LoRA updated in step 2 as the refine-tuning result for SVD factorization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Whether or not doing this will depend on the performance after the previous steps.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2A2981-E3D5-0DB3-EDAC-EF7C9F24C206}"/>
              </a:ext>
            </a:extLst>
          </p:cNvPr>
          <p:cNvSpPr txBox="1"/>
          <p:nvPr/>
        </p:nvSpPr>
        <p:spPr>
          <a:xfrm>
            <a:off x="6091276" y="373247"/>
            <a:ext cx="29083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Timeline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485846-181C-FB03-814D-B902C96B89D8}"/>
              </a:ext>
            </a:extLst>
          </p:cNvPr>
          <p:cNvSpPr txBox="1"/>
          <p:nvPr/>
        </p:nvSpPr>
        <p:spPr>
          <a:xfrm>
            <a:off x="6096000" y="4903062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4 : Further experiments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pic>
        <p:nvPicPr>
          <p:cNvPr id="15" name="图片 14" descr="画着卡通人物&#10;&#10;中度可信度描述已自动生成">
            <a:extLst>
              <a:ext uri="{FF2B5EF4-FFF2-40B4-BE49-F238E27FC236}">
                <a16:creationId xmlns:a16="http://schemas.microsoft.com/office/drawing/2014/main" id="{E9C815F8-64B8-7E1C-2B73-BB3FF5DD5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09" y="3366418"/>
            <a:ext cx="1504950" cy="275460"/>
          </a:xfrm>
          <a:prstGeom prst="rect">
            <a:avLst/>
          </a:prstGeom>
        </p:spPr>
      </p:pic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C8EF78B9-D4F6-DA5C-7240-2318405E0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12" y="3705378"/>
            <a:ext cx="2457380" cy="6708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C5C237-3156-36B3-F12C-48B5B56C9B55}"/>
              </a:ext>
            </a:extLst>
          </p:cNvPr>
          <p:cNvSpPr txBox="1"/>
          <p:nvPr/>
        </p:nvSpPr>
        <p:spPr>
          <a:xfrm>
            <a:off x="6095999" y="926935"/>
            <a:ext cx="2903577" cy="85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0 : Analysis of matrices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Sample from the LLMs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and analysis the numerical characteristics of matrices</a:t>
            </a: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2F8DD2-8E2C-3B85-379C-CB067F06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28525"/>
              </p:ext>
            </p:extLst>
          </p:nvPr>
        </p:nvGraphicFramePr>
        <p:xfrm>
          <a:off x="1081469" y="1745780"/>
          <a:ext cx="10029061" cy="4197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723">
                  <a:extLst>
                    <a:ext uri="{9D8B030D-6E8A-4147-A177-3AD203B41FA5}">
                      <a16:colId xmlns:a16="http://schemas.microsoft.com/office/drawing/2014/main" val="1731850980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8257844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561192765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19121824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483446697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4063530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632904485"/>
                    </a:ext>
                  </a:extLst>
                </a:gridCol>
              </a:tblGrid>
              <a:tr h="5247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Methods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Quantization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Knowledge Distillation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Low-rank approximation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2282330"/>
                  </a:ext>
                </a:extLst>
              </a:tr>
              <a:tr h="52472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training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quantize when training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7029208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Paper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AWQ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(MIT, SJTU,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MINILLM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CoAI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LLMPruner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(NUS)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SparseGPT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4564241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Compression 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(fp32-&gt;int3)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50~60%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2183221"/>
                  </a:ext>
                </a:extLst>
              </a:tr>
              <a:tr h="104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Little more than 2x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(use fp16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(compared with 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Supports are essential from framework and hardware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238783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Performance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influence,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can be ignored.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Nearly the same as fp16 on PPL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2~3 points drop of feedback from GPT4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10% drop on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drop on some few-shot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232267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Practical performance remains testing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Inexpertly obtain increase on some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26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23197" y="1531296"/>
            <a:ext cx="4946783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Suitable metrics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evaluate the performance: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Many works claim that they achieved high compression ratios with little increase in PPL.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 that sensible? In fact, what we concerned about is the ability of LLMs like QA, 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NLU for long text, etc.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 recent work from University of Texas at Austin and Apple proposed a Knowledge intensive benchmark and find: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Despite negligible changes in perplexity, pruning can cause failing in knowledge-intensive task.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Current quantization methods are more successful in perpetuating performance in comparison to 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SoTA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LLM pruning methods.</a:t>
            </a:r>
          </a:p>
        </p:txBody>
      </p:sp>
      <p:pic>
        <p:nvPicPr>
          <p:cNvPr id="13" name="图片 12" descr="图片包含 应用程序&#10;&#10;描述已自动生成">
            <a:extLst>
              <a:ext uri="{FF2B5EF4-FFF2-40B4-BE49-F238E27FC236}">
                <a16:creationId xmlns:a16="http://schemas.microsoft.com/office/drawing/2014/main" id="{7AF13CC5-5B03-1230-6DC3-42796CEB8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035"/>
            <a:ext cx="6057452" cy="35942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450C90-C102-CE96-4F05-7684B28CDDE5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Compressing LLMs: The Truth is Rarely Pure and Never Simple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468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9" y="1531296"/>
            <a:ext cx="5255440" cy="486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Advantages of low-rank approximation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Has been proved to work in PEFT: LoRA.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Theoretically, features are approximately presented instead of being discarded, aligning with the well working methods like quantization and UP.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general compared with KD, which is sensitive to hyperparameter choices and training tricks.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Overcome 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weakness of UP: supports from framework and hardware.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doing further clips that are lower than int4, quantization meets a significant drop in performance. It is also not quite practically useful because most devices do not support int4, so it will only benefit memory and IO costs.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Comparing with medium models (&lt;1B), the large one may care less about those noise produced after  approximation.</a:t>
            </a:r>
          </a:p>
        </p:txBody>
      </p:sp>
      <p:pic>
        <p:nvPicPr>
          <p:cNvPr id="2" name="图片 1" descr="猫站在雪地里摆拍&#10;&#10;中度可信度描述已自动生成">
            <a:extLst>
              <a:ext uri="{FF2B5EF4-FFF2-40B4-BE49-F238E27FC236}">
                <a16:creationId xmlns:a16="http://schemas.microsoft.com/office/drawing/2014/main" id="{387D369D-2BE3-5FC7-C5C4-D248D7C04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6" y="80093"/>
            <a:ext cx="1626245" cy="1626245"/>
          </a:xfrm>
          <a:prstGeom prst="rect">
            <a:avLst/>
          </a:prstGeom>
        </p:spPr>
      </p:pic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4AB799B2-C999-1CAA-A98D-FBB1274AFC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1976473"/>
            <a:ext cx="1626244" cy="1626244"/>
          </a:xfrm>
          <a:prstGeom prst="rect">
            <a:avLst/>
          </a:prstGeom>
        </p:spPr>
      </p:pic>
      <p:pic>
        <p:nvPicPr>
          <p:cNvPr id="7" name="图片 6" descr="白猫&#10;&#10;描述已自动生成">
            <a:extLst>
              <a:ext uri="{FF2B5EF4-FFF2-40B4-BE49-F238E27FC236}">
                <a16:creationId xmlns:a16="http://schemas.microsoft.com/office/drawing/2014/main" id="{E2DD6997-18F6-5C53-91BC-6A5A10980F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45" y="2986267"/>
            <a:ext cx="1626243" cy="1626243"/>
          </a:xfrm>
          <a:prstGeom prst="rect">
            <a:avLst/>
          </a:prstGeom>
        </p:spPr>
      </p:pic>
      <p:pic>
        <p:nvPicPr>
          <p:cNvPr id="8" name="图片 7" descr="白猫&#10;&#10;描述已自动生成">
            <a:extLst>
              <a:ext uri="{FF2B5EF4-FFF2-40B4-BE49-F238E27FC236}">
                <a16:creationId xmlns:a16="http://schemas.microsoft.com/office/drawing/2014/main" id="{F5478AD7-E9B3-B527-EC02-A04E8E44B6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13154" r="24008" b="26453"/>
          <a:stretch/>
        </p:blipFill>
        <p:spPr>
          <a:xfrm>
            <a:off x="8876814" y="3872852"/>
            <a:ext cx="932730" cy="932729"/>
          </a:xfrm>
          <a:prstGeom prst="rect">
            <a:avLst/>
          </a:prstGeom>
        </p:spPr>
      </p:pic>
      <p:pic>
        <p:nvPicPr>
          <p:cNvPr id="10" name="图片 9" descr="穿粉色衣服的猫&#10;&#10;低可信度描述已自动生成">
            <a:extLst>
              <a:ext uri="{FF2B5EF4-FFF2-40B4-BE49-F238E27FC236}">
                <a16:creationId xmlns:a16="http://schemas.microsoft.com/office/drawing/2014/main" id="{69028C20-CFF0-5DA7-14C0-C5F52EADC3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5168310"/>
            <a:ext cx="1626244" cy="1626244"/>
          </a:xfrm>
          <a:prstGeom prst="rect">
            <a:avLst/>
          </a:prstGeom>
        </p:spPr>
      </p:pic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B13CC8C8-EC40-6870-A268-FDE3B2A422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56" y="5176649"/>
            <a:ext cx="203523" cy="1628179"/>
          </a:xfrm>
          <a:prstGeom prst="rect">
            <a:avLst/>
          </a:prstGeom>
        </p:spPr>
      </p:pic>
      <p:pic>
        <p:nvPicPr>
          <p:cNvPr id="14" name="图片 13" descr="绿色的叶子&#10;&#10;低可信度描述已自动生成">
            <a:extLst>
              <a:ext uri="{FF2B5EF4-FFF2-40B4-BE49-F238E27FC236}">
                <a16:creationId xmlns:a16="http://schemas.microsoft.com/office/drawing/2014/main" id="{393061D3-05AA-465F-B763-2515591E61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9" y="4963185"/>
            <a:ext cx="1618722" cy="2023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0088E9-CB55-4CF0-BEE7-2F94D210E174}"/>
              </a:ext>
            </a:extLst>
          </p:cNvPr>
          <p:cNvSpPr txBox="1"/>
          <p:nvPr/>
        </p:nvSpPr>
        <p:spPr>
          <a:xfrm>
            <a:off x="10388278" y="751673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EF3A93-68E5-21AB-14D3-8F1B80A8180B}"/>
              </a:ext>
            </a:extLst>
          </p:cNvPr>
          <p:cNvSpPr txBox="1"/>
          <p:nvPr/>
        </p:nvSpPr>
        <p:spPr>
          <a:xfrm>
            <a:off x="10388277" y="2651095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Pruning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1A15D9-F09D-45BF-7F6F-3507E3D80C5C}"/>
              </a:ext>
            </a:extLst>
          </p:cNvPr>
          <p:cNvSpPr txBox="1"/>
          <p:nvPr/>
        </p:nvSpPr>
        <p:spPr>
          <a:xfrm>
            <a:off x="10376789" y="4103621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 &amp; KD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A0E838-5323-B968-CA02-C67A52A10588}"/>
              </a:ext>
            </a:extLst>
          </p:cNvPr>
          <p:cNvSpPr txBox="1"/>
          <p:nvPr/>
        </p:nvSpPr>
        <p:spPr>
          <a:xfrm>
            <a:off x="10376789" y="5791825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Low-rank Approximation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AF3CC27-0B66-EE77-B406-3065DA90B1F9}"/>
              </a:ext>
            </a:extLst>
          </p:cNvPr>
          <p:cNvSpPr/>
          <p:nvPr/>
        </p:nvSpPr>
        <p:spPr>
          <a:xfrm rot="16200000">
            <a:off x="7114512" y="3896483"/>
            <a:ext cx="185308" cy="1626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72B674-255A-B866-2770-3E095F560061}"/>
              </a:ext>
            </a:extLst>
          </p:cNvPr>
          <p:cNvSpPr txBox="1"/>
          <p:nvPr/>
        </p:nvSpPr>
        <p:spPr>
          <a:xfrm>
            <a:off x="6973769" y="47356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7E8A6FD-B95F-C2FD-11A7-D8E3ED37B17C}"/>
              </a:ext>
            </a:extLst>
          </p:cNvPr>
          <p:cNvSpPr/>
          <p:nvPr/>
        </p:nvSpPr>
        <p:spPr>
          <a:xfrm rot="5400000">
            <a:off x="9242009" y="3327686"/>
            <a:ext cx="202340" cy="932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46CCEE-EA67-B0DB-24E5-7421D035CA9B}"/>
              </a:ext>
            </a:extLst>
          </p:cNvPr>
          <p:cNvSpPr txBox="1"/>
          <p:nvPr/>
        </p:nvSpPr>
        <p:spPr>
          <a:xfrm>
            <a:off x="9149856" y="3498379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6F053B-FEED-AAB6-9C6F-796DB11928EF}"/>
              </a:ext>
            </a:extLst>
          </p:cNvPr>
          <p:cNvSpPr txBox="1"/>
          <p:nvPr/>
        </p:nvSpPr>
        <p:spPr>
          <a:xfrm>
            <a:off x="6267645" y="2496045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remain more knowledge: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llama, “C”, clouds, mountains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8494E2-F6ED-FAA4-52EB-5EC4A138ED81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10"/>
              </a:rPr>
              <a:t>Compress, Then Prompt: Improving Accuracy-Efficiency Trade-off of LLM Inference with Transferable Prompt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25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Matrix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Features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9" y="1531296"/>
            <a:ext cx="5255440" cy="1536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Advantages of low-rank approximation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Has been proved to work in PEFT: LoRA.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Theoretically, features are approximately presented instead of being discarded, aligning with the well working methods like quantization and UP. </a:t>
            </a:r>
          </a:p>
        </p:txBody>
      </p:sp>
    </p:spTree>
    <p:extLst>
      <p:ext uri="{BB962C8B-B14F-4D97-AF65-F5344CB8AC3E}">
        <p14:creationId xmlns:p14="http://schemas.microsoft.com/office/powerpoint/2010/main" val="1749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4037283" y="2798259"/>
            <a:ext cx="3630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spc="-15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Q&amp;A</a:t>
            </a:r>
            <a:endParaRPr lang="zh-CN" altLang="en-US" sz="4000" spc="-15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1099072" y="1804442"/>
            <a:ext cx="11092928" cy="4081597"/>
            <a:chOff x="946906" y="2050700"/>
            <a:chExt cx="11092928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946906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292684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659838-1AD6-FC35-DECD-E8A9427491BD}"/>
              </a:ext>
            </a:extLst>
          </p:cNvPr>
          <p:cNvSpPr txBox="1"/>
          <p:nvPr/>
        </p:nvSpPr>
        <p:spPr>
          <a:xfrm>
            <a:off x="2804061" y="3883112"/>
            <a:ext cx="60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Thanks for your time</a:t>
            </a:r>
            <a:endParaRPr lang="zh-CN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92"/>
    </mc:Choice>
    <mc:Fallback xmlns="">
      <p:transition advTm="3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F0D450-DA83-4655-BABE-7A2A6D787CF6}"/>
              </a:ext>
            </a:extLst>
          </p:cNvPr>
          <p:cNvSpPr txBox="1"/>
          <p:nvPr/>
        </p:nvSpPr>
        <p:spPr>
          <a:xfrm>
            <a:off x="840560" y="1531296"/>
            <a:ext cx="5255440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Since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vocabulary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BERT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30,000,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it is consuming to store the embedding layer as O(V x H). A fully connected layer is added after it to achieve O(V x E + E x H).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Untying the word embedding size E from the hidden layer size 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23M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= 30,000 x 768 =&gt; 30,000 x 128 + 128 x 768 =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4M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Only available in embedding layers. 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10%+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reduction in parameters of BERT series.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ALBERT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4B5A884-1466-236C-AF59-9621C73E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94" y="1888007"/>
            <a:ext cx="3081985" cy="30819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6ADF51-A0F2-882B-CF05-DDB4B97F1B3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ALBERT: A Lite BERT for Self-supervised Learning of Language Representations (2020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2E2AB-5967-D902-AAD8-3563A8307A68}"/>
              </a:ext>
            </a:extLst>
          </p:cNvPr>
          <p:cNvSpPr txBox="1"/>
          <p:nvPr/>
        </p:nvSpPr>
        <p:spPr>
          <a:xfrm>
            <a:off x="840560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Matrices can be factorized by SVD. To reduce the size, we can select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k &lt; r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approximation.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Fisher information to measure the weights importance.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Task specific,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200" b="1" baseline="-25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highly depends on the downstream dataset 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Assuming parameters within each row share the same importance value.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70%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97%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1056815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2328173"/>
            <a:ext cx="2562254" cy="1126888"/>
          </a:xfrm>
          <a:prstGeom prst="rect">
            <a:avLst/>
          </a:prstGeom>
        </p:spPr>
      </p:pic>
      <p:pic>
        <p:nvPicPr>
          <p:cNvPr id="10" name="图片 9" descr="墙上的钟表&#10;&#10;中度可信度描述已自动生成">
            <a:extLst>
              <a:ext uri="{FF2B5EF4-FFF2-40B4-BE49-F238E27FC236}">
                <a16:creationId xmlns:a16="http://schemas.microsoft.com/office/drawing/2014/main" id="{820C2736-0129-B6E6-2DCF-279F098F0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1" y="5619723"/>
            <a:ext cx="2225778" cy="751468"/>
          </a:xfrm>
          <a:prstGeom prst="rect">
            <a:avLst/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0E07775D-4F45-F843-814B-B48F0C9BD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12" y="4426599"/>
            <a:ext cx="5372376" cy="857294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48CE276-157C-B40E-10D1-DBC8AA84380F}"/>
              </a:ext>
            </a:extLst>
          </p:cNvPr>
          <p:cNvSpPr/>
          <p:nvPr/>
        </p:nvSpPr>
        <p:spPr>
          <a:xfrm>
            <a:off x="8909050" y="3618715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A03DE6-EA6E-1BB2-0FDA-AF4566ACB04B}"/>
              </a:ext>
            </a:extLst>
          </p:cNvPr>
          <p:cNvSpPr txBox="1"/>
          <p:nvPr/>
        </p:nvSpPr>
        <p:spPr>
          <a:xfrm>
            <a:off x="9109112" y="3413521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96AA3-AF9C-BDEF-B95B-B43318C83A59}"/>
              </a:ext>
            </a:extLst>
          </p:cNvPr>
          <p:cNvSpPr txBox="1"/>
          <p:nvPr/>
        </p:nvSpPr>
        <p:spPr>
          <a:xfrm>
            <a:off x="9109112" y="4164989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87FFB36-DD2A-8482-575E-5D0FC57AA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74" y="5300509"/>
            <a:ext cx="2181076" cy="3180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84BB8E-F52E-4C49-4CB8-39981F5CC622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1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49039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usage of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Solution of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J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obtained with Alternating Least Squares.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Element-wise Fisher information instead of sharing importance value in one row.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L2 regularization terms can be added to avoid over fitting.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training steps, 1.5x of FWSVD.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80%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043E8E1A-3926-B8C6-270F-409661B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52" y="1531296"/>
            <a:ext cx="3810196" cy="1422473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47" y="3126762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63" y="5326704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8718550" y="4452737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8918612" y="4247543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8918612" y="4999011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211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133DD2AE-A0D5-DDD1-A548-374D81C4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13" y="1045911"/>
            <a:ext cx="5754166" cy="4780481"/>
          </a:xfrm>
          <a:prstGeom prst="rect">
            <a:avLst/>
          </a:prstGeom>
        </p:spPr>
      </p:pic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Shapeshifter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/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Methods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Replace weight matrices with sums of Kronecker products.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Pros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output of a sum of Kronecker product layers is not limited to r-dimensional.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expressivity of stack of Kronecker-based linear layers is analyzed.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Orthogonal matrix can be seen as products of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) 2-variants Givens matrices.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Any 2-variant Givens matrix can be represented as a product of at most three parts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2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result extends to any n-by-m matrix in general.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using r-variant matrix, matrices needed to for an orthogonal matrix is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/r).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Cons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reshaping OP caused 10% more time in training and inference.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No authoritative implementation of the rearrange rule (calling tensor.reshape() ?).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Experiment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Compression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ratio: 80% ~ 90%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Performance: 95%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blipFill>
                <a:blip r:embed="rId4"/>
                <a:stretch>
                  <a:fillRect l="-642" b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CE68041-75C9-D1F6-248D-BE82D468FEFE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Shapeshifter: a Parameter-efficient Transformer using Factorized Reshaped Matrices (</a:t>
            </a:r>
            <a:r>
              <a:rPr lang="en-US" altLang="zh-CN" sz="1000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NeurIPS</a:t>
            </a: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/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blipFill>
                <a:blip r:embed="rId6"/>
                <a:stretch>
                  <a:fillRect l="-79348" t="-129032" r="-82609" b="-19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/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blipFill>
                <a:blip r:embed="rId7"/>
                <a:stretch>
                  <a:fillRect l="-42202" t="-127419" r="-82569" b="-19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KnGPT2 &amp; 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TensorGPT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399DE-8B9D-E8FF-CB29-7A0D78DABD3D}"/>
              </a:ext>
            </a:extLst>
          </p:cNvPr>
          <p:cNvSpPr txBox="1"/>
          <p:nvPr/>
        </p:nvSpPr>
        <p:spPr>
          <a:xfrm>
            <a:off x="840560" y="1342856"/>
            <a:ext cx="5255440" cy="421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KnGPT2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Kronecker decomposition for compression of the GPT model.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Practice of Kronecker on decoder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Kronecker with KD.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an ACL findings, experiments and conclusions are not sufficient.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Different from Shapeshifter, it only takes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to approximately represent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33%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73230-266B-BA79-800D-D51F10DB559D}"/>
              </a:ext>
            </a:extLst>
          </p:cNvPr>
          <p:cNvSpPr txBox="1"/>
          <p:nvPr/>
        </p:nvSpPr>
        <p:spPr>
          <a:xfrm>
            <a:off x="840558" y="6430361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Kronecker Decomposition for GPT Compression (ACL 2022 Findings)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1DEC6-8F35-61C7-9625-48053E072C70}"/>
              </a:ext>
            </a:extLst>
          </p:cNvPr>
          <p:cNvSpPr txBox="1"/>
          <p:nvPr/>
        </p:nvSpPr>
        <p:spPr>
          <a:xfrm>
            <a:off x="840558" y="6611779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TensorGPT: Efficient Compression of the Embedding Layer in LLMs based on the Tensor-Train Decomposition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0923FF-09A6-C41C-0C6D-D573F421FC8C}"/>
              </a:ext>
            </a:extLst>
          </p:cNvPr>
          <p:cNvSpPr txBox="1"/>
          <p:nvPr/>
        </p:nvSpPr>
        <p:spPr>
          <a:xfrm>
            <a:off x="6854010" y="1342856"/>
            <a:ext cx="5255440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TensorGPT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Treat token embeddings as matrix product states (Tensor train).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Flexible vocabulary and distribute-computation friendly.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be explored on more structures of LLMs.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20% (two-thirds of the embedding layer)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D0C3A750-1A1C-67CF-9DFF-4CAE37B4B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9" y="5600112"/>
            <a:ext cx="3333921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LPAF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412EB-041E-0F1A-E402-6561E0C9753E}"/>
              </a:ext>
            </a:extLst>
          </p:cNvPr>
          <p:cNvSpPr txBox="1"/>
          <p:nvPr/>
        </p:nvSpPr>
        <p:spPr>
          <a:xfrm>
            <a:off x="840560" y="1531296"/>
            <a:ext cx="525544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FWSVD with Unstructured Pruning to compress PLM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UP makes matrices low-rank and friendly for SVD compression.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SVD compression enable the UP results to run on general devices.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UP strategy is based on rows instead of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84%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CF359D-6516-847A-A507-BB7F0BB741BB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Low-Rank Prune-And-Factorize for Language Model Compression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E011149-18A0-4A38-8041-47994673444E}"/>
              </a:ext>
            </a:extLst>
          </p:cNvPr>
          <p:cNvSpPr/>
          <p:nvPr/>
        </p:nvSpPr>
        <p:spPr>
          <a:xfrm>
            <a:off x="8570572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4A182-01BD-7CE5-7647-7153D5CC6A34}"/>
              </a:ext>
            </a:extLst>
          </p:cNvPr>
          <p:cNvSpPr txBox="1"/>
          <p:nvPr/>
        </p:nvSpPr>
        <p:spPr>
          <a:xfrm>
            <a:off x="8870950" y="531656"/>
            <a:ext cx="2908300" cy="302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Unstructured Pruning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Importance score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Sparsity scheduler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baseline="-250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At time t, the top-v</a:t>
            </a:r>
            <a:r>
              <a:rPr lang="en-US" altLang="zh-CN" sz="1100" b="1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parameters will be remained.</a:t>
            </a:r>
            <a:r>
              <a:rPr lang="en-US" altLang="zh-CN" sz="105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 calculated from the scheduler, where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1 and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the expected percentage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7B9E0471-E8F0-7FFB-45BF-19A3F87B8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1053819"/>
            <a:ext cx="2020177" cy="500960"/>
          </a:xfrm>
          <a:prstGeom prst="rect">
            <a:avLst/>
          </a:prstGeom>
        </p:spPr>
      </p:pic>
      <p:pic>
        <p:nvPicPr>
          <p:cNvPr id="16" name="图片 15" descr="文本, 信件&#10;&#10;描述已自动生成">
            <a:extLst>
              <a:ext uri="{FF2B5EF4-FFF2-40B4-BE49-F238E27FC236}">
                <a16:creationId xmlns:a16="http://schemas.microsoft.com/office/drawing/2014/main" id="{7DACC162-40B7-E6EF-81DC-4A42FBBAE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6"/>
          <a:stretch/>
        </p:blipFill>
        <p:spPr>
          <a:xfrm>
            <a:off x="9116165" y="1820919"/>
            <a:ext cx="3009900" cy="7659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203655-7AB2-D41C-F035-8EB7049A83FD}"/>
              </a:ext>
            </a:extLst>
          </p:cNvPr>
          <p:cNvSpPr txBox="1"/>
          <p:nvPr/>
        </p:nvSpPr>
        <p:spPr>
          <a:xfrm>
            <a:off x="5706291" y="2586849"/>
            <a:ext cx="2908300" cy="211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Sparsity-aware SVD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Sharing importance value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Same as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FWSVD,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assumption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made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obtain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approximate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solution.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60C896DA-DFA0-C722-9659-986A6E4D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90" y="3153950"/>
            <a:ext cx="2164149" cy="7287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E1D494-68B6-F835-908F-DD696590A3E2}"/>
              </a:ext>
            </a:extLst>
          </p:cNvPr>
          <p:cNvSpPr txBox="1"/>
          <p:nvPr/>
        </p:nvSpPr>
        <p:spPr>
          <a:xfrm>
            <a:off x="8870949" y="4104296"/>
            <a:ext cx="3009899" cy="251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Mixed-rank</a:t>
            </a:r>
            <a:r>
              <a:rPr lang="zh-CN" altLang="en-US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Fine-tuning includes both factorized and Pruned matrices, and z is sampled from distribution B(p) and p decays linearly.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Each input-x goes twice through the pipeline and the KL divergence is calculated as Loss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func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22" name="图片 21" descr="文本, 徽标&#10;&#10;描述已自动生成">
            <a:extLst>
              <a:ext uri="{FF2B5EF4-FFF2-40B4-BE49-F238E27FC236}">
                <a16:creationId xmlns:a16="http://schemas.microsoft.com/office/drawing/2014/main" id="{2BB2FBF2-0224-7F02-CD3A-DF5EA0DB6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70" y="4712391"/>
            <a:ext cx="2514101" cy="247361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C0E0565E-E8AD-3988-BA2A-B727B43AE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5003031"/>
            <a:ext cx="1208883" cy="3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LoRAPrune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538568-F3D8-B9FB-3219-E0395DE210DE}"/>
              </a:ext>
            </a:extLst>
          </p:cNvPr>
          <p:cNvSpPr txBox="1"/>
          <p:nvPr/>
        </p:nvSpPr>
        <p:spPr>
          <a:xfrm>
            <a:off x="840560" y="1531296"/>
            <a:ext cx="5255440" cy="319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LoRA to instruct the UP process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Reduces computational resources required for pruning, as the gradients only need to be calculated for the parameters in the bypass 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Backend support is required, like hardware or DL framework.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90%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90%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BC124D-D5E0-21B5-79D0-FADBC4CF77F4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Pruning Meets Low-Rank Parameter-Efficient Fine-Tuning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814D850-4F41-F58F-56F2-B7B42898D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596"/>
            <a:ext cx="6080383" cy="2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85643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Intrinsic Dimension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/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Intrinsic Dimension in PLM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Representing the compression bounds of the model in subtasks to some extend [1].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As the parameters increase, the intrinsic dimensions of the subtasks are decreasing [3].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Low-rank weight matrix?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In many models, particularly transformer and its variants, the weight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is nearly full rank according to [2].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Low intrinsic dimensions do not mean the weight matrices are also low-rank, instead they are potential to be transferred to low-rank.</a:t>
                </a:r>
                <a:endParaRPr lang="en-US" altLang="zh-CN" sz="16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Why SVD poorly works?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To approximately represent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under rank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, some elements must be removed.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low-rank, many of the singular values of the matrix will then be equal to zero. Removing them will cause no drop in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high-rank, and the top-k values make up large proportion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. Removing the others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usually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causes light influence on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However, weights in transformers are hardly low-rank according to the previous analysis.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blipFill>
                <a:blip r:embed="rId3"/>
                <a:stretch>
                  <a:fillRect l="-631" r="-1893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CFED91D-0DEF-F77A-4C4F-6B6DAED16FC0}"/>
              </a:ext>
            </a:extLst>
          </p:cNvPr>
          <p:cNvSpPr txBox="1"/>
          <p:nvPr/>
        </p:nvSpPr>
        <p:spPr>
          <a:xfrm>
            <a:off x="840560" y="6241206"/>
            <a:ext cx="935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[1] Measuring the Intrinsic Dimension of Objective Landscapes (ICLR 2018)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[2] Compressing Transformers: Features Are Low-Rank, but Weights Are Not! (AAAI 2023)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[3] Intrinsic Dimensionality Explains the Effectiveness of Language Model Fine-Tuning (ACL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6AC76CCB-6A0B-F604-593B-0A9A67CD56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/>
          <a:stretch/>
        </p:blipFill>
        <p:spPr>
          <a:xfrm>
            <a:off x="6580208" y="2175418"/>
            <a:ext cx="5611792" cy="1840871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ABDEADC6-DF43-385B-405E-A6D7E6F04B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16" y="4288006"/>
            <a:ext cx="3359652" cy="1893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A8DBAA-5835-BBFC-5BD8-8DB1EC0C54E2}"/>
              </a:ext>
            </a:extLst>
          </p:cNvPr>
          <p:cNvSpPr txBox="1"/>
          <p:nvPr/>
        </p:nvSpPr>
        <p:spPr>
          <a:xfrm>
            <a:off x="7299710" y="4035121"/>
            <a:ext cx="4461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Ratio of dimensions kept in each QKV (left) and FC1 (right) layer in </a:t>
            </a:r>
            <a:r>
              <a:rPr lang="en-US" altLang="zh-CN" sz="800" dirty="0" err="1"/>
              <a:t>DeiT</a:t>
            </a:r>
            <a:r>
              <a:rPr lang="en-US" altLang="zh-CN" sz="800" dirty="0"/>
              <a:t>-B when 90% energy is retained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132AE9-6875-FD2D-6C8B-AF78C1BD45E3}"/>
              </a:ext>
            </a:extLst>
          </p:cNvPr>
          <p:cNvSpPr txBox="1"/>
          <p:nvPr/>
        </p:nvSpPr>
        <p:spPr>
          <a:xfrm>
            <a:off x="6792652" y="6235115"/>
            <a:ext cx="483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The 1st group has the top 10% singular values, while the 10th group contains the smallest 10%</a:t>
            </a:r>
          </a:p>
          <a:p>
            <a:r>
              <a:rPr lang="en-US" altLang="zh-CN" sz="800" dirty="0"/>
              <a:t>The truncation of the last group, which has the smallest singular values, is expected to behave following ideal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297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7923</TotalTime>
  <Words>2229</Words>
  <Application>Microsoft Office PowerPoint</Application>
  <PresentationFormat>宽屏</PresentationFormat>
  <Paragraphs>348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Lucida Grande</vt:lpstr>
      <vt:lpstr>等线</vt:lpstr>
      <vt:lpstr>思源黑体 CN Heavy</vt:lpstr>
      <vt:lpstr>思源黑体 CN Medium</vt:lpstr>
      <vt:lpstr>字魂58号-创中黑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</dc:title>
  <dc:creator>Spw's pc</dc:creator>
  <cp:lastModifiedBy>pw sun</cp:lastModifiedBy>
  <cp:revision>539</cp:revision>
  <dcterms:modified xsi:type="dcterms:W3CDTF">2023-10-22T16:01:42Z</dcterms:modified>
</cp:coreProperties>
</file>