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heme/theme2.xml" ContentType="application/vnd.openxmlformats-officedocument.them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1.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2.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60" r:id="rId2"/>
    <p:sldId id="270" r:id="rId3"/>
    <p:sldId id="271" r:id="rId4"/>
    <p:sldId id="272" r:id="rId5"/>
    <p:sldId id="273" r:id="rId6"/>
    <p:sldId id="274" r:id="rId7"/>
    <p:sldId id="275" r:id="rId8"/>
    <p:sldId id="276" r:id="rId9"/>
    <p:sldId id="280" r:id="rId10"/>
    <p:sldId id="278" r:id="rId11"/>
    <p:sldId id="279"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634" autoAdjust="0"/>
    <p:restoredTop sz="94660"/>
  </p:normalViewPr>
  <p:slideViewPr>
    <p:cSldViewPr snapToGrid="0">
      <p:cViewPr varScale="1">
        <p:scale>
          <a:sx n="110" d="100"/>
          <a:sy n="110" d="100"/>
        </p:scale>
        <p:origin x="13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类别占比</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6F3-4D6C-9D3A-6E53E952730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6F3-4D6C-9D3A-6E53E952730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6F3-4D6C-9D3A-6E53E952730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6F3-4D6C-9D3A-6E53E952730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6F3-4D6C-9D3A-6E53E952730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6F3-4D6C-9D3A-6E53E9527301}"/>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56F3-4D6C-9D3A-6E53E952730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Sheet1!$A$2:$A$8</c:f>
              <c:numCache>
                <c:formatCode>General</c:formatCode>
                <c:ptCount val="7"/>
                <c:pt idx="0">
                  <c:v>0</c:v>
                </c:pt>
                <c:pt idx="1">
                  <c:v>1</c:v>
                </c:pt>
                <c:pt idx="2">
                  <c:v>2</c:v>
                </c:pt>
                <c:pt idx="3">
                  <c:v>3</c:v>
                </c:pt>
                <c:pt idx="4">
                  <c:v>4</c:v>
                </c:pt>
                <c:pt idx="5">
                  <c:v>5</c:v>
                </c:pt>
                <c:pt idx="6">
                  <c:v>6</c:v>
                </c:pt>
              </c:numCache>
            </c:numRef>
          </c:cat>
          <c:val>
            <c:numRef>
              <c:f>Sheet1!$B$2:$B$8</c:f>
              <c:numCache>
                <c:formatCode>0.00%</c:formatCode>
                <c:ptCount val="7"/>
                <c:pt idx="0">
                  <c:v>0.82930000000000004</c:v>
                </c:pt>
                <c:pt idx="1">
                  <c:v>9.6624999999999992E-3</c:v>
                </c:pt>
                <c:pt idx="2">
                  <c:v>3.4375E-3</c:v>
                </c:pt>
                <c:pt idx="3">
                  <c:v>1.7875E-3</c:v>
                </c:pt>
                <c:pt idx="4">
                  <c:v>0.1262625</c:v>
                </c:pt>
                <c:pt idx="5">
                  <c:v>1.1350000000000001E-2</c:v>
                </c:pt>
                <c:pt idx="6">
                  <c:v>1.8200000000000001E-2</c:v>
                </c:pt>
              </c:numCache>
            </c:numRef>
          </c:val>
          <c:extLst>
            <c:ext xmlns:c16="http://schemas.microsoft.com/office/drawing/2014/chart" uri="{C3380CC4-5D6E-409C-BE32-E72D297353CC}">
              <c16:uniqueId val="{00000000-14BF-4CC4-80FC-8D0E521BC2B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89908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77098148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image" Target="file:///C:\Users\D69LXP2\Desktop\400px_tools/pic_temp/0_pic_quater_left_up.png" TargetMode="Externa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2.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file:///C:\Users\D69LXP2\Desktop\400px_tools/pic_temp/pic_sup.png" TargetMode="External"/><Relationship Id="rId5" Type="http://schemas.openxmlformats.org/officeDocument/2006/relationships/tags" Target="../tags/tag12.xml"/><Relationship Id="rId15" Type="http://schemas.openxmlformats.org/officeDocument/2006/relationships/image" Target="file:///C:\Users\D69LXP2\Desktop\400px_tools/pic_temp/1_pic_quater_right_up.png" TargetMode="External"/><Relationship Id="rId10" Type="http://schemas.openxmlformats.org/officeDocument/2006/relationships/image" Target="../media/image1.png"/><Relationship Id="rId4" Type="http://schemas.openxmlformats.org/officeDocument/2006/relationships/tags" Target="../tags/tag11.xml"/><Relationship Id="rId9" Type="http://schemas.openxmlformats.org/officeDocument/2006/relationships/slideMaster" Target="../slideMasters/slideMaster1.xml"/><Relationship Id="rId1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4.xml"/><Relationship Id="rId7" Type="http://schemas.openxmlformats.org/officeDocument/2006/relationships/slideMaster" Target="../slideMasters/slideMaster1.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image" Target="file:///C:\Users\D69LXP2\Desktop\400px_tools/pic_temp/1_pic_quater_right_up.png" TargetMode="External"/><Relationship Id="rId5" Type="http://schemas.openxmlformats.org/officeDocument/2006/relationships/tags" Target="../tags/tag76.xml"/><Relationship Id="rId10" Type="http://schemas.openxmlformats.org/officeDocument/2006/relationships/image" Target="../media/image3.png"/><Relationship Id="rId4" Type="http://schemas.openxmlformats.org/officeDocument/2006/relationships/tags" Target="../tags/tag75.xml"/><Relationship Id="rId9" Type="http://schemas.openxmlformats.org/officeDocument/2006/relationships/image" Target="file:///C:\Users\D69LXP2\Desktop\400px_tools/pic_temp/0_pic_quater_left_up.png" TargetMode="Externa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image" Target="file:///C:\Users\D69LXP2\Desktop\400px_tools/pic_temp/0_pic_quater_left_up.png" TargetMode="External"/><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image" Target="../media/image2.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image" Target="file:///C:\Users\D69LXP2\Desktop\400px_tools/pic_temp/pic_sup.png" TargetMode="External"/><Relationship Id="rId5" Type="http://schemas.openxmlformats.org/officeDocument/2006/relationships/tags" Target="../tags/tag82.xml"/><Relationship Id="rId15" Type="http://schemas.openxmlformats.org/officeDocument/2006/relationships/image" Target="file:///C:\Users\D69LXP2\Desktop\400px_tools/pic_temp/1_pic_quater_right_up.png" TargetMode="External"/><Relationship Id="rId10" Type="http://schemas.openxmlformats.org/officeDocument/2006/relationships/image" Target="../media/image1.png"/><Relationship Id="rId4" Type="http://schemas.openxmlformats.org/officeDocument/2006/relationships/tags" Target="../tags/tag81.xml"/><Relationship Id="rId9" Type="http://schemas.openxmlformats.org/officeDocument/2006/relationships/slideMaster" Target="../slideMasters/slideMaster1.xml"/><Relationship Id="rId1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8.xml"/><Relationship Id="rId7" Type="http://schemas.openxmlformats.org/officeDocument/2006/relationships/slideMaster" Target="../slideMasters/slideMaster1.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image" Target="file:///C:\Users\D69LXP2\Desktop\400px_tools/pic_temp/1_pic_quater_right_up.png" TargetMode="External"/><Relationship Id="rId5" Type="http://schemas.openxmlformats.org/officeDocument/2006/relationships/tags" Target="../tags/tag90.xml"/><Relationship Id="rId10" Type="http://schemas.openxmlformats.org/officeDocument/2006/relationships/image" Target="../media/image3.png"/><Relationship Id="rId4" Type="http://schemas.openxmlformats.org/officeDocument/2006/relationships/tags" Target="../tags/tag89.xml"/><Relationship Id="rId9" Type="http://schemas.openxmlformats.org/officeDocument/2006/relationships/image" Target="file:///C:\Users\D69LXP2\Desktop\400px_tools/pic_temp/0_pic_quater_left_up.png" TargetMode="Externa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image" Target="file:///C:\Users\D69LXP2\Desktop\400px_tools/pic_temp/1_pic_quater_right_up.png" TargetMode="External"/><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image" Target="../media/image3.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image" Target="file:///C:\Users\D69LXP2\Desktop\400px_tools/pic_temp/0_pic_quater_left_up.png" TargetMode="External"/><Relationship Id="rId5" Type="http://schemas.openxmlformats.org/officeDocument/2006/relationships/tags" Target="../tags/tag96.xml"/><Relationship Id="rId10" Type="http://schemas.openxmlformats.org/officeDocument/2006/relationships/image" Target="../media/image2.png"/><Relationship Id="rId4" Type="http://schemas.openxmlformats.org/officeDocument/2006/relationships/tags" Target="../tags/tag95.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07.xml"/><Relationship Id="rId3" Type="http://schemas.openxmlformats.org/officeDocument/2006/relationships/tags" Target="../tags/tag102.xml"/><Relationship Id="rId7" Type="http://schemas.openxmlformats.org/officeDocument/2006/relationships/tags" Target="../tags/tag106.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image" Target="file:///C:\Users\D69LXP2\Desktop\400px_tools/pic_temp/0_pic_quater_left_up.png" TargetMode="External"/><Relationship Id="rId5" Type="http://schemas.openxmlformats.org/officeDocument/2006/relationships/tags" Target="../tags/tag104.xml"/><Relationship Id="rId10" Type="http://schemas.openxmlformats.org/officeDocument/2006/relationships/image" Target="../media/image2.png"/><Relationship Id="rId4" Type="http://schemas.openxmlformats.org/officeDocument/2006/relationships/tags" Target="../tags/tag103.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image" Target="../media/image3.png"/><Relationship Id="rId3" Type="http://schemas.openxmlformats.org/officeDocument/2006/relationships/tags" Target="../tags/tag110.xml"/><Relationship Id="rId7" Type="http://schemas.openxmlformats.org/officeDocument/2006/relationships/tags" Target="../tags/tag114.xml"/><Relationship Id="rId12" Type="http://schemas.openxmlformats.org/officeDocument/2006/relationships/image" Target="file:///C:\Users\D69LXP2\Desktop\400px_tools/pic_temp/0_pic_quater_left_up.png" TargetMode="Externa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image" Target="../media/image2.png"/><Relationship Id="rId5" Type="http://schemas.openxmlformats.org/officeDocument/2006/relationships/tags" Target="../tags/tag112.xml"/><Relationship Id="rId10" Type="http://schemas.openxmlformats.org/officeDocument/2006/relationships/slideMaster" Target="../slideMasters/slideMaster1.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image" Target="file:///C:\Users\D69LXP2\Desktop\400px_tools/pic_temp/1_pic_quater_right_up.png"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24.xml"/><Relationship Id="rId13" Type="http://schemas.openxmlformats.org/officeDocument/2006/relationships/image" Target="../media/image3.png"/><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image" Target="file:///C:\Users\D69LXP2\Desktop\400px_tools/pic_temp/0_pic_quater_left_up.png" TargetMode="Externa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image" Target="../media/image2.png"/><Relationship Id="rId5" Type="http://schemas.openxmlformats.org/officeDocument/2006/relationships/tags" Target="../tags/tag121.xml"/><Relationship Id="rId10" Type="http://schemas.openxmlformats.org/officeDocument/2006/relationships/slideMaster" Target="../slideMasters/slideMaster1.xml"/><Relationship Id="rId4" Type="http://schemas.openxmlformats.org/officeDocument/2006/relationships/tags" Target="../tags/tag120.xml"/><Relationship Id="rId9" Type="http://schemas.openxmlformats.org/officeDocument/2006/relationships/tags" Target="../tags/tag125.xml"/><Relationship Id="rId14" Type="http://schemas.openxmlformats.org/officeDocument/2006/relationships/image" Target="file:///C:\Users\D69LXP2\Desktop\400px_tools/pic_temp/1_pic_quater_right_up.png" TargetMode="Externa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33.xml"/><Relationship Id="rId13" Type="http://schemas.openxmlformats.org/officeDocument/2006/relationships/image" Target="../media/image2.png"/><Relationship Id="rId3" Type="http://schemas.openxmlformats.org/officeDocument/2006/relationships/tags" Target="../tags/tag128.xml"/><Relationship Id="rId7" Type="http://schemas.openxmlformats.org/officeDocument/2006/relationships/tags" Target="../tags/tag132.xml"/><Relationship Id="rId12" Type="http://schemas.openxmlformats.org/officeDocument/2006/relationships/slideMaster" Target="../slideMasters/slideMaster1.xml"/><Relationship Id="rId2" Type="http://schemas.openxmlformats.org/officeDocument/2006/relationships/tags" Target="../tags/tag127.xml"/><Relationship Id="rId16" Type="http://schemas.openxmlformats.org/officeDocument/2006/relationships/image" Target="file:///C:\Users\D69LXP2\Desktop\400px_tools/pic_temp/1_pic_quater_right_up.png" TargetMode="Externa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tags" Target="../tags/tag136.xml"/><Relationship Id="rId5" Type="http://schemas.openxmlformats.org/officeDocument/2006/relationships/tags" Target="../tags/tag130.xml"/><Relationship Id="rId15" Type="http://schemas.openxmlformats.org/officeDocument/2006/relationships/image" Target="../media/image3.png"/><Relationship Id="rId10" Type="http://schemas.openxmlformats.org/officeDocument/2006/relationships/tags" Target="../tags/tag135.xml"/><Relationship Id="rId4" Type="http://schemas.openxmlformats.org/officeDocument/2006/relationships/tags" Target="../tags/tag129.xml"/><Relationship Id="rId9" Type="http://schemas.openxmlformats.org/officeDocument/2006/relationships/tags" Target="../tags/tag134.xml"/><Relationship Id="rId14" Type="http://schemas.openxmlformats.org/officeDocument/2006/relationships/image" Target="file:///C:\Users\D69LXP2\Desktop\400px_tools/pic_temp/0_pic_quater_left_up.png" TargetMode="Externa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image" Target="file:///C:\Users\D69LXP2\Desktop\400px_tools/pic_temp/1_pic_quater_right_up.png" TargetMode="Externa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image" Target="../media/image6.pn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image" Target="file:///C:\Users\D69LXP2\Desktop\400px_tools/pic_temp/0_pic_quater_left_up.png" TargetMode="External"/><Relationship Id="rId5" Type="http://schemas.openxmlformats.org/officeDocument/2006/relationships/tags" Target="../tags/tag141.xml"/><Relationship Id="rId10" Type="http://schemas.openxmlformats.org/officeDocument/2006/relationships/image" Target="../media/image5.png"/><Relationship Id="rId4" Type="http://schemas.openxmlformats.org/officeDocument/2006/relationships/tags" Target="../tags/tag140.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file:///C:\Users\D69LXP2\Desktop\400px_tools/pic_temp/1_pic_quater_right_up.png" TargetMode="Externa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3.png"/><Relationship Id="rId5" Type="http://schemas.openxmlformats.org/officeDocument/2006/relationships/tags" Target="../tags/tag20.xml"/><Relationship Id="rId10" Type="http://schemas.openxmlformats.org/officeDocument/2006/relationships/image" Target="file:///C:\Users\D69LXP2\Desktop\400px_tools/pic_temp/0_pic_quater_left_up.png" TargetMode="External"/><Relationship Id="rId4" Type="http://schemas.openxmlformats.org/officeDocument/2006/relationships/tags" Target="../tags/tag19.xml"/><Relationship Id="rId9"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10" Type="http://schemas.openxmlformats.org/officeDocument/2006/relationships/image" Target="file:///C:\Users\D69LXP2\Desktop\400px_tools/pic_temp/pic_sup.png" TargetMode="External"/><Relationship Id="rId4" Type="http://schemas.openxmlformats.org/officeDocument/2006/relationships/tags" Target="../tags/tag26.xml"/><Relationship Id="rId9"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image" Target="file:///C:\Users\D69LXP2\Desktop\400px_tools/pic_temp/1_pic_quater_right_up.png" TargetMode="Externa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image" Target="../media/image3.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image" Target="file:///C:\Users\D69LXP2\Desktop\400px_tools/pic_temp/0_pic_quater_left_up.png" TargetMode="External"/><Relationship Id="rId5" Type="http://schemas.openxmlformats.org/officeDocument/2006/relationships/tags" Target="../tags/tag34.xml"/><Relationship Id="rId10" Type="http://schemas.openxmlformats.org/officeDocument/2006/relationships/image" Target="../media/image2.png"/><Relationship Id="rId4" Type="http://schemas.openxmlformats.org/officeDocument/2006/relationships/tags" Target="../tags/tag33.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image" Target="file:///C:\Users\D69LXP2\Desktop\400px_tools/pic_temp/0_pic_quater_left_up.png" TargetMode="Externa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image" Target="../media/image2.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slideMaster" Target="../slideMasters/slideMaster1.xml"/><Relationship Id="rId5" Type="http://schemas.openxmlformats.org/officeDocument/2006/relationships/tags" Target="../tags/tag42.xml"/><Relationship Id="rId15" Type="http://schemas.openxmlformats.org/officeDocument/2006/relationships/image" Target="file:///C:\Users\D69LXP2\Desktop\400px_tools/pic_temp/1_pic_quater_right_up.png" TargetMode="Externa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0.xml"/><Relationship Id="rId7"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image" Target="file:///C:\Users\D69LXP2\Desktop\400px_tools/pic_temp/0_pic_quater_left_up.png" TargetMode="External"/><Relationship Id="rId5" Type="http://schemas.openxmlformats.org/officeDocument/2006/relationships/tags" Target="../tags/tag52.xml"/><Relationship Id="rId10" Type="http://schemas.openxmlformats.org/officeDocument/2006/relationships/image" Target="../media/image2.png"/><Relationship Id="rId4" Type="http://schemas.openxmlformats.org/officeDocument/2006/relationships/tags" Target="../tags/tag51.xml"/><Relationship Id="rId9" Type="http://schemas.openxmlformats.org/officeDocument/2006/relationships/image" Target="file:///C:\Users\D69LXP2\Desktop\20191216\picc\2\subject.pn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image" Target="file:///C:\Users\D69LXP2\Desktop\400px_tools/pic_temp/1_pic_quater_right_up.png" TargetMode="Externa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image" Target="file:///C:\Users\D69LXP2\Desktop\400px_tools/pic_temp/0_pic_quater_left_up.png" TargetMode="External"/><Relationship Id="rId5" Type="http://schemas.openxmlformats.org/officeDocument/2006/relationships/tags" Target="../tags/tag61.xml"/><Relationship Id="rId10" Type="http://schemas.openxmlformats.org/officeDocument/2006/relationships/image" Target="../media/image2.png"/><Relationship Id="rId4" Type="http://schemas.openxmlformats.org/officeDocument/2006/relationships/tags" Target="../tags/tag60.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file:///C:\Users\D69LXP2\Desktop\400px_tools/pic_temp/1_pic_quater_right_up.png" TargetMode="Externa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image" Target="../media/image3.png"/><Relationship Id="rId5" Type="http://schemas.openxmlformats.org/officeDocument/2006/relationships/tags" Target="../tags/tag69.xml"/><Relationship Id="rId10" Type="http://schemas.openxmlformats.org/officeDocument/2006/relationships/image" Target="file:///C:\Users\D69LXP2\Desktop\400px_tools/pic_temp/0_pic_quater_left_up.png" TargetMode="External"/><Relationship Id="rId4" Type="http://schemas.openxmlformats.org/officeDocument/2006/relationships/tags" Target="../tags/tag68.xml"/><Relationship Id="rId9"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10" r:link="rId11" cstate="email"/>
          <a:stretch>
            <a:fillRect/>
          </a:stretch>
        </p:blipFill>
        <p:spPr>
          <a:xfrm>
            <a:off x="0" y="0"/>
            <a:ext cx="12192000" cy="6858000"/>
          </a:xfrm>
          <a:prstGeom prst="rect">
            <a:avLst/>
          </a:prstGeom>
        </p:spPr>
      </p:pic>
      <p:sp>
        <p:nvSpPr>
          <p:cNvPr id="7" name="矩形 6"/>
          <p:cNvSpPr/>
          <p:nvPr userDrawn="1">
            <p:custDataLst>
              <p:tags r:id="rId2"/>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6" name="图片 5"/>
          <p:cNvPicPr/>
          <p:nvPr userDrawn="1">
            <p:custDataLst>
              <p:tags r:id="rId3"/>
            </p:custDataLst>
          </p:nvPr>
        </p:nvPicPr>
        <p:blipFill>
          <a:blip r:embed="rId12" r:link="rId13" cstate="email"/>
          <a:stretch>
            <a:fillRect/>
          </a:stretch>
        </p:blipFill>
        <p:spPr>
          <a:xfrm>
            <a:off x="10095662" y="3546225"/>
            <a:ext cx="720090" cy="741911"/>
          </a:xfrm>
          <a:prstGeom prst="rect">
            <a:avLst/>
          </a:prstGeom>
        </p:spPr>
      </p:pic>
      <p:pic>
        <p:nvPicPr>
          <p:cNvPr id="5" name="图片 4"/>
          <p:cNvPicPr/>
          <p:nvPr userDrawn="1">
            <p:custDataLst>
              <p:tags r:id="rId4"/>
            </p:custDataLst>
          </p:nvPr>
        </p:nvPicPr>
        <p:blipFill>
          <a:blip r:embed="rId14" r:link="rId15" cstate="email"/>
          <a:stretch>
            <a:fillRect/>
          </a:stretch>
        </p:blipFill>
        <p:spPr>
          <a:xfrm>
            <a:off x="1378972" y="3795687"/>
            <a:ext cx="720090" cy="492449"/>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2022/7/19</a:t>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solidFill>
                  <a:schemeClr val="dk1">
                    <a:tint val="75000"/>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2" name="标题 1"/>
          <p:cNvSpPr>
            <a:spLocks noGrp="1"/>
          </p:cNvSpPr>
          <p:nvPr>
            <p:ph type="ctrTitle" idx="13" hasCustomPrompt="1"/>
            <p:custDataLst>
              <p:tags r:id="rId8"/>
            </p:custDataLst>
          </p:nvPr>
        </p:nvSpPr>
        <p:spPr>
          <a:xfrm>
            <a:off x="2286000" y="1799274"/>
            <a:ext cx="7620000" cy="2268855"/>
          </a:xfrm>
        </p:spPr>
        <p:txBody>
          <a:bodyPr vert="horz" wrap="square" lIns="91440" tIns="45720" rIns="91440" bIns="45720" anchor="ctr" anchorCtr="0">
            <a:normAutofit/>
          </a:bodyPr>
          <a:lstStyle>
            <a:lvl1pPr marL="0" marR="0" indent="0" algn="ctr" defTabSz="914400" rtl="0" eaLnBrk="1" fontAlgn="auto" latinLnBrk="0" hangingPunct="1">
              <a:lnSpc>
                <a:spcPct val="120000"/>
              </a:lnSpc>
              <a:spcBef>
                <a:spcPct val="0"/>
              </a:spcBef>
              <a:spcAft>
                <a:spcPts val="0"/>
              </a:spcAft>
              <a:buClrTx/>
              <a:buSzPts val="6000"/>
              <a:buFont typeface="Arial" panose="020B0604020202020204" pitchFamily="34" charset="0"/>
              <a:buNone/>
              <a:defRPr sz="6000" b="0" spc="8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8" r:link="rId9" cstate="email"/>
          <a:stretch>
            <a:fillRect/>
          </a:stretch>
        </p:blipFill>
        <p:spPr>
          <a:xfrm>
            <a:off x="0" y="0"/>
            <a:ext cx="720090" cy="741911"/>
          </a:xfrm>
          <a:prstGeom prst="rect">
            <a:avLst/>
          </a:prstGeom>
        </p:spPr>
      </p:pic>
      <p:pic>
        <p:nvPicPr>
          <p:cNvPr id="6" name="图片 5"/>
          <p:cNvPicPr/>
          <p:nvPr userDrawn="1">
            <p:custDataLst>
              <p:tags r:id="rId2"/>
            </p:custDataLst>
          </p:nvPr>
        </p:nvPicPr>
        <p:blipFill>
          <a:blip r:embed="rId10" r:link="rId11" cstate="email"/>
          <a:stretch>
            <a:fillRect/>
          </a:stretch>
        </p:blipFill>
        <p:spPr>
          <a:xfrm>
            <a:off x="11471910" y="0"/>
            <a:ext cx="720090" cy="492449"/>
          </a:xfrm>
          <a:prstGeom prst="rect">
            <a:avLst/>
          </a:prstGeom>
        </p:spPr>
      </p:pic>
      <p:sp>
        <p:nvSpPr>
          <p:cNvPr id="3" name="日期占位符 2"/>
          <p:cNvSpPr>
            <a:spLocks noGrp="1"/>
          </p:cNvSpPr>
          <p:nvPr>
            <p:ph type="dt" sz="half" idx="10"/>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2022/7/19</a:t>
            </a:fld>
            <a:endParaRPr lang="zh-CN" altLang="en-US"/>
          </a:p>
        </p:txBody>
      </p:sp>
      <p:sp>
        <p:nvSpPr>
          <p:cNvPr id="4" name="页脚占位符 3"/>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6"/>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cstate="email"/>
          <a:stretch>
            <a:fillRect/>
          </a:stretch>
        </p:blipFill>
        <p:spPr>
          <a:xfrm>
            <a:off x="0" y="0"/>
            <a:ext cx="12192000" cy="6858000"/>
          </a:xfrm>
          <a:prstGeom prst="rect">
            <a:avLst/>
          </a:prstGeom>
        </p:spPr>
      </p:pic>
      <p:sp>
        <p:nvSpPr>
          <p:cNvPr id="8" name="矩形 7"/>
          <p:cNvSpPr/>
          <p:nvPr userDrawn="1">
            <p:custDataLst>
              <p:tags r:id="rId2"/>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7" name="图片 6"/>
          <p:cNvPicPr/>
          <p:nvPr userDrawn="1">
            <p:custDataLst>
              <p:tags r:id="rId3"/>
            </p:custDataLst>
          </p:nvPr>
        </p:nvPicPr>
        <p:blipFill>
          <a:blip r:embed="rId12" r:link="rId13" cstate="email"/>
          <a:stretch>
            <a:fillRect/>
          </a:stretch>
        </p:blipFill>
        <p:spPr>
          <a:xfrm>
            <a:off x="1378972" y="1566196"/>
            <a:ext cx="720090" cy="741911"/>
          </a:xfrm>
          <a:prstGeom prst="rect">
            <a:avLst/>
          </a:prstGeom>
        </p:spPr>
      </p:pic>
      <p:pic>
        <p:nvPicPr>
          <p:cNvPr id="6" name="图片 5"/>
          <p:cNvPicPr/>
          <p:nvPr userDrawn="1">
            <p:custDataLst>
              <p:tags r:id="rId4"/>
            </p:custDataLst>
          </p:nvPr>
        </p:nvPicPr>
        <p:blipFill>
          <a:blip r:embed="rId14" r:link="rId15" cstate="email"/>
          <a:stretch>
            <a:fillRect/>
          </a:stretch>
        </p:blipFill>
        <p:spPr>
          <a:xfrm>
            <a:off x="10095662" y="1566196"/>
            <a:ext cx="720090" cy="492449"/>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2022/7/19</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dk1">
                    <a:tint val="75000"/>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2" name="标题 1"/>
          <p:cNvSpPr>
            <a:spLocks noGrp="1"/>
          </p:cNvSpPr>
          <p:nvPr>
            <p:ph type="title" idx="13" hasCustomPrompt="1"/>
            <p:custDataLst>
              <p:tags r:id="rId8"/>
            </p:custDataLst>
          </p:nvPr>
        </p:nvSpPr>
        <p:spPr>
          <a:xfrm>
            <a:off x="3201035" y="2234248"/>
            <a:ext cx="5789930" cy="1398905"/>
          </a:xfrm>
        </p:spPr>
        <p:txBody>
          <a:bodyPr vert="horz" wrap="square" lIns="91440" tIns="45720" rIns="91440" bIns="45720" anchor="ctr"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email"/>
          <a:stretch>
            <a:fillRect/>
          </a:stretch>
        </p:blipFill>
        <p:spPr>
          <a:xfrm>
            <a:off x="0" y="0"/>
            <a:ext cx="720090" cy="741911"/>
          </a:xfrm>
          <a:prstGeom prst="rect">
            <a:avLst/>
          </a:prstGeom>
        </p:spPr>
      </p:pic>
      <p:pic>
        <p:nvPicPr>
          <p:cNvPr id="6" name="图片 5"/>
          <p:cNvPicPr/>
          <p:nvPr userDrawn="1">
            <p:custDataLst>
              <p:tags r:id="rId2"/>
            </p:custDataLst>
          </p:nvPr>
        </p:nvPicPr>
        <p:blipFill>
          <a:blip r:embed="rId10" r:link="rId11" cstate="email"/>
          <a:stretch>
            <a:fillRect/>
          </a:stretch>
        </p:blipFill>
        <p:spPr>
          <a:xfrm>
            <a:off x="11471910" y="0"/>
            <a:ext cx="720090" cy="492449"/>
          </a:xfrm>
          <a:prstGeom prst="rect">
            <a:avLst/>
          </a:prstGeom>
        </p:spPr>
      </p:pic>
      <p:sp>
        <p:nvSpPr>
          <p:cNvPr id="2" name="标题 1"/>
          <p:cNvSpPr>
            <a:spLocks noGrp="1"/>
          </p:cNvSpPr>
          <p:nvPr>
            <p:ph type="title"/>
            <p:custDataLst>
              <p:tags r:id="rId3"/>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2022/7/19</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9" name="图片 8"/>
          <p:cNvPicPr/>
          <p:nvPr userDrawn="1">
            <p:custDataLst>
              <p:tags r:id="rId2"/>
            </p:custDataLst>
          </p:nvPr>
        </p:nvPicPr>
        <p:blipFill>
          <a:blip r:embed="rId10" r:link="rId11" cstate="email"/>
          <a:stretch>
            <a:fillRect/>
          </a:stretch>
        </p:blipFill>
        <p:spPr>
          <a:xfrm>
            <a:off x="0" y="0"/>
            <a:ext cx="720090" cy="741911"/>
          </a:xfrm>
          <a:prstGeom prst="rect">
            <a:avLst/>
          </a:prstGeom>
        </p:spPr>
      </p:pic>
      <p:pic>
        <p:nvPicPr>
          <p:cNvPr id="8" name="图片 7"/>
          <p:cNvPicPr/>
          <p:nvPr userDrawn="1">
            <p:custDataLst>
              <p:tags r:id="rId3"/>
            </p:custDataLst>
          </p:nvPr>
        </p:nvPicPr>
        <p:blipFill>
          <a:blip r:embed="rId12" r:link="rId13" cstate="email"/>
          <a:stretch>
            <a:fillRect/>
          </a:stretch>
        </p:blipFill>
        <p:spPr>
          <a:xfrm>
            <a:off x="11471910" y="0"/>
            <a:ext cx="720090" cy="492449"/>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2022/7/19</a:t>
            </a:fld>
            <a:endParaRPr lang="zh-CN" altLang="en-US"/>
          </a:p>
        </p:txBody>
      </p:sp>
      <p:sp>
        <p:nvSpPr>
          <p:cNvPr id="4" name="页脚占位符 3"/>
          <p:cNvSpPr>
            <a:spLocks noGrp="1"/>
          </p:cNvSpPr>
          <p:nvPr>
            <p:ph type="ftr" sz="quarter" idx="11"/>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8" name="图片 7"/>
          <p:cNvPicPr/>
          <p:nvPr userDrawn="1">
            <p:custDataLst>
              <p:tags r:id="rId2"/>
            </p:custDataLst>
          </p:nvPr>
        </p:nvPicPr>
        <p:blipFill>
          <a:blip r:embed="rId10" r:link="rId11" cstate="email"/>
          <a:stretch>
            <a:fillRect/>
          </a:stretch>
        </p:blipFill>
        <p:spPr>
          <a:xfrm>
            <a:off x="11471910" y="0"/>
            <a:ext cx="720090" cy="741911"/>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2022/7/19</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0" name="图片 9"/>
          <p:cNvPicPr/>
          <p:nvPr userDrawn="1">
            <p:custDataLst>
              <p:tags r:id="rId2"/>
            </p:custDataLst>
          </p:nvPr>
        </p:nvPicPr>
        <p:blipFill>
          <a:blip r:embed="rId11" r:link="rId12" cstate="email"/>
          <a:stretch>
            <a:fillRect/>
          </a:stretch>
        </p:blipFill>
        <p:spPr>
          <a:xfrm>
            <a:off x="0" y="0"/>
            <a:ext cx="720090" cy="741911"/>
          </a:xfrm>
          <a:prstGeom prst="rect">
            <a:avLst/>
          </a:prstGeom>
        </p:spPr>
      </p:pic>
      <p:pic>
        <p:nvPicPr>
          <p:cNvPr id="8" name="图片 7"/>
          <p:cNvPicPr/>
          <p:nvPr userDrawn="1">
            <p:custDataLst>
              <p:tags r:id="rId3"/>
            </p:custDataLst>
          </p:nvPr>
        </p:nvPicPr>
        <p:blipFill>
          <a:blip r:embed="rId13" r:link="rId14" cstate="email"/>
          <a:stretch>
            <a:fillRect/>
          </a:stretch>
        </p:blipFill>
        <p:spPr>
          <a:xfrm>
            <a:off x="11471910" y="0"/>
            <a:ext cx="720090" cy="492449"/>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2022/7/19</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0" name="图片 9"/>
          <p:cNvPicPr/>
          <p:nvPr userDrawn="1">
            <p:custDataLst>
              <p:tags r:id="rId2"/>
            </p:custDataLst>
          </p:nvPr>
        </p:nvPicPr>
        <p:blipFill>
          <a:blip r:embed="rId11" r:link="rId12" cstate="email"/>
          <a:stretch>
            <a:fillRect/>
          </a:stretch>
        </p:blipFill>
        <p:spPr>
          <a:xfrm>
            <a:off x="0" y="0"/>
            <a:ext cx="720090" cy="741911"/>
          </a:xfrm>
          <a:prstGeom prst="rect">
            <a:avLst/>
          </a:prstGeom>
        </p:spPr>
      </p:pic>
      <p:pic>
        <p:nvPicPr>
          <p:cNvPr id="8" name="图片 7"/>
          <p:cNvPicPr/>
          <p:nvPr userDrawn="1">
            <p:custDataLst>
              <p:tags r:id="rId3"/>
            </p:custDataLst>
          </p:nvPr>
        </p:nvPicPr>
        <p:blipFill>
          <a:blip r:embed="rId13" r:link="rId14" cstate="email"/>
          <a:stretch>
            <a:fillRect/>
          </a:stretch>
        </p:blipFill>
        <p:spPr>
          <a:xfrm>
            <a:off x="11471910" y="0"/>
            <a:ext cx="720090" cy="492449"/>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2022/7/19</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12" name="图片 11"/>
          <p:cNvPicPr/>
          <p:nvPr userDrawn="1">
            <p:custDataLst>
              <p:tags r:id="rId2"/>
            </p:custDataLst>
          </p:nvPr>
        </p:nvPicPr>
        <p:blipFill>
          <a:blip r:embed="rId13" r:link="rId14" cstate="email"/>
          <a:stretch>
            <a:fillRect/>
          </a:stretch>
        </p:blipFill>
        <p:spPr>
          <a:xfrm>
            <a:off x="11471910" y="6116089"/>
            <a:ext cx="720090" cy="741911"/>
          </a:xfrm>
          <a:prstGeom prst="rect">
            <a:avLst/>
          </a:prstGeom>
        </p:spPr>
      </p:pic>
      <p:pic>
        <p:nvPicPr>
          <p:cNvPr id="10" name="图片 9"/>
          <p:cNvPicPr/>
          <p:nvPr userDrawn="1">
            <p:custDataLst>
              <p:tags r:id="rId3"/>
            </p:custDataLst>
          </p:nvPr>
        </p:nvPicPr>
        <p:blipFill>
          <a:blip r:embed="rId15" r:link="rId16" cstate="email"/>
          <a:stretch>
            <a:fillRect/>
          </a:stretch>
        </p:blipFill>
        <p:spPr>
          <a:xfrm>
            <a:off x="0" y="6365551"/>
            <a:ext cx="720090" cy="492449"/>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2022/7/19</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pic>
        <p:nvPicPr>
          <p:cNvPr id="9" name="图片 8"/>
          <p:cNvPicPr/>
          <p:nvPr userDrawn="1">
            <p:custDataLst>
              <p:tags r:id="rId2"/>
            </p:custDataLst>
          </p:nvPr>
        </p:nvPicPr>
        <p:blipFill>
          <a:blip r:embed="rId10" r:link="rId11"/>
          <a:stretch>
            <a:fillRect/>
          </a:stretch>
        </p:blipFill>
        <p:spPr>
          <a:xfrm>
            <a:off x="10571797" y="5188700"/>
            <a:ext cx="1620202" cy="1669299"/>
          </a:xfrm>
          <a:prstGeom prst="rect">
            <a:avLst/>
          </a:prstGeom>
        </p:spPr>
      </p:pic>
      <p:pic>
        <p:nvPicPr>
          <p:cNvPr id="8" name="图片 7"/>
          <p:cNvPicPr/>
          <p:nvPr userDrawn="1">
            <p:custDataLst>
              <p:tags r:id="rId3"/>
            </p:custDataLst>
          </p:nvPr>
        </p:nvPicPr>
        <p:blipFill>
          <a:blip r:embed="rId12" r:link="rId13"/>
          <a:stretch>
            <a:fillRect/>
          </a:stretch>
        </p:blipFill>
        <p:spPr>
          <a:xfrm>
            <a:off x="0" y="5749990"/>
            <a:ext cx="1620202" cy="1108009"/>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2022/7/19</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email"/>
          <a:stretch>
            <a:fillRect/>
          </a:stretch>
        </p:blipFill>
        <p:spPr>
          <a:xfrm>
            <a:off x="0" y="0"/>
            <a:ext cx="720090" cy="741911"/>
          </a:xfrm>
          <a:prstGeom prst="rect">
            <a:avLst/>
          </a:prstGeom>
        </p:spPr>
      </p:pic>
      <p:pic>
        <p:nvPicPr>
          <p:cNvPr id="7" name="图片 6"/>
          <p:cNvPicPr/>
          <p:nvPr userDrawn="1">
            <p:custDataLst>
              <p:tags r:id="rId2"/>
            </p:custDataLst>
          </p:nvPr>
        </p:nvPicPr>
        <p:blipFill>
          <a:blip r:embed="rId11" r:link="rId12" cstate="email"/>
          <a:stretch>
            <a:fillRect/>
          </a:stretch>
        </p:blipFill>
        <p:spPr>
          <a:xfrm>
            <a:off x="11471910" y="0"/>
            <a:ext cx="720090" cy="492449"/>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2022/7/19</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email"/>
          <a:stretch>
            <a:fillRect/>
          </a:stretch>
        </p:blipFill>
        <p:spPr>
          <a:xfrm>
            <a:off x="0" y="0"/>
            <a:ext cx="12192000" cy="6858000"/>
          </a:xfrm>
          <a:prstGeom prst="rect">
            <a:avLst/>
          </a:prstGeom>
        </p:spPr>
      </p:pic>
      <p:sp>
        <p:nvSpPr>
          <p:cNvPr id="7" name="矩形 6"/>
          <p:cNvSpPr/>
          <p:nvPr userDrawn="1">
            <p:custDataLst>
              <p:tags r:id="rId2"/>
            </p:custDataLst>
          </p:nvPr>
        </p:nvSpPr>
        <p:spPr>
          <a:xfrm>
            <a:off x="0" y="1141343"/>
            <a:ext cx="12192000" cy="5710313"/>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endParaRPr>
          </a:p>
        </p:txBody>
      </p:sp>
      <p:sp>
        <p:nvSpPr>
          <p:cNvPr id="4" name="日期占位符 3"/>
          <p:cNvSpPr>
            <a:spLocks noGrp="1"/>
          </p:cNvSpPr>
          <p:nvPr>
            <p:ph type="dt" sz="half" idx="10"/>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2022/7/19</a:t>
            </a:fld>
            <a:endParaRPr lang="zh-CN" altLang="en-US"/>
          </a:p>
        </p:txBody>
      </p:sp>
      <p:sp>
        <p:nvSpPr>
          <p:cNvPr id="5" name="页脚占位符 4"/>
          <p:cNvSpPr>
            <a:spLocks noGrp="1"/>
          </p:cNvSpPr>
          <p:nvPr>
            <p:ph type="ftr" sz="quarter" idx="11"/>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3" name="标题 2"/>
          <p:cNvSpPr>
            <a:spLocks noGrp="1"/>
          </p:cNvSpPr>
          <p:nvPr>
            <p:ph type="ctrTitle" idx="14" hasCustomPrompt="1"/>
            <p:custDataLst>
              <p:tags r:id="rId6"/>
            </p:custDataLst>
          </p:nvPr>
        </p:nvSpPr>
        <p:spPr>
          <a:xfrm>
            <a:off x="3889058" y="2772093"/>
            <a:ext cx="4414520" cy="1167765"/>
          </a:xfrm>
        </p:spPr>
        <p:txBody>
          <a:bodyPr vert="horz" wrap="square" lIns="91440" tIns="45720" rIns="91440" bIns="45720" anchor="ctr"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accent1"/>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2" name="副标题 1"/>
          <p:cNvSpPr>
            <a:spLocks noGrp="1"/>
          </p:cNvSpPr>
          <p:nvPr>
            <p:ph type="subTitle" idx="13" hasCustomPrompt="1"/>
            <p:custDataLst>
              <p:tags r:id="rId7"/>
            </p:custDataLst>
          </p:nvPr>
        </p:nvSpPr>
        <p:spPr>
          <a:xfrm>
            <a:off x="2920684" y="3983036"/>
            <a:ext cx="6350635" cy="1452563"/>
          </a:xfrm>
        </p:spPr>
        <p:txBody>
          <a:bodyPr vert="horz" wrap="square" lIns="91440" tIns="45720" rIns="91440" bIns="45720" anchor="t" anchorCtr="0">
            <a:normAutofit/>
          </a:bodyPr>
          <a:lstStyle>
            <a:lvl1pPr marL="0" marR="0" indent="0" algn="ctr" defTabSz="914400" rtl="0" eaLnBrk="1" fontAlgn="auto" latinLnBrk="0" hangingPunct="1">
              <a:lnSpc>
                <a:spcPct val="130000"/>
              </a:lnSpc>
              <a:spcBef>
                <a:spcPts val="0"/>
              </a:spcBef>
              <a:spcAft>
                <a:spcPts val="0"/>
              </a:spcAft>
              <a:buClrTx/>
              <a:buSzPts val="1800"/>
              <a:buFont typeface="Arial" panose="020B0604020202020204" pitchFamily="34" charset="0"/>
              <a:buNone/>
              <a:defRPr sz="1800" b="0" spc="200">
                <a:solidFill>
                  <a:schemeClr val="tx1">
                    <a:lumMod val="85000"/>
                    <a:lumOff val="15000"/>
                  </a:schemeClr>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cstate="email"/>
          <a:stretch>
            <a:fillRect/>
          </a:stretch>
        </p:blipFill>
        <p:spPr>
          <a:xfrm>
            <a:off x="0" y="0"/>
            <a:ext cx="720090" cy="741911"/>
          </a:xfrm>
          <a:prstGeom prst="rect">
            <a:avLst/>
          </a:prstGeom>
        </p:spPr>
      </p:pic>
      <p:pic>
        <p:nvPicPr>
          <p:cNvPr id="8" name="图片 7"/>
          <p:cNvPicPr/>
          <p:nvPr userDrawn="1">
            <p:custDataLst>
              <p:tags r:id="rId2"/>
            </p:custDataLst>
          </p:nvPr>
        </p:nvPicPr>
        <p:blipFill>
          <a:blip r:embed="rId12" r:link="rId13" cstate="email"/>
          <a:stretch>
            <a:fillRect/>
          </a:stretch>
        </p:blipFill>
        <p:spPr>
          <a:xfrm>
            <a:off x="11471910" y="0"/>
            <a:ext cx="720090" cy="492449"/>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4"/>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5"/>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2022/7/19</a:t>
            </a:fld>
            <a:endParaRPr lang="zh-CN" altLang="en-US"/>
          </a:p>
        </p:txBody>
      </p:sp>
      <p:sp>
        <p:nvSpPr>
          <p:cNvPr id="6" name="页脚占位符 5"/>
          <p:cNvSpPr>
            <a:spLocks noGrp="1"/>
          </p:cNvSpPr>
          <p:nvPr>
            <p:ph type="ftr" sz="quarter" idx="11"/>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2" r:link="rId13" cstate="email"/>
          <a:stretch>
            <a:fillRect/>
          </a:stretch>
        </p:blipFill>
        <p:spPr>
          <a:xfrm>
            <a:off x="0" y="0"/>
            <a:ext cx="720090" cy="741911"/>
          </a:xfrm>
          <a:prstGeom prst="rect">
            <a:avLst/>
          </a:prstGeom>
        </p:spPr>
      </p:pic>
      <p:pic>
        <p:nvPicPr>
          <p:cNvPr id="10" name="图片 9"/>
          <p:cNvPicPr/>
          <p:nvPr userDrawn="1">
            <p:custDataLst>
              <p:tags r:id="rId2"/>
            </p:custDataLst>
          </p:nvPr>
        </p:nvPicPr>
        <p:blipFill>
          <a:blip r:embed="rId14" r:link="rId15" cstate="email"/>
          <a:stretch>
            <a:fillRect/>
          </a:stretch>
        </p:blipFill>
        <p:spPr>
          <a:xfrm>
            <a:off x="11471910" y="0"/>
            <a:ext cx="720090" cy="492449"/>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4"/>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5"/>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7"/>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2022/7/19</a:t>
            </a:fld>
            <a:endParaRPr lang="zh-CN" altLang="en-US"/>
          </a:p>
        </p:txBody>
      </p:sp>
      <p:sp>
        <p:nvSpPr>
          <p:cNvPr id="8" name="页脚占位符 7"/>
          <p:cNvSpPr>
            <a:spLocks noGrp="1"/>
          </p:cNvSpPr>
          <p:nvPr>
            <p:ph type="ftr" sz="quarter" idx="11"/>
            <p:custDataLst>
              <p:tags r:id="rId9"/>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0"/>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email"/>
          <a:stretch>
            <a:fillRect/>
          </a:stretch>
        </p:blipFill>
        <p:spPr>
          <a:xfrm>
            <a:off x="304800" y="1651629"/>
            <a:ext cx="4389120" cy="3554743"/>
          </a:xfrm>
          <a:prstGeom prst="rect">
            <a:avLst/>
          </a:prstGeom>
        </p:spPr>
      </p:pic>
      <p:pic>
        <p:nvPicPr>
          <p:cNvPr id="6" name="图片 5"/>
          <p:cNvPicPr/>
          <p:nvPr userDrawn="1">
            <p:custDataLst>
              <p:tags r:id="rId2"/>
            </p:custDataLst>
          </p:nvPr>
        </p:nvPicPr>
        <p:blipFill>
          <a:blip r:embed="rId10" r:link="rId11" cstate="email"/>
          <a:stretch>
            <a:fillRect/>
          </a:stretch>
        </p:blipFill>
        <p:spPr>
          <a:xfrm>
            <a:off x="11471910" y="6116089"/>
            <a:ext cx="720090" cy="741911"/>
          </a:xfrm>
          <a:prstGeom prst="rect">
            <a:avLst/>
          </a:prstGeom>
        </p:spPr>
      </p:pic>
      <p:sp>
        <p:nvSpPr>
          <p:cNvPr id="2" name="标题 1"/>
          <p:cNvSpPr>
            <a:spLocks noGrp="1"/>
          </p:cNvSpPr>
          <p:nvPr>
            <p:ph type="title"/>
            <p:custDataLst>
              <p:tags r:id="rId3"/>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4"/>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2022/7/19</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2022/7/19</a:t>
            </a:fld>
            <a:endParaRPr lang="zh-CN" altLang="en-US"/>
          </a:p>
        </p:txBody>
      </p:sp>
      <p:sp>
        <p:nvSpPr>
          <p:cNvPr id="3" name="页脚占位符 2"/>
          <p:cNvSpPr>
            <a:spLocks noGrp="1"/>
          </p:cNvSpPr>
          <p:nvPr>
            <p:ph type="ftr" sz="quarter" idx="11"/>
            <p:custDataLst>
              <p:tags r:id="rId2"/>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cstate="email"/>
          <a:stretch>
            <a:fillRect/>
          </a:stretch>
        </p:blipFill>
        <p:spPr>
          <a:xfrm>
            <a:off x="0" y="0"/>
            <a:ext cx="720090" cy="741911"/>
          </a:xfrm>
          <a:prstGeom prst="rect">
            <a:avLst/>
          </a:prstGeom>
        </p:spPr>
      </p:pic>
      <p:pic>
        <p:nvPicPr>
          <p:cNvPr id="8" name="图片 7"/>
          <p:cNvPicPr/>
          <p:nvPr userDrawn="1">
            <p:custDataLst>
              <p:tags r:id="rId2"/>
            </p:custDataLst>
          </p:nvPr>
        </p:nvPicPr>
        <p:blipFill>
          <a:blip r:embed="rId12" r:link="rId13" cstate="email"/>
          <a:stretch>
            <a:fillRect/>
          </a:stretch>
        </p:blipFill>
        <p:spPr>
          <a:xfrm>
            <a:off x="11471910" y="0"/>
            <a:ext cx="720090" cy="492449"/>
          </a:xfrm>
          <a:prstGeom prst="rect">
            <a:avLst/>
          </a:prstGeom>
        </p:spPr>
      </p:pic>
      <p:sp>
        <p:nvSpPr>
          <p:cNvPr id="2" name="标题 1"/>
          <p:cNvSpPr>
            <a:spLocks noGrp="1"/>
          </p:cNvSpPr>
          <p:nvPr>
            <p:ph type="title"/>
            <p:custDataLst>
              <p:tags r:id="rId3"/>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t>2022/7/19</a:t>
            </a:fld>
            <a:endParaRPr lang="zh-CN" altLang="en-US" dirty="0"/>
          </a:p>
        </p:txBody>
      </p:sp>
      <p:sp>
        <p:nvSpPr>
          <p:cNvPr id="6" name="页脚占位符 5"/>
          <p:cNvSpPr>
            <a:spLocks noGrp="1"/>
          </p:cNvSpPr>
          <p:nvPr>
            <p:ph type="ftr" sz="quarter" idx="11"/>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8"/>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email"/>
          <a:stretch>
            <a:fillRect/>
          </a:stretch>
        </p:blipFill>
        <p:spPr>
          <a:xfrm>
            <a:off x="0" y="0"/>
            <a:ext cx="720090" cy="741911"/>
          </a:xfrm>
          <a:prstGeom prst="rect">
            <a:avLst/>
          </a:prstGeom>
        </p:spPr>
      </p:pic>
      <p:pic>
        <p:nvPicPr>
          <p:cNvPr id="7" name="图片 6"/>
          <p:cNvPicPr/>
          <p:nvPr userDrawn="1">
            <p:custDataLst>
              <p:tags r:id="rId2"/>
            </p:custDataLst>
          </p:nvPr>
        </p:nvPicPr>
        <p:blipFill>
          <a:blip r:embed="rId11" r:link="rId12" cstate="email"/>
          <a:stretch>
            <a:fillRect/>
          </a:stretch>
        </p:blipFill>
        <p:spPr>
          <a:xfrm>
            <a:off x="11471910" y="0"/>
            <a:ext cx="720090" cy="492449"/>
          </a:xfrm>
          <a:prstGeom prst="rect">
            <a:avLst/>
          </a:prstGeom>
        </p:spPr>
      </p:pic>
      <p:sp>
        <p:nvSpPr>
          <p:cNvPr id="2" name="竖排标题 1"/>
          <p:cNvSpPr>
            <a:spLocks noGrp="1"/>
          </p:cNvSpPr>
          <p:nvPr>
            <p:ph type="title" orient="vert"/>
            <p:custDataLst>
              <p:tags r:id="rId3"/>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4"/>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2022/7/19</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2022/7/19</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6.xml"/><Relationship Id="rId1" Type="http://schemas.openxmlformats.org/officeDocument/2006/relationships/tags" Target="../tags/tag145.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image" Target="file:///C:\Users\D69LXP2\Desktop\400px_tools/pic_temp/1_pic_quater_right_up.png" TargetMode="Externa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image" Target="../media/image3.png"/><Relationship Id="rId5" Type="http://schemas.openxmlformats.org/officeDocument/2006/relationships/tags" Target="../tags/tag200.xml"/><Relationship Id="rId10" Type="http://schemas.openxmlformats.org/officeDocument/2006/relationships/image" Target="file:///C:\Users\D69LXP2\Desktop\400px_tools/pic_temp/0_pic_quater_left_up.png" TargetMode="External"/><Relationship Id="rId4" Type="http://schemas.openxmlformats.org/officeDocument/2006/relationships/tags" Target="../tags/tag199.xml"/><Relationship Id="rId9"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file:///C:\Users\D69LXP2\Desktop\400px_tools/pic_temp/0_pic_quater_left_up.png" TargetMode="External"/><Relationship Id="rId3" Type="http://schemas.openxmlformats.org/officeDocument/2006/relationships/tags" Target="../tags/tag205.xml"/><Relationship Id="rId7" Type="http://schemas.openxmlformats.org/officeDocument/2006/relationships/image" Target="../media/image2.png"/><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slideLayout" Target="../slideLayouts/slideLayout11.xml"/><Relationship Id="rId5" Type="http://schemas.openxmlformats.org/officeDocument/2006/relationships/tags" Target="../tags/tag207.xml"/><Relationship Id="rId10" Type="http://schemas.openxmlformats.org/officeDocument/2006/relationships/image" Target="file:///C:\Users\D69LXP2\Desktop\400px_tools/pic_temp/1_pic_quater_right_up.png" TargetMode="External"/><Relationship Id="rId4" Type="http://schemas.openxmlformats.org/officeDocument/2006/relationships/tags" Target="../tags/tag206.xml"/><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5.xml"/><Relationship Id="rId3" Type="http://schemas.openxmlformats.org/officeDocument/2006/relationships/tags" Target="../tags/tag149.xml"/><Relationship Id="rId7" Type="http://schemas.openxmlformats.org/officeDocument/2006/relationships/tags" Target="../tags/tag153.xml"/><Relationship Id="rId12" Type="http://schemas.openxmlformats.org/officeDocument/2006/relationships/image" Target="file:///C:\Users\D69LXP2\Desktop\400px_tools/pic_temp/1_pic_quater_right_up.png" TargetMode="Externa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image" Target="../media/image3.png"/><Relationship Id="rId5" Type="http://schemas.openxmlformats.org/officeDocument/2006/relationships/tags" Target="../tags/tag151.xml"/><Relationship Id="rId10" Type="http://schemas.openxmlformats.org/officeDocument/2006/relationships/image" Target="file:///C:\Users\D69LXP2\Desktop\400px_tools/pic_temp/0_pic_quater_left_up.png" TargetMode="External"/><Relationship Id="rId4" Type="http://schemas.openxmlformats.org/officeDocument/2006/relationships/tags" Target="../tags/tag150.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file:///C:\Users\D69LXP2\Desktop\400px_tools/pic_temp/0_pic_quater_left_up.png" TargetMode="External"/><Relationship Id="rId3" Type="http://schemas.openxmlformats.org/officeDocument/2006/relationships/tags" Target="../tags/tag156.xml"/><Relationship Id="rId7" Type="http://schemas.openxmlformats.org/officeDocument/2006/relationships/image" Target="../media/image2.png"/><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slideLayout" Target="../slideLayouts/slideLayout14.xml"/><Relationship Id="rId5" Type="http://schemas.openxmlformats.org/officeDocument/2006/relationships/tags" Target="../tags/tag158.xml"/><Relationship Id="rId10" Type="http://schemas.openxmlformats.org/officeDocument/2006/relationships/image" Target="file:///C:\Users\D69LXP2\Desktop\400px_tools/pic_temp/1_pic_quater_right_up.png" TargetMode="External"/><Relationship Id="rId4" Type="http://schemas.openxmlformats.org/officeDocument/2006/relationships/tags" Target="../tags/tag157.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file:///C:\Users\D69LXP2\Desktop\400px_tools/pic_temp/1_pic_quater_right_up.png" TargetMode="External"/><Relationship Id="rId3" Type="http://schemas.openxmlformats.org/officeDocument/2006/relationships/tags" Target="../tags/tag161.xml"/><Relationship Id="rId7" Type="http://schemas.openxmlformats.org/officeDocument/2006/relationships/tags" Target="../tags/tag165.xml"/><Relationship Id="rId12" Type="http://schemas.openxmlformats.org/officeDocument/2006/relationships/image" Target="../media/image3.png"/><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image" Target="file:///C:\Users\D69LXP2\Desktop\400px_tools/pic_temp/0_pic_quater_left_up.png" TargetMode="External"/><Relationship Id="rId5" Type="http://schemas.openxmlformats.org/officeDocument/2006/relationships/tags" Target="../tags/tag163.xml"/><Relationship Id="rId15" Type="http://schemas.openxmlformats.org/officeDocument/2006/relationships/image" Target="../media/image8.svg"/><Relationship Id="rId10" Type="http://schemas.openxmlformats.org/officeDocument/2006/relationships/image" Target="../media/image2.png"/><Relationship Id="rId4" Type="http://schemas.openxmlformats.org/officeDocument/2006/relationships/tags" Target="../tags/tag162.xml"/><Relationship Id="rId9" Type="http://schemas.openxmlformats.org/officeDocument/2006/relationships/notesSlide" Target="../notesSlides/notesSlide1.xml"/><Relationship Id="rId1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68.xml"/><Relationship Id="rId7" Type="http://schemas.openxmlformats.org/officeDocument/2006/relationships/image" Target="file:///C:\Users\D69LXP2\Desktop\400px_tools/pic_temp/0_pic_quater_left_up.png" TargetMode="Externa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2.png"/><Relationship Id="rId11" Type="http://schemas.openxmlformats.org/officeDocument/2006/relationships/image" Target="../media/image10.png"/><Relationship Id="rId5" Type="http://schemas.openxmlformats.org/officeDocument/2006/relationships/slideLayout" Target="../slideLayouts/slideLayout14.xml"/><Relationship Id="rId10" Type="http://schemas.openxmlformats.org/officeDocument/2006/relationships/image" Target="../media/image9.png"/><Relationship Id="rId4" Type="http://schemas.openxmlformats.org/officeDocument/2006/relationships/tags" Target="../tags/tag169.xml"/><Relationship Id="rId9" Type="http://schemas.openxmlformats.org/officeDocument/2006/relationships/image" Target="file:///C:\Users\D69LXP2\Desktop\400px_tools/pic_temp/1_pic_quater_right_up.png" TargetMode="Externa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11.png"/><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image" Target="file:///C:\Users\D69LXP2\Desktop\400px_tools/pic_temp/1_pic_quater_right_up.png" TargetMode="Externa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image" Target="../media/image3.png"/><Relationship Id="rId5" Type="http://schemas.openxmlformats.org/officeDocument/2006/relationships/tags" Target="../tags/tag174.xml"/><Relationship Id="rId10" Type="http://schemas.openxmlformats.org/officeDocument/2006/relationships/image" Target="file:///C:\Users\D69LXP2\Desktop\400px_tools/pic_temp/0_pic_quater_left_up.png" TargetMode="External"/><Relationship Id="rId4" Type="http://schemas.openxmlformats.org/officeDocument/2006/relationships/tags" Target="../tags/tag173.xml"/><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file:///C:\Users\D69LXP2\Desktop\400px_tools/pic_temp/0_pic_quater_left_up.png" TargetMode="External"/><Relationship Id="rId3" Type="http://schemas.openxmlformats.org/officeDocument/2006/relationships/tags" Target="../tags/tag179.xml"/><Relationship Id="rId7" Type="http://schemas.openxmlformats.org/officeDocument/2006/relationships/image" Target="../media/image2.png"/><Relationship Id="rId12" Type="http://schemas.openxmlformats.org/officeDocument/2006/relationships/chart" Target="../charts/chart1.xml"/><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slideLayout" Target="../slideLayouts/slideLayout14.xml"/><Relationship Id="rId11" Type="http://schemas.openxmlformats.org/officeDocument/2006/relationships/image" Target="../media/image12.png"/><Relationship Id="rId5" Type="http://schemas.openxmlformats.org/officeDocument/2006/relationships/tags" Target="../tags/tag181.xml"/><Relationship Id="rId10" Type="http://schemas.openxmlformats.org/officeDocument/2006/relationships/image" Target="file:///C:\Users\D69LXP2\Desktop\400px_tools/pic_temp/1_pic_quater_right_up.png" TargetMode="External"/><Relationship Id="rId4" Type="http://schemas.openxmlformats.org/officeDocument/2006/relationships/tags" Target="../tags/tag180.xml"/><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4.png"/><Relationship Id="rId3" Type="http://schemas.openxmlformats.org/officeDocument/2006/relationships/tags" Target="../tags/tag184.xml"/><Relationship Id="rId7" Type="http://schemas.openxmlformats.org/officeDocument/2006/relationships/notesSlide" Target="../notesSlides/notesSlide2.xml"/><Relationship Id="rId12" Type="http://schemas.openxmlformats.org/officeDocument/2006/relationships/image" Target="../media/image13.png"/><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slideLayout" Target="../slideLayouts/slideLayout5.xml"/><Relationship Id="rId11" Type="http://schemas.openxmlformats.org/officeDocument/2006/relationships/image" Target="file:///C:\Users\D69LXP2\Desktop\400px_tools/pic_temp/1_pic_quater_right_up.png" TargetMode="External"/><Relationship Id="rId5" Type="http://schemas.openxmlformats.org/officeDocument/2006/relationships/tags" Target="../tags/tag186.xml"/><Relationship Id="rId10" Type="http://schemas.openxmlformats.org/officeDocument/2006/relationships/image" Target="../media/image3.png"/><Relationship Id="rId4" Type="http://schemas.openxmlformats.org/officeDocument/2006/relationships/tags" Target="../tags/tag185.xml"/><Relationship Id="rId9" Type="http://schemas.openxmlformats.org/officeDocument/2006/relationships/image" Target="file:///C:\Users\D69LXP2\Desktop\400px_tools/pic_temp/0_pic_quater_left_up.png" TargetMode="External"/><Relationship Id="rId1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image" Target="../media/image3.png"/><Relationship Id="rId18" Type="http://schemas.openxmlformats.org/officeDocument/2006/relationships/image" Target="../media/image19.png"/><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image" Target="file:///C:\Users\D69LXP2\Desktop\400px_tools/pic_temp/0_pic_quater_left_up.png" TargetMode="External"/><Relationship Id="rId17" Type="http://schemas.openxmlformats.org/officeDocument/2006/relationships/image" Target="../media/image18.svg"/><Relationship Id="rId2" Type="http://schemas.openxmlformats.org/officeDocument/2006/relationships/tags" Target="../tags/tag188.xml"/><Relationship Id="rId16" Type="http://schemas.openxmlformats.org/officeDocument/2006/relationships/image" Target="../media/image17.png"/><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image" Target="../media/image2.png"/><Relationship Id="rId5" Type="http://schemas.openxmlformats.org/officeDocument/2006/relationships/tags" Target="../tags/tag191.xml"/><Relationship Id="rId15" Type="http://schemas.openxmlformats.org/officeDocument/2006/relationships/image" Target="../media/image16.png"/><Relationship Id="rId10" Type="http://schemas.openxmlformats.org/officeDocument/2006/relationships/slideLayout" Target="../slideLayouts/slideLayout7.xml"/><Relationship Id="rId19" Type="http://schemas.openxmlformats.org/officeDocument/2006/relationships/image" Target="../media/image20.svg"/><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image" Target="file:///C:\Users\D69LXP2\Desktop\400px_tools/pic_temp/1_pic_quater_right_up.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ctrTitle" idx="13"/>
            <p:custDataLst>
              <p:tags r:id="rId2"/>
            </p:custDataLst>
          </p:nvPr>
        </p:nvSpPr>
        <p:spPr>
          <a:xfrm>
            <a:off x="2286000" y="1799275"/>
            <a:ext cx="7620000" cy="1229152"/>
          </a:xfrm>
        </p:spPr>
        <p:txBody>
          <a:bodyPr>
            <a:normAutofit/>
          </a:bodyPr>
          <a:lstStyle/>
          <a:p>
            <a:pPr marL="0" lvl="0" indent="-285750" algn="ctr" fontAlgn="ctr">
              <a:lnSpc>
                <a:spcPct val="100000"/>
              </a:lnSpc>
              <a:spcBef>
                <a:spcPts val="0"/>
              </a:spcBef>
              <a:buSzPct val="100000"/>
              <a:buFont typeface="Wingdings" panose="05000000000000000000" charset="0"/>
              <a:buNone/>
            </a:pPr>
            <a:r>
              <a:rPr lang="en-US" altLang="zh-CN" sz="5335" spc="200" dirty="0">
                <a:solidFill>
                  <a:schemeClr val="tx1">
                    <a:lumMod val="85000"/>
                    <a:lumOff val="15000"/>
                  </a:schemeClr>
                </a:solidFill>
              </a:rPr>
              <a:t>M</a:t>
            </a:r>
            <a:r>
              <a:rPr lang="en-US" altLang="zh-CN" sz="5335" spc="200" dirty="0"/>
              <a:t>ake</a:t>
            </a:r>
            <a:r>
              <a:rPr lang="zh-CN" altLang="en-US" sz="5335" spc="200" dirty="0"/>
              <a:t> </a:t>
            </a:r>
            <a:r>
              <a:rPr lang="zh-CN" altLang="en-US" sz="5335" spc="200" dirty="0">
                <a:solidFill>
                  <a:schemeClr val="tx1">
                    <a:lumMod val="85000"/>
                    <a:lumOff val="15000"/>
                  </a:schemeClr>
                </a:solidFill>
              </a:rPr>
              <a:t>BERT </a:t>
            </a:r>
            <a:r>
              <a:rPr lang="en-US" altLang="zh-CN" sz="5335" spc="200" dirty="0">
                <a:solidFill>
                  <a:schemeClr val="tx1">
                    <a:lumMod val="85000"/>
                    <a:lumOff val="15000"/>
                  </a:schemeClr>
                </a:solidFill>
              </a:rPr>
              <a:t>Better</a:t>
            </a:r>
            <a:endParaRPr lang="en-US" altLang="zh-CN" sz="3600" spc="200" dirty="0">
              <a:solidFill>
                <a:schemeClr val="tx1">
                  <a:lumMod val="85000"/>
                  <a:lumOff val="15000"/>
                </a:schemeClr>
              </a:solidFill>
            </a:endParaRPr>
          </a:p>
        </p:txBody>
      </p:sp>
      <p:sp>
        <p:nvSpPr>
          <p:cNvPr id="2" name="文本框 1">
            <a:extLst>
              <a:ext uri="{FF2B5EF4-FFF2-40B4-BE49-F238E27FC236}">
                <a16:creationId xmlns:a16="http://schemas.microsoft.com/office/drawing/2014/main" id="{DCF8471C-54AF-445C-A79B-E4B799F8FFBB}"/>
              </a:ext>
            </a:extLst>
          </p:cNvPr>
          <p:cNvSpPr txBox="1"/>
          <p:nvPr/>
        </p:nvSpPr>
        <p:spPr>
          <a:xfrm>
            <a:off x="3699376" y="3028427"/>
            <a:ext cx="4793248" cy="369332"/>
          </a:xfrm>
          <a:prstGeom prst="rect">
            <a:avLst/>
          </a:prstGeom>
          <a:noFill/>
        </p:spPr>
        <p:txBody>
          <a:bodyPr wrap="square" rtlCol="0">
            <a:spAutoFit/>
          </a:bodyPr>
          <a:lstStyle/>
          <a:p>
            <a:r>
              <a:rPr lang="zh-CN" altLang="en-US" dirty="0"/>
              <a:t>基于预训练技术的情感分类模型的构建与优化</a:t>
            </a:r>
          </a:p>
        </p:txBody>
      </p:sp>
      <p:sp>
        <p:nvSpPr>
          <p:cNvPr id="4" name="文本框 3">
            <a:extLst>
              <a:ext uri="{FF2B5EF4-FFF2-40B4-BE49-F238E27FC236}">
                <a16:creationId xmlns:a16="http://schemas.microsoft.com/office/drawing/2014/main" id="{519289AA-BC08-49B6-9451-7EEDA32265F4}"/>
              </a:ext>
            </a:extLst>
          </p:cNvPr>
          <p:cNvSpPr txBox="1"/>
          <p:nvPr/>
        </p:nvSpPr>
        <p:spPr>
          <a:xfrm>
            <a:off x="3699376" y="3659000"/>
            <a:ext cx="4793248" cy="523220"/>
          </a:xfrm>
          <a:prstGeom prst="rect">
            <a:avLst/>
          </a:prstGeom>
          <a:noFill/>
        </p:spPr>
        <p:txBody>
          <a:bodyPr wrap="square" rtlCol="0">
            <a:spAutoFit/>
          </a:bodyPr>
          <a:lstStyle/>
          <a:p>
            <a:pPr algn="ctr"/>
            <a:r>
              <a:rPr lang="zh-CN" altLang="en-US" sz="1400" dirty="0">
                <a:solidFill>
                  <a:schemeClr val="bg1">
                    <a:lumMod val="65000"/>
                  </a:schemeClr>
                </a:solidFill>
              </a:rPr>
              <a:t>小组成员：孙平炜 孙翰文 刘寒</a:t>
            </a:r>
            <a:endParaRPr lang="en-US" altLang="zh-CN" sz="1400" dirty="0">
              <a:solidFill>
                <a:schemeClr val="bg1">
                  <a:lumMod val="65000"/>
                </a:schemeClr>
              </a:solidFill>
            </a:endParaRPr>
          </a:p>
          <a:p>
            <a:pPr algn="ctr"/>
            <a:r>
              <a:rPr lang="en-US" altLang="zh-CN" sz="1400" dirty="0">
                <a:solidFill>
                  <a:schemeClr val="bg1">
                    <a:lumMod val="65000"/>
                  </a:schemeClr>
                </a:solidFill>
              </a:rPr>
              <a:t>2022.7.19</a:t>
            </a:r>
            <a:endParaRPr lang="zh-CN" altLang="en-US" sz="1400" dirty="0">
              <a:solidFill>
                <a:schemeClr val="bg1">
                  <a:lumMod val="65000"/>
                </a:schemeClr>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6"/>
          <p:cNvPicPr/>
          <p:nvPr userDrawn="1">
            <p:custDataLst>
              <p:tags r:id="rId2"/>
            </p:custDataLst>
          </p:nvPr>
        </p:nvPicPr>
        <p:blipFill>
          <a:blip r:embed="rId9" r:link="rId10" cstate="email"/>
          <a:stretch>
            <a:fillRect/>
          </a:stretch>
        </p:blipFill>
        <p:spPr>
          <a:xfrm>
            <a:off x="0" y="0"/>
            <a:ext cx="720090" cy="741911"/>
          </a:xfrm>
          <a:prstGeom prst="rect">
            <a:avLst/>
          </a:prstGeom>
        </p:spPr>
      </p:pic>
      <p:pic>
        <p:nvPicPr>
          <p:cNvPr id="8" name="图片 5"/>
          <p:cNvPicPr/>
          <p:nvPr userDrawn="1">
            <p:custDataLst>
              <p:tags r:id="rId3"/>
            </p:custDataLst>
          </p:nvPr>
        </p:nvPicPr>
        <p:blipFill>
          <a:blip r:embed="rId11" r:link="rId12" cstate="email"/>
          <a:stretch>
            <a:fillRect/>
          </a:stretch>
        </p:blipFill>
        <p:spPr>
          <a:xfrm>
            <a:off x="11471910" y="0"/>
            <a:ext cx="720090" cy="492449"/>
          </a:xfrm>
          <a:prstGeom prst="rect">
            <a:avLst/>
          </a:prstGeom>
        </p:spPr>
      </p:pic>
      <p:sp>
        <p:nvSpPr>
          <p:cNvPr id="3" name="矩形 4"/>
          <p:cNvSpPr/>
          <p:nvPr>
            <p:custDataLst>
              <p:tags r:id="rId4"/>
            </p:custDataLst>
          </p:nvPr>
        </p:nvSpPr>
        <p:spPr>
          <a:xfrm>
            <a:off x="549047" y="434723"/>
            <a:ext cx="11306816" cy="6163081"/>
          </a:xfrm>
          <a:prstGeom prst="rect">
            <a:avLst/>
          </a:prstGeom>
          <a:noFill/>
          <a:ln w="412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6" name="矩形 3"/>
          <p:cNvSpPr/>
          <p:nvPr>
            <p:custDataLst>
              <p:tags r:id="rId5"/>
            </p:custDataLst>
          </p:nvPr>
        </p:nvSpPr>
        <p:spPr>
          <a:xfrm>
            <a:off x="357458" y="282323"/>
            <a:ext cx="11306816" cy="6163081"/>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7" name="椭圆 26"/>
          <p:cNvSpPr/>
          <p:nvPr>
            <p:custDataLst>
              <p:tags r:id="rId6"/>
            </p:custDataLst>
          </p:nvPr>
        </p:nvSpPr>
        <p:spPr>
          <a:xfrm>
            <a:off x="10497185" y="1088390"/>
            <a:ext cx="266065" cy="2660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8" name="椭圆 27"/>
          <p:cNvSpPr/>
          <p:nvPr>
            <p:custDataLst>
              <p:tags r:id="rId7"/>
            </p:custDataLst>
          </p:nvPr>
        </p:nvSpPr>
        <p:spPr>
          <a:xfrm>
            <a:off x="11009630" y="701675"/>
            <a:ext cx="386715" cy="3867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17" name="标题 16">
            <a:extLst>
              <a:ext uri="{FF2B5EF4-FFF2-40B4-BE49-F238E27FC236}">
                <a16:creationId xmlns:a16="http://schemas.microsoft.com/office/drawing/2014/main" id="{C9D21084-811F-4E5B-9E3E-A1A97EC310B2}"/>
              </a:ext>
            </a:extLst>
          </p:cNvPr>
          <p:cNvSpPr>
            <a:spLocks noGrp="1"/>
          </p:cNvSpPr>
          <p:nvPr>
            <p:ph type="title"/>
          </p:nvPr>
        </p:nvSpPr>
        <p:spPr>
          <a:xfrm>
            <a:off x="669881" y="644849"/>
            <a:ext cx="10852237" cy="441964"/>
          </a:xfrm>
        </p:spPr>
        <p:txBody>
          <a:bodyPr>
            <a:normAutofit fontScale="90000"/>
          </a:bodyPr>
          <a:lstStyle/>
          <a:p>
            <a:r>
              <a:rPr lang="zh-CN" altLang="en-US" dirty="0">
                <a:solidFill>
                  <a:schemeClr val="bg1">
                    <a:lumMod val="65000"/>
                  </a:schemeClr>
                </a:solidFill>
              </a:rPr>
              <a:t>任务总结</a:t>
            </a:r>
          </a:p>
        </p:txBody>
      </p:sp>
      <p:sp>
        <p:nvSpPr>
          <p:cNvPr id="18" name="内容占位符 17">
            <a:extLst>
              <a:ext uri="{FF2B5EF4-FFF2-40B4-BE49-F238E27FC236}">
                <a16:creationId xmlns:a16="http://schemas.microsoft.com/office/drawing/2014/main" id="{F4B11AB2-3FB2-459A-ADBA-7F14CD663054}"/>
              </a:ext>
            </a:extLst>
          </p:cNvPr>
          <p:cNvSpPr>
            <a:spLocks noGrp="1"/>
          </p:cNvSpPr>
          <p:nvPr>
            <p:ph sz="half" idx="1"/>
          </p:nvPr>
        </p:nvSpPr>
        <p:spPr>
          <a:xfrm>
            <a:off x="669881" y="1136814"/>
            <a:ext cx="5283242" cy="2476492"/>
          </a:xfrm>
        </p:spPr>
        <p:txBody>
          <a:bodyPr>
            <a:normAutofit lnSpcReduction="10000"/>
          </a:bodyPr>
          <a:lstStyle/>
          <a:p>
            <a:r>
              <a:rPr lang="zh-CN" altLang="en-US" dirty="0"/>
              <a:t>工作内容</a:t>
            </a:r>
            <a:endParaRPr lang="en-US" altLang="zh-CN" dirty="0"/>
          </a:p>
          <a:p>
            <a:pPr marL="342900" indent="-342900">
              <a:buFont typeface="+mj-lt"/>
              <a:buAutoNum type="arabicPeriod"/>
            </a:pPr>
            <a:r>
              <a:rPr lang="zh-CN" altLang="en-US" dirty="0"/>
              <a:t>设计优化下游任务的分类器</a:t>
            </a:r>
            <a:endParaRPr lang="en-US" altLang="zh-CN" dirty="0"/>
          </a:p>
          <a:p>
            <a:pPr marL="342900" indent="-342900">
              <a:buFont typeface="+mj-lt"/>
              <a:buAutoNum type="arabicPeriod"/>
            </a:pPr>
            <a:r>
              <a:rPr lang="zh-CN" altLang="en-US" dirty="0"/>
              <a:t>探索不同的分类特征提取方法</a:t>
            </a:r>
            <a:endParaRPr lang="en-US" altLang="zh-CN" dirty="0"/>
          </a:p>
          <a:p>
            <a:pPr marL="342900" indent="-342900">
              <a:buFont typeface="+mj-lt"/>
              <a:buAutoNum type="arabicPeriod"/>
            </a:pPr>
            <a:r>
              <a:rPr lang="zh-CN" altLang="en-US" dirty="0"/>
              <a:t>寻找合适的学习率设置和调度策略</a:t>
            </a:r>
            <a:endParaRPr lang="en-US" altLang="zh-CN" dirty="0"/>
          </a:p>
          <a:p>
            <a:pPr marL="342900" indent="-342900">
              <a:buFont typeface="+mj-lt"/>
              <a:buAutoNum type="arabicPeriod"/>
            </a:pPr>
            <a:r>
              <a:rPr lang="zh-CN" altLang="en-US" dirty="0"/>
              <a:t>使用多种数据增强方法</a:t>
            </a:r>
            <a:endParaRPr lang="en-US" altLang="zh-CN" dirty="0"/>
          </a:p>
          <a:p>
            <a:pPr marL="342900" indent="-342900">
              <a:buFont typeface="+mj-lt"/>
              <a:buAutoNum type="arabicPeriod"/>
            </a:pPr>
            <a:r>
              <a:rPr lang="zh-CN" altLang="en-US" dirty="0"/>
              <a:t>尝试</a:t>
            </a:r>
            <a:r>
              <a:rPr lang="en-US" altLang="zh-CN" dirty="0"/>
              <a:t>further pretrain</a:t>
            </a:r>
            <a:r>
              <a:rPr lang="zh-CN" altLang="en-US" dirty="0"/>
              <a:t>、对抗学习等方法</a:t>
            </a:r>
            <a:endParaRPr lang="en-US" altLang="zh-CN" dirty="0"/>
          </a:p>
        </p:txBody>
      </p:sp>
      <p:sp>
        <p:nvSpPr>
          <p:cNvPr id="19" name="内容占位符 18">
            <a:extLst>
              <a:ext uri="{FF2B5EF4-FFF2-40B4-BE49-F238E27FC236}">
                <a16:creationId xmlns:a16="http://schemas.microsoft.com/office/drawing/2014/main" id="{24D4B141-7C0A-4CAC-945B-640863821957}"/>
              </a:ext>
            </a:extLst>
          </p:cNvPr>
          <p:cNvSpPr>
            <a:spLocks noGrp="1"/>
          </p:cNvSpPr>
          <p:nvPr>
            <p:ph sz="half" idx="2"/>
          </p:nvPr>
        </p:nvSpPr>
        <p:spPr>
          <a:xfrm>
            <a:off x="6238879" y="1136814"/>
            <a:ext cx="5283242" cy="2912415"/>
          </a:xfrm>
        </p:spPr>
        <p:txBody>
          <a:bodyPr>
            <a:normAutofit lnSpcReduction="10000"/>
          </a:bodyPr>
          <a:lstStyle/>
          <a:p>
            <a:r>
              <a:rPr lang="zh-CN" altLang="en-US" dirty="0"/>
              <a:t>实践成果：</a:t>
            </a:r>
            <a:endParaRPr lang="en-US" altLang="zh-CN" dirty="0"/>
          </a:p>
          <a:p>
            <a:pPr marL="0" indent="0">
              <a:buNone/>
            </a:pPr>
            <a:r>
              <a:rPr lang="en-US" altLang="zh-CN" dirty="0"/>
              <a:t>   </a:t>
            </a:r>
            <a:r>
              <a:rPr lang="zh-CN" altLang="en-US" dirty="0"/>
              <a:t>加深了对于</a:t>
            </a:r>
            <a:r>
              <a:rPr lang="en-US" altLang="zh-CN" dirty="0"/>
              <a:t>Transformer</a:t>
            </a:r>
            <a:r>
              <a:rPr lang="zh-CN" altLang="en-US" dirty="0"/>
              <a:t>和</a:t>
            </a:r>
            <a:r>
              <a:rPr lang="en-US" altLang="zh-CN" dirty="0"/>
              <a:t>Bert</a:t>
            </a:r>
            <a:r>
              <a:rPr lang="zh-CN" altLang="en-US" dirty="0"/>
              <a:t>的了解</a:t>
            </a:r>
            <a:endParaRPr lang="en-US" altLang="zh-CN" dirty="0"/>
          </a:p>
          <a:p>
            <a:pPr marL="0" indent="0">
              <a:buNone/>
            </a:pPr>
            <a:r>
              <a:rPr lang="en-US" altLang="zh-CN" dirty="0"/>
              <a:t>   </a:t>
            </a:r>
            <a:r>
              <a:rPr lang="zh-CN" altLang="en-US" dirty="0"/>
              <a:t>学习了系统的</a:t>
            </a:r>
            <a:r>
              <a:rPr lang="en-US" altLang="zh-CN" dirty="0"/>
              <a:t>fine-tune</a:t>
            </a:r>
            <a:r>
              <a:rPr lang="zh-CN" altLang="en-US" dirty="0"/>
              <a:t>策略和实验方法</a:t>
            </a:r>
            <a:endParaRPr lang="en-US" altLang="zh-CN" dirty="0"/>
          </a:p>
          <a:p>
            <a:pPr marL="0" indent="0">
              <a:buNone/>
            </a:pPr>
            <a:r>
              <a:rPr lang="en-US" altLang="zh-CN" dirty="0"/>
              <a:t>   </a:t>
            </a:r>
            <a:r>
              <a:rPr lang="zh-CN" altLang="en-US" dirty="0"/>
              <a:t>掌握了</a:t>
            </a:r>
            <a:r>
              <a:rPr lang="en-US" altLang="zh-CN" dirty="0"/>
              <a:t>transformers</a:t>
            </a:r>
            <a:r>
              <a:rPr lang="zh-CN" altLang="en-US" dirty="0"/>
              <a:t>库的部分方法</a:t>
            </a:r>
            <a:endParaRPr lang="en-US" altLang="zh-CN" dirty="0"/>
          </a:p>
          <a:p>
            <a:pPr marL="0" indent="0">
              <a:buNone/>
            </a:pPr>
            <a:r>
              <a:rPr lang="en-US" altLang="zh-CN" dirty="0"/>
              <a:t>   </a:t>
            </a:r>
            <a:r>
              <a:rPr lang="zh-CN" altLang="en-US" dirty="0"/>
              <a:t>锻炼了自身的代码和</a:t>
            </a:r>
            <a:r>
              <a:rPr lang="en-US" altLang="zh-CN" dirty="0"/>
              <a:t>debug</a:t>
            </a:r>
            <a:r>
              <a:rPr lang="zh-CN" altLang="en-US" dirty="0"/>
              <a:t>能力</a:t>
            </a:r>
            <a:endParaRPr lang="en-US" altLang="zh-CN" dirty="0"/>
          </a:p>
          <a:p>
            <a:pPr marL="0" indent="0">
              <a:buNone/>
            </a:pPr>
            <a:r>
              <a:rPr lang="en-US" altLang="zh-CN" dirty="0"/>
              <a:t>   </a:t>
            </a:r>
          </a:p>
        </p:txBody>
      </p:sp>
      <p:sp>
        <p:nvSpPr>
          <p:cNvPr id="22" name="内容占位符 17">
            <a:extLst>
              <a:ext uri="{FF2B5EF4-FFF2-40B4-BE49-F238E27FC236}">
                <a16:creationId xmlns:a16="http://schemas.microsoft.com/office/drawing/2014/main" id="{219CBBA2-C841-40CB-96F2-67070E2C1EB4}"/>
              </a:ext>
            </a:extLst>
          </p:cNvPr>
          <p:cNvSpPr txBox="1">
            <a:spLocks/>
          </p:cNvSpPr>
          <p:nvPr/>
        </p:nvSpPr>
        <p:spPr>
          <a:xfrm>
            <a:off x="669881" y="3864923"/>
            <a:ext cx="5283242" cy="2476492"/>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组员分工</a:t>
            </a:r>
            <a:endParaRPr lang="en-US" altLang="zh-CN" dirty="0"/>
          </a:p>
          <a:p>
            <a:endParaRPr lang="zh-CN" altLang="en-US" dirty="0"/>
          </a:p>
        </p:txBody>
      </p:sp>
      <p:graphicFrame>
        <p:nvGraphicFramePr>
          <p:cNvPr id="2" name="表格 1">
            <a:extLst>
              <a:ext uri="{FF2B5EF4-FFF2-40B4-BE49-F238E27FC236}">
                <a16:creationId xmlns:a16="http://schemas.microsoft.com/office/drawing/2014/main" id="{846125EC-C928-4B0B-9ADB-672420D69C76}"/>
              </a:ext>
            </a:extLst>
          </p:cNvPr>
          <p:cNvGraphicFramePr>
            <a:graphicFrameLocks noGrp="1"/>
          </p:cNvGraphicFramePr>
          <p:nvPr>
            <p:extLst>
              <p:ext uri="{D42A27DB-BD31-4B8C-83A1-F6EECF244321}">
                <p14:modId xmlns:p14="http://schemas.microsoft.com/office/powerpoint/2010/main" val="1932061521"/>
              </p:ext>
            </p:extLst>
          </p:nvPr>
        </p:nvGraphicFramePr>
        <p:xfrm>
          <a:off x="720090" y="4302288"/>
          <a:ext cx="9777096" cy="1885152"/>
        </p:xfrm>
        <a:graphic>
          <a:graphicData uri="http://schemas.openxmlformats.org/drawingml/2006/table">
            <a:tbl>
              <a:tblPr firstRow="1" bandRow="1">
                <a:tableStyleId>{5C22544A-7EE6-4342-B048-85BDC9FD1C3A}</a:tableStyleId>
              </a:tblPr>
              <a:tblGrid>
                <a:gridCol w="2444274">
                  <a:extLst>
                    <a:ext uri="{9D8B030D-6E8A-4147-A177-3AD203B41FA5}">
                      <a16:colId xmlns:a16="http://schemas.microsoft.com/office/drawing/2014/main" val="890771743"/>
                    </a:ext>
                  </a:extLst>
                </a:gridCol>
                <a:gridCol w="2444274">
                  <a:extLst>
                    <a:ext uri="{9D8B030D-6E8A-4147-A177-3AD203B41FA5}">
                      <a16:colId xmlns:a16="http://schemas.microsoft.com/office/drawing/2014/main" val="3290427307"/>
                    </a:ext>
                  </a:extLst>
                </a:gridCol>
                <a:gridCol w="2444274">
                  <a:extLst>
                    <a:ext uri="{9D8B030D-6E8A-4147-A177-3AD203B41FA5}">
                      <a16:colId xmlns:a16="http://schemas.microsoft.com/office/drawing/2014/main" val="1479588886"/>
                    </a:ext>
                  </a:extLst>
                </a:gridCol>
                <a:gridCol w="2444274">
                  <a:extLst>
                    <a:ext uri="{9D8B030D-6E8A-4147-A177-3AD203B41FA5}">
                      <a16:colId xmlns:a16="http://schemas.microsoft.com/office/drawing/2014/main" val="4119095443"/>
                    </a:ext>
                  </a:extLst>
                </a:gridCol>
              </a:tblGrid>
              <a:tr h="324191">
                <a:tc>
                  <a:txBody>
                    <a:bodyPr/>
                    <a:lstStyle/>
                    <a:p>
                      <a:pPr algn="ctr"/>
                      <a:r>
                        <a:rPr lang="zh-CN" altLang="en-US" sz="1200" dirty="0"/>
                        <a:t>小组成员</a:t>
                      </a:r>
                    </a:p>
                  </a:txBody>
                  <a:tcPr anchor="ctr" anchorCtr="1"/>
                </a:tc>
                <a:tc>
                  <a:txBody>
                    <a:bodyPr/>
                    <a:lstStyle/>
                    <a:p>
                      <a:pPr algn="ctr"/>
                      <a:r>
                        <a:rPr lang="zh-CN" altLang="en-US" sz="1200" dirty="0"/>
                        <a:t>孙平炜</a:t>
                      </a:r>
                    </a:p>
                  </a:txBody>
                  <a:tcPr anchor="ctr" anchorCtr="1"/>
                </a:tc>
                <a:tc>
                  <a:txBody>
                    <a:bodyPr/>
                    <a:lstStyle/>
                    <a:p>
                      <a:pPr algn="ctr"/>
                      <a:r>
                        <a:rPr lang="zh-CN" altLang="en-US" sz="1200" dirty="0"/>
                        <a:t>孙翰文</a:t>
                      </a:r>
                    </a:p>
                  </a:txBody>
                  <a:tcPr anchor="ctr" anchorCtr="1"/>
                </a:tc>
                <a:tc>
                  <a:txBody>
                    <a:bodyPr/>
                    <a:lstStyle/>
                    <a:p>
                      <a:pPr algn="ctr"/>
                      <a:r>
                        <a:rPr lang="zh-CN" altLang="en-US" sz="1200" dirty="0"/>
                        <a:t>刘寒</a:t>
                      </a:r>
                    </a:p>
                  </a:txBody>
                  <a:tcPr anchor="ctr" anchorCtr="1"/>
                </a:tc>
                <a:extLst>
                  <a:ext uri="{0D108BD9-81ED-4DB2-BD59-A6C34878D82A}">
                    <a16:rowId xmlns:a16="http://schemas.microsoft.com/office/drawing/2014/main" val="1956218911"/>
                  </a:ext>
                </a:extLst>
              </a:tr>
              <a:tr h="1042801">
                <a:tc>
                  <a:txBody>
                    <a:bodyPr/>
                    <a:lstStyle/>
                    <a:p>
                      <a:pPr algn="ctr"/>
                      <a:r>
                        <a:rPr lang="zh-CN" altLang="en-US" sz="1100" dirty="0">
                          <a:solidFill>
                            <a:schemeClr val="bg1">
                              <a:lumMod val="50000"/>
                            </a:schemeClr>
                          </a:solidFill>
                        </a:rPr>
                        <a:t>工作内容</a:t>
                      </a:r>
                    </a:p>
                  </a:txBody>
                  <a:tcPr anchor="ctr" anchorCtr="1"/>
                </a:tc>
                <a:tc>
                  <a:txBody>
                    <a:bodyPr/>
                    <a:lstStyle/>
                    <a:p>
                      <a:pPr marL="171450" indent="-171450">
                        <a:buFont typeface="Arial" panose="020B0604020202020204" pitchFamily="34" charset="0"/>
                        <a:buChar char="•"/>
                      </a:pPr>
                      <a:r>
                        <a:rPr lang="zh-CN" altLang="en-US" sz="1000" dirty="0">
                          <a:solidFill>
                            <a:schemeClr val="bg1">
                              <a:lumMod val="50000"/>
                            </a:schemeClr>
                          </a:solidFill>
                        </a:rPr>
                        <a:t>修改代码结构实现实验所需功能</a:t>
                      </a:r>
                      <a:endParaRPr lang="en-US" altLang="zh-CN" sz="1000" dirty="0">
                        <a:solidFill>
                          <a:schemeClr val="bg1">
                            <a:lumMod val="50000"/>
                          </a:schemeClr>
                        </a:solidFill>
                      </a:endParaRPr>
                    </a:p>
                    <a:p>
                      <a:pPr marL="171450" indent="-171450">
                        <a:buFont typeface="Arial" panose="020B0604020202020204" pitchFamily="34" charset="0"/>
                        <a:buChar char="•"/>
                      </a:pPr>
                      <a:r>
                        <a:rPr lang="zh-CN" altLang="en-US" sz="1000" dirty="0">
                          <a:solidFill>
                            <a:schemeClr val="bg1">
                              <a:lumMod val="50000"/>
                            </a:schemeClr>
                          </a:solidFill>
                        </a:rPr>
                        <a:t>设计实现</a:t>
                      </a:r>
                      <a:r>
                        <a:rPr lang="en-US" altLang="zh-CN" sz="1000" dirty="0">
                          <a:solidFill>
                            <a:schemeClr val="bg1">
                              <a:lumMod val="50000"/>
                            </a:schemeClr>
                          </a:solidFill>
                        </a:rPr>
                        <a:t>further pretrain</a:t>
                      </a:r>
                      <a:r>
                        <a:rPr lang="zh-CN" altLang="en-US" sz="1000" dirty="0">
                          <a:solidFill>
                            <a:schemeClr val="bg1">
                              <a:lumMod val="50000"/>
                            </a:schemeClr>
                          </a:solidFill>
                        </a:rPr>
                        <a:t>方法</a:t>
                      </a:r>
                      <a:endParaRPr lang="en-US" altLang="zh-CN" sz="1000" dirty="0">
                        <a:solidFill>
                          <a:schemeClr val="bg1">
                            <a:lumMod val="50000"/>
                          </a:schemeClr>
                        </a:solidFill>
                      </a:endParaRPr>
                    </a:p>
                    <a:p>
                      <a:pPr marL="171450" indent="-171450">
                        <a:buFont typeface="Arial" panose="020B0604020202020204" pitchFamily="34" charset="0"/>
                        <a:buChar char="•"/>
                      </a:pPr>
                      <a:r>
                        <a:rPr lang="zh-CN" altLang="en-US" sz="1000" dirty="0">
                          <a:solidFill>
                            <a:schemeClr val="bg1">
                              <a:lumMod val="50000"/>
                            </a:schemeClr>
                          </a:solidFill>
                        </a:rPr>
                        <a:t>实现基于预训练模型的数据增强</a:t>
                      </a:r>
                      <a:endParaRPr lang="en-US" altLang="zh-CN" sz="1000" dirty="0">
                        <a:solidFill>
                          <a:schemeClr val="bg1">
                            <a:lumMod val="50000"/>
                          </a:schemeClr>
                        </a:solidFill>
                      </a:endParaRPr>
                    </a:p>
                    <a:p>
                      <a:pPr marL="171450" indent="-171450">
                        <a:buFont typeface="Arial" panose="020B0604020202020204" pitchFamily="34" charset="0"/>
                        <a:buChar char="•"/>
                      </a:pPr>
                      <a:r>
                        <a:rPr lang="zh-CN" altLang="en-US" sz="1000" dirty="0">
                          <a:solidFill>
                            <a:schemeClr val="bg1">
                              <a:lumMod val="50000"/>
                            </a:schemeClr>
                          </a:solidFill>
                        </a:rPr>
                        <a:t>撰写</a:t>
                      </a:r>
                      <a:r>
                        <a:rPr lang="en-US" altLang="zh-CN" sz="1000" dirty="0">
                          <a:solidFill>
                            <a:schemeClr val="bg1">
                              <a:lumMod val="50000"/>
                            </a:schemeClr>
                          </a:solidFill>
                        </a:rPr>
                        <a:t>proposal</a:t>
                      </a:r>
                      <a:r>
                        <a:rPr lang="zh-CN" altLang="en-US" sz="1000" dirty="0">
                          <a:solidFill>
                            <a:schemeClr val="bg1">
                              <a:lumMod val="50000"/>
                            </a:schemeClr>
                          </a:solidFill>
                        </a:rPr>
                        <a:t>和验收文档</a:t>
                      </a:r>
                    </a:p>
                  </a:txBody>
                  <a:tcPr anchor="ctr" anchorCtr="1"/>
                </a:tc>
                <a:tc>
                  <a:txBody>
                    <a:bodyPr/>
                    <a:lstStyle/>
                    <a:p>
                      <a:pPr marL="171450" indent="-171450">
                        <a:buFont typeface="Arial" panose="020B0604020202020204" pitchFamily="34" charset="0"/>
                        <a:buChar char="•"/>
                      </a:pPr>
                      <a:r>
                        <a:rPr lang="en-US" altLang="zh-CN" sz="1000" dirty="0">
                          <a:solidFill>
                            <a:schemeClr val="bg1">
                              <a:lumMod val="50000"/>
                            </a:schemeClr>
                          </a:solidFill>
                        </a:rPr>
                        <a:t>Layer-wise </a:t>
                      </a:r>
                      <a:r>
                        <a:rPr lang="zh-CN" altLang="en-US" sz="1000" dirty="0">
                          <a:solidFill>
                            <a:schemeClr val="bg1">
                              <a:lumMod val="50000"/>
                            </a:schemeClr>
                          </a:solidFill>
                        </a:rPr>
                        <a:t>学习率的对比实验</a:t>
                      </a:r>
                      <a:endParaRPr lang="en-US" altLang="zh-CN" sz="1000" dirty="0">
                        <a:solidFill>
                          <a:schemeClr val="bg1">
                            <a:lumMod val="50000"/>
                          </a:schemeClr>
                        </a:solidFill>
                      </a:endParaRPr>
                    </a:p>
                    <a:p>
                      <a:pPr marL="171450" indent="-171450">
                        <a:buFont typeface="Arial" panose="020B0604020202020204" pitchFamily="34" charset="0"/>
                        <a:buChar char="•"/>
                      </a:pPr>
                      <a:r>
                        <a:rPr lang="zh-CN" altLang="en-US" sz="1000" dirty="0">
                          <a:solidFill>
                            <a:schemeClr val="bg1">
                              <a:lumMod val="50000"/>
                            </a:schemeClr>
                          </a:solidFill>
                        </a:rPr>
                        <a:t>不同调度方案的对比试验</a:t>
                      </a:r>
                      <a:endParaRPr lang="en-US" altLang="zh-CN" sz="1000" dirty="0">
                        <a:solidFill>
                          <a:schemeClr val="bg1">
                            <a:lumMod val="50000"/>
                          </a:schemeClr>
                        </a:solidFill>
                      </a:endParaRPr>
                    </a:p>
                    <a:p>
                      <a:pPr marL="171450" indent="-171450">
                        <a:buFont typeface="Arial" panose="020B0604020202020204" pitchFamily="34" charset="0"/>
                        <a:buChar char="•"/>
                      </a:pPr>
                      <a:r>
                        <a:rPr lang="zh-CN" altLang="en-US" sz="1000" dirty="0">
                          <a:solidFill>
                            <a:schemeClr val="bg1">
                              <a:lumMod val="50000"/>
                            </a:schemeClr>
                          </a:solidFill>
                        </a:rPr>
                        <a:t>实现</a:t>
                      </a:r>
                      <a:r>
                        <a:rPr lang="en-US" altLang="zh-CN" sz="1000" dirty="0">
                          <a:solidFill>
                            <a:schemeClr val="bg1">
                              <a:lumMod val="50000"/>
                            </a:schemeClr>
                          </a:solidFill>
                        </a:rPr>
                        <a:t>EDA</a:t>
                      </a:r>
                      <a:r>
                        <a:rPr lang="zh-CN" altLang="en-US" sz="1000" dirty="0">
                          <a:solidFill>
                            <a:schemeClr val="bg1">
                              <a:lumMod val="50000"/>
                            </a:schemeClr>
                          </a:solidFill>
                        </a:rPr>
                        <a:t>数据增强方法</a:t>
                      </a:r>
                      <a:endParaRPr lang="en-US" altLang="zh-CN" sz="1000" dirty="0">
                        <a:solidFill>
                          <a:schemeClr val="bg1">
                            <a:lumMod val="50000"/>
                          </a:schemeClr>
                        </a:solidFill>
                      </a:endParaRPr>
                    </a:p>
                    <a:p>
                      <a:pPr marL="171450" indent="-171450">
                        <a:buFont typeface="Arial" panose="020B0604020202020204" pitchFamily="34" charset="0"/>
                        <a:buChar char="•"/>
                      </a:pPr>
                      <a:r>
                        <a:rPr lang="zh-CN" altLang="en-US" sz="1000" dirty="0">
                          <a:solidFill>
                            <a:schemeClr val="bg1">
                              <a:lumMod val="50000"/>
                            </a:schemeClr>
                          </a:solidFill>
                        </a:rPr>
                        <a:t>数据增强方法的消融实验</a:t>
                      </a:r>
                      <a:endParaRPr lang="en-US" altLang="zh-CN" sz="1000" dirty="0">
                        <a:solidFill>
                          <a:schemeClr val="bg1">
                            <a:lumMod val="50000"/>
                          </a:schemeClr>
                        </a:solidFill>
                      </a:endParaRPr>
                    </a:p>
                    <a:p>
                      <a:pPr marL="171450" indent="-171450">
                        <a:buFont typeface="Arial" panose="020B0604020202020204" pitchFamily="34" charset="0"/>
                        <a:buChar char="•"/>
                      </a:pPr>
                      <a:r>
                        <a:rPr lang="zh-CN" altLang="en-US" sz="1000" dirty="0">
                          <a:solidFill>
                            <a:schemeClr val="bg1">
                              <a:lumMod val="50000"/>
                            </a:schemeClr>
                          </a:solidFill>
                        </a:rPr>
                        <a:t>撰写</a:t>
                      </a:r>
                      <a:r>
                        <a:rPr lang="en-US" altLang="zh-CN" sz="1000" dirty="0">
                          <a:solidFill>
                            <a:schemeClr val="bg1">
                              <a:lumMod val="50000"/>
                            </a:schemeClr>
                          </a:solidFill>
                        </a:rPr>
                        <a:t>proposal</a:t>
                      </a:r>
                      <a:r>
                        <a:rPr lang="zh-CN" altLang="en-US" sz="1000" dirty="0">
                          <a:solidFill>
                            <a:schemeClr val="bg1">
                              <a:lumMod val="50000"/>
                            </a:schemeClr>
                          </a:solidFill>
                        </a:rPr>
                        <a:t>和报告</a:t>
                      </a:r>
                      <a:endParaRPr lang="en-US" altLang="zh-CN" sz="1000" dirty="0">
                        <a:solidFill>
                          <a:schemeClr val="bg1">
                            <a:lumMod val="50000"/>
                          </a:schemeClr>
                        </a:solidFill>
                      </a:endParaRPr>
                    </a:p>
                  </a:txBody>
                  <a:tcPr anchor="ctr" anchorCtr="1"/>
                </a:tc>
                <a:tc>
                  <a:txBody>
                    <a:bodyPr/>
                    <a:lstStyle/>
                    <a:p>
                      <a:pPr marL="171450" indent="-171450">
                        <a:buFont typeface="Arial" panose="020B0604020202020204" pitchFamily="34" charset="0"/>
                        <a:buChar char="•"/>
                      </a:pPr>
                      <a:r>
                        <a:rPr lang="zh-CN" altLang="en-US" sz="1000" dirty="0">
                          <a:solidFill>
                            <a:schemeClr val="bg1">
                              <a:lumMod val="50000"/>
                            </a:schemeClr>
                          </a:solidFill>
                        </a:rPr>
                        <a:t>设计实现不同分类器并进行对比试验</a:t>
                      </a:r>
                      <a:endParaRPr lang="en-US" altLang="zh-CN" sz="1000" dirty="0">
                        <a:solidFill>
                          <a:schemeClr val="bg1">
                            <a:lumMod val="50000"/>
                          </a:schemeClr>
                        </a:solidFill>
                      </a:endParaRPr>
                    </a:p>
                    <a:p>
                      <a:pPr marL="171450" indent="-171450">
                        <a:buFont typeface="Arial" panose="020B0604020202020204" pitchFamily="34" charset="0"/>
                        <a:buChar char="•"/>
                      </a:pPr>
                      <a:r>
                        <a:rPr lang="zh-CN" altLang="en-US" sz="1000" dirty="0">
                          <a:solidFill>
                            <a:schemeClr val="bg1">
                              <a:lumMod val="50000"/>
                            </a:schemeClr>
                          </a:solidFill>
                        </a:rPr>
                        <a:t>不同特征提取方式的对比试验</a:t>
                      </a:r>
                      <a:endParaRPr lang="en-US" altLang="zh-CN" sz="1000" dirty="0">
                        <a:solidFill>
                          <a:schemeClr val="bg1">
                            <a:lumMod val="50000"/>
                          </a:schemeClr>
                        </a:solidFill>
                      </a:endParaRPr>
                    </a:p>
                    <a:p>
                      <a:pPr marL="171450" indent="-171450">
                        <a:buFont typeface="Arial" panose="020B0604020202020204" pitchFamily="34" charset="0"/>
                        <a:buChar char="•"/>
                      </a:pPr>
                      <a:r>
                        <a:rPr lang="zh-CN" altLang="en-US" sz="1000" dirty="0">
                          <a:solidFill>
                            <a:schemeClr val="bg1">
                              <a:lumMod val="50000"/>
                            </a:schemeClr>
                          </a:solidFill>
                        </a:rPr>
                        <a:t>尝试对抗学习策略</a:t>
                      </a:r>
                      <a:endParaRPr lang="en-US" altLang="zh-CN" sz="1000" dirty="0">
                        <a:solidFill>
                          <a:schemeClr val="bg1">
                            <a:lumMod val="50000"/>
                          </a:schemeClr>
                        </a:solidFill>
                      </a:endParaRPr>
                    </a:p>
                    <a:p>
                      <a:pPr marL="171450" indent="-171450">
                        <a:buFont typeface="Arial" panose="020B0604020202020204" pitchFamily="34" charset="0"/>
                        <a:buChar char="•"/>
                      </a:pPr>
                      <a:r>
                        <a:rPr lang="zh-CN" altLang="en-US" sz="1000" dirty="0">
                          <a:solidFill>
                            <a:schemeClr val="bg1">
                              <a:lumMod val="50000"/>
                            </a:schemeClr>
                          </a:solidFill>
                        </a:rPr>
                        <a:t>使用其它模型尝试效果</a:t>
                      </a:r>
                      <a:endParaRPr lang="en-US" altLang="zh-CN" sz="1000" dirty="0">
                        <a:solidFill>
                          <a:schemeClr val="bg1">
                            <a:lumMod val="50000"/>
                          </a:schemeClr>
                        </a:solidFill>
                      </a:endParaRPr>
                    </a:p>
                    <a:p>
                      <a:pPr marL="171450" indent="-171450">
                        <a:buFont typeface="Arial" panose="020B0604020202020204" pitchFamily="34" charset="0"/>
                        <a:buChar char="•"/>
                      </a:pPr>
                      <a:r>
                        <a:rPr lang="zh-CN" altLang="en-US" sz="1000" dirty="0">
                          <a:solidFill>
                            <a:schemeClr val="bg1">
                              <a:lumMod val="50000"/>
                            </a:schemeClr>
                          </a:solidFill>
                        </a:rPr>
                        <a:t>撰写报告</a:t>
                      </a:r>
                    </a:p>
                  </a:txBody>
                  <a:tcPr anchor="ctr" anchorCtr="1"/>
                </a:tc>
                <a:extLst>
                  <a:ext uri="{0D108BD9-81ED-4DB2-BD59-A6C34878D82A}">
                    <a16:rowId xmlns:a16="http://schemas.microsoft.com/office/drawing/2014/main" val="1765741584"/>
                  </a:ext>
                </a:extLst>
              </a:tr>
              <a:tr h="518160">
                <a:tc>
                  <a:txBody>
                    <a:bodyPr/>
                    <a:lstStyle/>
                    <a:p>
                      <a:pPr algn="ctr"/>
                      <a:r>
                        <a:rPr lang="zh-CN" altLang="en-US" sz="1100" dirty="0">
                          <a:solidFill>
                            <a:schemeClr val="bg1">
                              <a:lumMod val="50000"/>
                            </a:schemeClr>
                          </a:solidFill>
                        </a:rPr>
                        <a:t>工作占比</a:t>
                      </a:r>
                    </a:p>
                  </a:txBody>
                  <a:tcPr anchor="ctr" anchorCtr="1"/>
                </a:tc>
                <a:tc>
                  <a:txBody>
                    <a:bodyPr/>
                    <a:lstStyle/>
                    <a:p>
                      <a:pPr algn="ctr"/>
                      <a:r>
                        <a:rPr lang="en-US" altLang="zh-CN" sz="1100" dirty="0">
                          <a:solidFill>
                            <a:schemeClr val="bg1">
                              <a:lumMod val="50000"/>
                            </a:schemeClr>
                          </a:solidFill>
                        </a:rPr>
                        <a:t>34%</a:t>
                      </a:r>
                      <a:endParaRPr lang="zh-CN" altLang="en-US" sz="1100" dirty="0">
                        <a:solidFill>
                          <a:schemeClr val="bg1">
                            <a:lumMod val="50000"/>
                          </a:schemeClr>
                        </a:solidFill>
                      </a:endParaRPr>
                    </a:p>
                  </a:txBody>
                  <a:tcPr anchor="ctr" anchorCtr="1"/>
                </a:tc>
                <a:tc>
                  <a:txBody>
                    <a:bodyPr/>
                    <a:lstStyle/>
                    <a:p>
                      <a:pPr algn="ctr"/>
                      <a:r>
                        <a:rPr lang="en-US" altLang="zh-CN" sz="1100" dirty="0">
                          <a:solidFill>
                            <a:schemeClr val="bg1">
                              <a:lumMod val="50000"/>
                            </a:schemeClr>
                          </a:solidFill>
                        </a:rPr>
                        <a:t>33%</a:t>
                      </a:r>
                      <a:endParaRPr lang="zh-CN" altLang="en-US" sz="1100" dirty="0">
                        <a:solidFill>
                          <a:schemeClr val="bg1">
                            <a:lumMod val="50000"/>
                          </a:schemeClr>
                        </a:solidFill>
                      </a:endParaRPr>
                    </a:p>
                  </a:txBody>
                  <a:tcPr anchor="ctr" anchorCtr="1"/>
                </a:tc>
                <a:tc>
                  <a:txBody>
                    <a:bodyPr/>
                    <a:lstStyle/>
                    <a:p>
                      <a:pPr algn="ctr"/>
                      <a:r>
                        <a:rPr lang="en-US" altLang="zh-CN" sz="1100" dirty="0">
                          <a:solidFill>
                            <a:schemeClr val="bg1">
                              <a:lumMod val="50000"/>
                            </a:schemeClr>
                          </a:solidFill>
                        </a:rPr>
                        <a:t>33%</a:t>
                      </a:r>
                      <a:endParaRPr lang="zh-CN" altLang="en-US" sz="1100" dirty="0">
                        <a:solidFill>
                          <a:schemeClr val="bg1">
                            <a:lumMod val="50000"/>
                          </a:schemeClr>
                        </a:solidFill>
                      </a:endParaRPr>
                    </a:p>
                  </a:txBody>
                  <a:tcPr anchor="ctr" anchorCtr="1"/>
                </a:tc>
                <a:extLst>
                  <a:ext uri="{0D108BD9-81ED-4DB2-BD59-A6C34878D82A}">
                    <a16:rowId xmlns:a16="http://schemas.microsoft.com/office/drawing/2014/main" val="3757831924"/>
                  </a:ext>
                </a:extLst>
              </a:tr>
            </a:tbl>
          </a:graphicData>
        </a:graphic>
      </p:graphicFrame>
    </p:spTree>
    <p:custDataLst>
      <p:tags r:id="rId1"/>
    </p:custDataLst>
    <p:extLst>
      <p:ext uri="{BB962C8B-B14F-4D97-AF65-F5344CB8AC3E}">
        <p14:creationId xmlns:p14="http://schemas.microsoft.com/office/powerpoint/2010/main" val="3275356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7" r:link="rId8" cstate="email"/>
          <a:stretch>
            <a:fillRect/>
          </a:stretch>
        </p:blipFill>
        <p:spPr>
          <a:xfrm>
            <a:off x="0" y="0"/>
            <a:ext cx="720090" cy="741911"/>
          </a:xfrm>
          <a:prstGeom prst="rect">
            <a:avLst/>
          </a:prstGeom>
        </p:spPr>
      </p:pic>
      <p:pic>
        <p:nvPicPr>
          <p:cNvPr id="6" name="图片 5"/>
          <p:cNvPicPr/>
          <p:nvPr userDrawn="1">
            <p:custDataLst>
              <p:tags r:id="rId3"/>
            </p:custDataLst>
          </p:nvPr>
        </p:nvPicPr>
        <p:blipFill>
          <a:blip r:embed="rId9" r:link="rId10" cstate="email"/>
          <a:stretch>
            <a:fillRect/>
          </a:stretch>
        </p:blipFill>
        <p:spPr>
          <a:xfrm>
            <a:off x="11471910" y="0"/>
            <a:ext cx="720090" cy="492449"/>
          </a:xfrm>
          <a:prstGeom prst="rect">
            <a:avLst/>
          </a:prstGeom>
        </p:spPr>
      </p:pic>
      <p:sp>
        <p:nvSpPr>
          <p:cNvPr id="41" name="Freeform 28"/>
          <p:cNvSpPr/>
          <p:nvPr>
            <p:custDataLst>
              <p:tags r:id="rId4"/>
            </p:custDataLst>
          </p:nvPr>
        </p:nvSpPr>
        <p:spPr>
          <a:xfrm>
            <a:off x="2" y="5"/>
            <a:ext cx="12191999" cy="6858000"/>
          </a:xfrm>
          <a:custGeom>
            <a:avLst/>
            <a:gdLst>
              <a:gd name="connsiteX0" fmla="*/ 4366810 w 12191999"/>
              <a:gd name="connsiteY0" fmla="*/ 0 h 6858000"/>
              <a:gd name="connsiteX1" fmla="*/ 12191999 w 12191999"/>
              <a:gd name="connsiteY1" fmla="*/ 2 h 6858000"/>
              <a:gd name="connsiteX2" fmla="*/ 12191998 w 12191999"/>
              <a:gd name="connsiteY2" fmla="*/ 698097 h 6858000"/>
              <a:gd name="connsiteX3" fmla="*/ 7990526 w 12191999"/>
              <a:gd name="connsiteY3" fmla="*/ 6857999 h 6858000"/>
              <a:gd name="connsiteX4" fmla="*/ 0 w 12191999"/>
              <a:gd name="connsiteY4" fmla="*/ 6858000 h 6858000"/>
              <a:gd name="connsiteX5" fmla="*/ 2 w 12191999"/>
              <a:gd name="connsiteY5" fmla="*/ 64022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858000">
                <a:moveTo>
                  <a:pt x="4366810" y="0"/>
                </a:moveTo>
                <a:lnTo>
                  <a:pt x="12191999" y="2"/>
                </a:lnTo>
                <a:lnTo>
                  <a:pt x="12191998" y="698097"/>
                </a:lnTo>
                <a:lnTo>
                  <a:pt x="7990526" y="6857999"/>
                </a:lnTo>
                <a:lnTo>
                  <a:pt x="0" y="6858000"/>
                </a:lnTo>
                <a:lnTo>
                  <a:pt x="2" y="640229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custDataLst>
              <p:tags r:id="rId5"/>
            </p:custDataLst>
          </p:nvPr>
        </p:nvSpPr>
        <p:spPr>
          <a:xfrm>
            <a:off x="457839" y="457204"/>
            <a:ext cx="11277690" cy="5943600"/>
          </a:xfrm>
          <a:prstGeom prst="rect">
            <a:avLst/>
          </a:prstGeom>
          <a:solidFill>
            <a:schemeClr val="lt2">
              <a:alpha val="90000"/>
            </a:schemeClr>
          </a:solidFill>
          <a:ln w="38100">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 name="标题 1">
            <a:extLst>
              <a:ext uri="{FF2B5EF4-FFF2-40B4-BE49-F238E27FC236}">
                <a16:creationId xmlns:a16="http://schemas.microsoft.com/office/drawing/2014/main" id="{55408809-5BA8-4090-A849-036D77E0F042}"/>
              </a:ext>
            </a:extLst>
          </p:cNvPr>
          <p:cNvSpPr>
            <a:spLocks noGrp="1"/>
          </p:cNvSpPr>
          <p:nvPr>
            <p:ph type="title" idx="13"/>
          </p:nvPr>
        </p:nvSpPr>
        <p:spPr>
          <a:xfrm>
            <a:off x="2314620" y="2329805"/>
            <a:ext cx="7562759" cy="1398905"/>
          </a:xfrm>
        </p:spPr>
        <p:txBody>
          <a:bodyPr>
            <a:noAutofit/>
          </a:bodyPr>
          <a:lstStyle/>
          <a:p>
            <a:r>
              <a:rPr lang="zh-CN" altLang="en-US" sz="2400" dirty="0">
                <a:solidFill>
                  <a:schemeClr val="bg1">
                    <a:lumMod val="50000"/>
                  </a:schemeClr>
                </a:solidFill>
              </a:rPr>
              <a:t>感谢老师和助教学长学姐的指导与帮助</a:t>
            </a:r>
          </a:p>
        </p:txBody>
      </p:sp>
      <p:sp>
        <p:nvSpPr>
          <p:cNvPr id="11" name="文本框 10">
            <a:extLst>
              <a:ext uri="{FF2B5EF4-FFF2-40B4-BE49-F238E27FC236}">
                <a16:creationId xmlns:a16="http://schemas.microsoft.com/office/drawing/2014/main" id="{2016A5EE-DAF4-4726-900E-9C20F6178505}"/>
              </a:ext>
            </a:extLst>
          </p:cNvPr>
          <p:cNvSpPr txBox="1"/>
          <p:nvPr/>
        </p:nvSpPr>
        <p:spPr>
          <a:xfrm>
            <a:off x="3699375" y="3589372"/>
            <a:ext cx="4793248" cy="523220"/>
          </a:xfrm>
          <a:prstGeom prst="rect">
            <a:avLst/>
          </a:prstGeom>
          <a:noFill/>
        </p:spPr>
        <p:txBody>
          <a:bodyPr wrap="square" rtlCol="0">
            <a:spAutoFit/>
          </a:bodyPr>
          <a:lstStyle/>
          <a:p>
            <a:pPr algn="ctr"/>
            <a:r>
              <a:rPr lang="zh-CN" altLang="en-US" sz="1400" dirty="0">
                <a:solidFill>
                  <a:schemeClr val="bg1">
                    <a:lumMod val="65000"/>
                  </a:schemeClr>
                </a:solidFill>
              </a:rPr>
              <a:t>孙平炜 孙翰文 刘寒</a:t>
            </a:r>
            <a:endParaRPr lang="en-US" altLang="zh-CN" sz="1400" dirty="0">
              <a:solidFill>
                <a:schemeClr val="bg1">
                  <a:lumMod val="65000"/>
                </a:schemeClr>
              </a:solidFill>
            </a:endParaRPr>
          </a:p>
          <a:p>
            <a:pPr algn="ctr"/>
            <a:r>
              <a:rPr lang="en-US" altLang="zh-CN" sz="1400" dirty="0">
                <a:solidFill>
                  <a:schemeClr val="bg1">
                    <a:lumMod val="65000"/>
                  </a:schemeClr>
                </a:solidFill>
              </a:rPr>
              <a:t>2022.7.19</a:t>
            </a:r>
            <a:endParaRPr lang="zh-CN" altLang="en-US" sz="1400" dirty="0">
              <a:solidFill>
                <a:schemeClr val="bg1">
                  <a:lumMod val="65000"/>
                </a:schemeClr>
              </a:solidFill>
            </a:endParaRPr>
          </a:p>
        </p:txBody>
      </p:sp>
    </p:spTree>
    <p:custDataLst>
      <p:tags r:id="rId1"/>
    </p:custDataLst>
    <p:extLst>
      <p:ext uri="{BB962C8B-B14F-4D97-AF65-F5344CB8AC3E}">
        <p14:creationId xmlns:p14="http://schemas.microsoft.com/office/powerpoint/2010/main" val="384880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6"/>
          <p:cNvPicPr/>
          <p:nvPr userDrawn="1">
            <p:custDataLst>
              <p:tags r:id="rId2"/>
            </p:custDataLst>
          </p:nvPr>
        </p:nvPicPr>
        <p:blipFill>
          <a:blip r:embed="rId9" r:link="rId10" cstate="email"/>
          <a:stretch>
            <a:fillRect/>
          </a:stretch>
        </p:blipFill>
        <p:spPr>
          <a:xfrm>
            <a:off x="0" y="0"/>
            <a:ext cx="720090" cy="741911"/>
          </a:xfrm>
          <a:prstGeom prst="rect">
            <a:avLst/>
          </a:prstGeom>
        </p:spPr>
      </p:pic>
      <p:pic>
        <p:nvPicPr>
          <p:cNvPr id="8" name="图片 5"/>
          <p:cNvPicPr/>
          <p:nvPr userDrawn="1">
            <p:custDataLst>
              <p:tags r:id="rId3"/>
            </p:custDataLst>
          </p:nvPr>
        </p:nvPicPr>
        <p:blipFill>
          <a:blip r:embed="rId11" r:link="rId12" cstate="email"/>
          <a:stretch>
            <a:fillRect/>
          </a:stretch>
        </p:blipFill>
        <p:spPr>
          <a:xfrm>
            <a:off x="11471910" y="0"/>
            <a:ext cx="720090" cy="492449"/>
          </a:xfrm>
          <a:prstGeom prst="rect">
            <a:avLst/>
          </a:prstGeom>
        </p:spPr>
      </p:pic>
      <p:sp>
        <p:nvSpPr>
          <p:cNvPr id="3" name="矩形 4"/>
          <p:cNvSpPr/>
          <p:nvPr>
            <p:custDataLst>
              <p:tags r:id="rId4"/>
            </p:custDataLst>
          </p:nvPr>
        </p:nvSpPr>
        <p:spPr>
          <a:xfrm>
            <a:off x="549047" y="434723"/>
            <a:ext cx="11306816" cy="6163081"/>
          </a:xfrm>
          <a:prstGeom prst="rect">
            <a:avLst/>
          </a:prstGeom>
          <a:noFill/>
          <a:ln w="412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6" name="矩形 3"/>
          <p:cNvSpPr/>
          <p:nvPr>
            <p:custDataLst>
              <p:tags r:id="rId5"/>
            </p:custDataLst>
          </p:nvPr>
        </p:nvSpPr>
        <p:spPr>
          <a:xfrm>
            <a:off x="357458" y="282323"/>
            <a:ext cx="11306816" cy="6163081"/>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7" name="椭圆 26"/>
          <p:cNvSpPr/>
          <p:nvPr>
            <p:custDataLst>
              <p:tags r:id="rId6"/>
            </p:custDataLst>
          </p:nvPr>
        </p:nvSpPr>
        <p:spPr>
          <a:xfrm>
            <a:off x="10497185" y="1088390"/>
            <a:ext cx="266065" cy="2660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8" name="椭圆 27"/>
          <p:cNvSpPr/>
          <p:nvPr>
            <p:custDataLst>
              <p:tags r:id="rId7"/>
            </p:custDataLst>
          </p:nvPr>
        </p:nvSpPr>
        <p:spPr>
          <a:xfrm>
            <a:off x="11009630" y="701675"/>
            <a:ext cx="386715" cy="3867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10" name="文本占位符 9">
            <a:extLst>
              <a:ext uri="{FF2B5EF4-FFF2-40B4-BE49-F238E27FC236}">
                <a16:creationId xmlns:a16="http://schemas.microsoft.com/office/drawing/2014/main" id="{4018C7A5-0394-49EA-BB7E-1E5F4BAA861E}"/>
              </a:ext>
            </a:extLst>
          </p:cNvPr>
          <p:cNvSpPr>
            <a:spLocks noGrp="1"/>
          </p:cNvSpPr>
          <p:nvPr>
            <p:ph type="body" idx="1"/>
          </p:nvPr>
        </p:nvSpPr>
        <p:spPr>
          <a:xfrm>
            <a:off x="1087946" y="1266018"/>
            <a:ext cx="5283242" cy="381003"/>
          </a:xfrm>
        </p:spPr>
        <p:txBody>
          <a:bodyPr>
            <a:normAutofit lnSpcReduction="10000"/>
          </a:bodyPr>
          <a:lstStyle/>
          <a:p>
            <a:r>
              <a:rPr lang="zh-CN" altLang="en-US" dirty="0"/>
              <a:t>让模型跑起来</a:t>
            </a:r>
          </a:p>
        </p:txBody>
      </p:sp>
      <p:sp>
        <p:nvSpPr>
          <p:cNvPr id="11" name="内容占位符 10">
            <a:extLst>
              <a:ext uri="{FF2B5EF4-FFF2-40B4-BE49-F238E27FC236}">
                <a16:creationId xmlns:a16="http://schemas.microsoft.com/office/drawing/2014/main" id="{55B962EB-A5B1-4DAB-8997-3915B70E526E}"/>
              </a:ext>
            </a:extLst>
          </p:cNvPr>
          <p:cNvSpPr>
            <a:spLocks noGrp="1"/>
          </p:cNvSpPr>
          <p:nvPr>
            <p:ph sz="half" idx="2"/>
          </p:nvPr>
        </p:nvSpPr>
        <p:spPr>
          <a:xfrm>
            <a:off x="1087941" y="1720035"/>
            <a:ext cx="5283200" cy="2444022"/>
          </a:xfrm>
        </p:spPr>
        <p:txBody>
          <a:bodyPr/>
          <a:lstStyle/>
          <a:p>
            <a:r>
              <a:rPr lang="en-US" altLang="zh-CN" dirty="0"/>
              <a:t>Transformers</a:t>
            </a:r>
            <a:r>
              <a:rPr lang="zh-CN" altLang="en-US" dirty="0"/>
              <a:t>库已经封装好了各种方法，预训练权重也都发布在社区，甚至不需要自己动手下载。</a:t>
            </a:r>
            <a:endParaRPr lang="en-US" altLang="zh-CN" dirty="0"/>
          </a:p>
          <a:p>
            <a:r>
              <a:rPr lang="en-US" altLang="zh-CN" dirty="0"/>
              <a:t>Bert</a:t>
            </a:r>
            <a:r>
              <a:rPr lang="zh-CN" altLang="en-US" dirty="0"/>
              <a:t>用于情感分析和文本分类任务也有很多前人的经验分享，体系成熟，参考资料众多。</a:t>
            </a:r>
            <a:endParaRPr lang="en-US" altLang="zh-CN" dirty="0"/>
          </a:p>
          <a:p>
            <a:r>
              <a:rPr lang="zh-CN" altLang="en-US" dirty="0"/>
              <a:t>学长开篇分享了一份</a:t>
            </a:r>
            <a:r>
              <a:rPr lang="en-US" altLang="zh-CN" dirty="0"/>
              <a:t>demo</a:t>
            </a:r>
            <a:r>
              <a:rPr lang="zh-CN" altLang="en-US" dirty="0"/>
              <a:t>。</a:t>
            </a:r>
            <a:endParaRPr lang="en-US" altLang="zh-CN" dirty="0"/>
          </a:p>
          <a:p>
            <a:r>
              <a:rPr lang="zh-CN" altLang="en-US" dirty="0"/>
              <a:t>在测试集上的准确率为</a:t>
            </a:r>
            <a:r>
              <a:rPr lang="en-US" altLang="zh-CN" dirty="0"/>
              <a:t>87%</a:t>
            </a:r>
            <a:endParaRPr lang="zh-CN" altLang="en-US" dirty="0"/>
          </a:p>
        </p:txBody>
      </p:sp>
      <p:sp>
        <p:nvSpPr>
          <p:cNvPr id="12" name="文本占位符 11">
            <a:extLst>
              <a:ext uri="{FF2B5EF4-FFF2-40B4-BE49-F238E27FC236}">
                <a16:creationId xmlns:a16="http://schemas.microsoft.com/office/drawing/2014/main" id="{729CFAD0-84DB-4DEA-ACBC-A7389AB9B8D5}"/>
              </a:ext>
            </a:extLst>
          </p:cNvPr>
          <p:cNvSpPr>
            <a:spLocks noGrp="1"/>
          </p:cNvSpPr>
          <p:nvPr>
            <p:ph type="body" sz="quarter" idx="3"/>
          </p:nvPr>
        </p:nvSpPr>
        <p:spPr>
          <a:xfrm>
            <a:off x="6653766" y="1266018"/>
            <a:ext cx="5283242" cy="381003"/>
          </a:xfrm>
        </p:spPr>
        <p:txBody>
          <a:bodyPr>
            <a:normAutofit lnSpcReduction="10000"/>
          </a:bodyPr>
          <a:lstStyle/>
          <a:p>
            <a:r>
              <a:rPr lang="zh-CN" altLang="en-US" dirty="0"/>
              <a:t>让模型更好地跑起来</a:t>
            </a:r>
          </a:p>
        </p:txBody>
      </p:sp>
      <p:sp>
        <p:nvSpPr>
          <p:cNvPr id="13" name="内容占位符 12">
            <a:extLst>
              <a:ext uri="{FF2B5EF4-FFF2-40B4-BE49-F238E27FC236}">
                <a16:creationId xmlns:a16="http://schemas.microsoft.com/office/drawing/2014/main" id="{60C08F25-A30B-4671-B6B0-F2F3B8158D46}"/>
              </a:ext>
            </a:extLst>
          </p:cNvPr>
          <p:cNvSpPr>
            <a:spLocks noGrp="1"/>
          </p:cNvSpPr>
          <p:nvPr>
            <p:ph sz="quarter" idx="4"/>
          </p:nvPr>
        </p:nvSpPr>
        <p:spPr>
          <a:xfrm>
            <a:off x="6653766" y="1720035"/>
            <a:ext cx="5283242" cy="2022475"/>
          </a:xfrm>
        </p:spPr>
        <p:txBody>
          <a:bodyPr/>
          <a:lstStyle/>
          <a:p>
            <a:r>
              <a:rPr lang="zh-CN" altLang="en-US" dirty="0"/>
              <a:t>用什么样的分类器？</a:t>
            </a:r>
            <a:endParaRPr lang="en-US" altLang="zh-CN" dirty="0"/>
          </a:p>
          <a:p>
            <a:r>
              <a:rPr lang="zh-CN" altLang="en-US" dirty="0"/>
              <a:t>把什么样的特征送入分类器？</a:t>
            </a:r>
            <a:endParaRPr lang="en-US" altLang="zh-CN" dirty="0"/>
          </a:p>
          <a:p>
            <a:r>
              <a:rPr lang="zh-CN" altLang="en-US" dirty="0"/>
              <a:t>设定什么样的超参更合适？</a:t>
            </a:r>
            <a:endParaRPr lang="en-US" altLang="zh-CN" dirty="0"/>
          </a:p>
          <a:p>
            <a:r>
              <a:rPr lang="zh-CN" altLang="en-US" dirty="0"/>
              <a:t>有什么更好的</a:t>
            </a:r>
            <a:r>
              <a:rPr lang="en-US" altLang="zh-CN" dirty="0"/>
              <a:t>fine-tune</a:t>
            </a:r>
            <a:r>
              <a:rPr lang="zh-CN" altLang="en-US" dirty="0"/>
              <a:t>策略？</a:t>
            </a:r>
            <a:endParaRPr lang="en-US" altLang="zh-CN" dirty="0"/>
          </a:p>
          <a:p>
            <a:endParaRPr lang="zh-CN" altLang="en-US" dirty="0"/>
          </a:p>
        </p:txBody>
      </p:sp>
      <p:cxnSp>
        <p:nvCxnSpPr>
          <p:cNvPr id="4" name="直接箭头连接符 3">
            <a:extLst>
              <a:ext uri="{FF2B5EF4-FFF2-40B4-BE49-F238E27FC236}">
                <a16:creationId xmlns:a16="http://schemas.microsoft.com/office/drawing/2014/main" id="{10D78307-404B-4344-9703-E074035AA818}"/>
              </a:ext>
            </a:extLst>
          </p:cNvPr>
          <p:cNvCxnSpPr>
            <a:cxnSpLocks/>
          </p:cNvCxnSpPr>
          <p:nvPr/>
        </p:nvCxnSpPr>
        <p:spPr>
          <a:xfrm>
            <a:off x="1280160" y="5320937"/>
            <a:ext cx="92880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2EABC5E5-2C41-4DD8-9F04-F86F4C0B670C}"/>
              </a:ext>
            </a:extLst>
          </p:cNvPr>
          <p:cNvSpPr txBox="1"/>
          <p:nvPr/>
        </p:nvSpPr>
        <p:spPr>
          <a:xfrm>
            <a:off x="1195335" y="4855468"/>
            <a:ext cx="1201547" cy="461665"/>
          </a:xfrm>
          <a:prstGeom prst="rect">
            <a:avLst/>
          </a:prstGeom>
          <a:noFill/>
        </p:spPr>
        <p:txBody>
          <a:bodyPr wrap="none" rtlCol="0">
            <a:spAutoFit/>
          </a:bodyPr>
          <a:lstStyle/>
          <a:p>
            <a:pPr algn="ctr"/>
            <a:r>
              <a:rPr lang="en-US" altLang="zh-CN" sz="1200" dirty="0"/>
              <a:t>Demo</a:t>
            </a:r>
            <a:r>
              <a:rPr lang="zh-CN" altLang="en-US" sz="1200" dirty="0"/>
              <a:t>跑通</a:t>
            </a:r>
            <a:endParaRPr lang="en-US" altLang="zh-CN" sz="1200" dirty="0"/>
          </a:p>
          <a:p>
            <a:pPr algn="ctr"/>
            <a:r>
              <a:rPr lang="en-US" altLang="zh-CN" sz="1200" dirty="0"/>
              <a:t>Test acc</a:t>
            </a:r>
            <a:r>
              <a:rPr lang="zh-CN" altLang="en-US" sz="1200" dirty="0"/>
              <a:t>：</a:t>
            </a:r>
            <a:r>
              <a:rPr lang="en-US" altLang="zh-CN" sz="1200" dirty="0"/>
              <a:t>0.87</a:t>
            </a:r>
            <a:endParaRPr lang="zh-CN" altLang="en-US" sz="1200" dirty="0"/>
          </a:p>
        </p:txBody>
      </p:sp>
      <p:sp>
        <p:nvSpPr>
          <p:cNvPr id="16" name="文本框 15">
            <a:extLst>
              <a:ext uri="{FF2B5EF4-FFF2-40B4-BE49-F238E27FC236}">
                <a16:creationId xmlns:a16="http://schemas.microsoft.com/office/drawing/2014/main" id="{5EB58D59-3F0C-4BED-B1F8-5681216F14BE}"/>
              </a:ext>
            </a:extLst>
          </p:cNvPr>
          <p:cNvSpPr txBox="1"/>
          <p:nvPr/>
        </p:nvSpPr>
        <p:spPr>
          <a:xfrm>
            <a:off x="2049641" y="5421505"/>
            <a:ext cx="1261884" cy="461665"/>
          </a:xfrm>
          <a:prstGeom prst="rect">
            <a:avLst/>
          </a:prstGeom>
          <a:noFill/>
        </p:spPr>
        <p:txBody>
          <a:bodyPr wrap="none" rtlCol="0">
            <a:spAutoFit/>
          </a:bodyPr>
          <a:lstStyle/>
          <a:p>
            <a:pPr algn="ctr"/>
            <a:r>
              <a:rPr lang="zh-CN" altLang="en-US" sz="1200" dirty="0"/>
              <a:t>更高效的分类器</a:t>
            </a:r>
            <a:endParaRPr lang="en-US" altLang="zh-CN" sz="1200" dirty="0"/>
          </a:p>
          <a:p>
            <a:pPr algn="ctr"/>
            <a:r>
              <a:rPr lang="en-US" altLang="zh-CN" sz="1200" dirty="0"/>
              <a:t>Test acc</a:t>
            </a:r>
            <a:r>
              <a:rPr lang="zh-CN" altLang="en-US" sz="1200" dirty="0"/>
              <a:t>：</a:t>
            </a:r>
            <a:r>
              <a:rPr lang="en-US" altLang="zh-CN" sz="1200" dirty="0"/>
              <a:t>0.88</a:t>
            </a:r>
            <a:endParaRPr lang="zh-CN" altLang="en-US" sz="1200" dirty="0"/>
          </a:p>
        </p:txBody>
      </p:sp>
      <p:sp>
        <p:nvSpPr>
          <p:cNvPr id="17" name="文本框 16">
            <a:extLst>
              <a:ext uri="{FF2B5EF4-FFF2-40B4-BE49-F238E27FC236}">
                <a16:creationId xmlns:a16="http://schemas.microsoft.com/office/drawing/2014/main" id="{1F6878D9-F781-4C3F-BA16-A8DC4E266D95}"/>
              </a:ext>
            </a:extLst>
          </p:cNvPr>
          <p:cNvSpPr txBox="1"/>
          <p:nvPr/>
        </p:nvSpPr>
        <p:spPr>
          <a:xfrm>
            <a:off x="3135194" y="4849857"/>
            <a:ext cx="1107996" cy="461665"/>
          </a:xfrm>
          <a:prstGeom prst="rect">
            <a:avLst/>
          </a:prstGeom>
          <a:noFill/>
        </p:spPr>
        <p:txBody>
          <a:bodyPr wrap="none" rtlCol="0">
            <a:spAutoFit/>
          </a:bodyPr>
          <a:lstStyle/>
          <a:p>
            <a:pPr algn="ctr"/>
            <a:r>
              <a:rPr lang="zh-CN" altLang="en-US" sz="1200" dirty="0"/>
              <a:t>改变分类器的</a:t>
            </a:r>
            <a:endParaRPr lang="en-US" altLang="zh-CN" sz="1200" dirty="0"/>
          </a:p>
          <a:p>
            <a:pPr algn="ctr"/>
            <a:r>
              <a:rPr lang="zh-CN" altLang="en-US" sz="1200" dirty="0"/>
              <a:t>特征提取方法</a:t>
            </a:r>
          </a:p>
        </p:txBody>
      </p:sp>
      <p:sp>
        <p:nvSpPr>
          <p:cNvPr id="18" name="文本框 17">
            <a:extLst>
              <a:ext uri="{FF2B5EF4-FFF2-40B4-BE49-F238E27FC236}">
                <a16:creationId xmlns:a16="http://schemas.microsoft.com/office/drawing/2014/main" id="{0D0D8408-C41C-49D2-91FA-BAE7EBF65C9E}"/>
              </a:ext>
            </a:extLst>
          </p:cNvPr>
          <p:cNvSpPr txBox="1"/>
          <p:nvPr/>
        </p:nvSpPr>
        <p:spPr>
          <a:xfrm>
            <a:off x="4104233" y="5425064"/>
            <a:ext cx="1415772" cy="276999"/>
          </a:xfrm>
          <a:prstGeom prst="rect">
            <a:avLst/>
          </a:prstGeom>
          <a:noFill/>
        </p:spPr>
        <p:txBody>
          <a:bodyPr wrap="none" rtlCol="0">
            <a:spAutoFit/>
          </a:bodyPr>
          <a:lstStyle/>
          <a:p>
            <a:pPr algn="ctr"/>
            <a:r>
              <a:rPr lang="zh-CN" altLang="en-US" sz="1200" dirty="0"/>
              <a:t>更合理的调度策略</a:t>
            </a:r>
          </a:p>
        </p:txBody>
      </p:sp>
      <p:sp>
        <p:nvSpPr>
          <p:cNvPr id="19" name="文本框 18">
            <a:extLst>
              <a:ext uri="{FF2B5EF4-FFF2-40B4-BE49-F238E27FC236}">
                <a16:creationId xmlns:a16="http://schemas.microsoft.com/office/drawing/2014/main" id="{E2D2ECCF-6C9E-4456-B61F-DCDC39401310}"/>
              </a:ext>
            </a:extLst>
          </p:cNvPr>
          <p:cNvSpPr txBox="1"/>
          <p:nvPr/>
        </p:nvSpPr>
        <p:spPr>
          <a:xfrm>
            <a:off x="5321893" y="4952861"/>
            <a:ext cx="1430200" cy="276999"/>
          </a:xfrm>
          <a:prstGeom prst="rect">
            <a:avLst/>
          </a:prstGeom>
          <a:noFill/>
        </p:spPr>
        <p:txBody>
          <a:bodyPr wrap="none" rtlCol="0">
            <a:spAutoFit/>
          </a:bodyPr>
          <a:lstStyle/>
          <a:p>
            <a:pPr algn="ctr"/>
            <a:r>
              <a:rPr lang="en-US" altLang="zh-CN" sz="1200" dirty="0"/>
              <a:t>Layer-wise </a:t>
            </a:r>
            <a:r>
              <a:rPr lang="zh-CN" altLang="en-US" sz="1200" dirty="0"/>
              <a:t>学习率</a:t>
            </a:r>
          </a:p>
        </p:txBody>
      </p:sp>
      <p:sp>
        <p:nvSpPr>
          <p:cNvPr id="20" name="文本框 19">
            <a:extLst>
              <a:ext uri="{FF2B5EF4-FFF2-40B4-BE49-F238E27FC236}">
                <a16:creationId xmlns:a16="http://schemas.microsoft.com/office/drawing/2014/main" id="{5E52EB04-6F0D-456C-89CD-441628B32E79}"/>
              </a:ext>
            </a:extLst>
          </p:cNvPr>
          <p:cNvSpPr txBox="1"/>
          <p:nvPr/>
        </p:nvSpPr>
        <p:spPr>
          <a:xfrm>
            <a:off x="6607942" y="5428940"/>
            <a:ext cx="1107997" cy="276999"/>
          </a:xfrm>
          <a:prstGeom prst="rect">
            <a:avLst/>
          </a:prstGeom>
          <a:noFill/>
        </p:spPr>
        <p:txBody>
          <a:bodyPr wrap="none" rtlCol="0">
            <a:spAutoFit/>
          </a:bodyPr>
          <a:lstStyle/>
          <a:p>
            <a:pPr algn="ctr"/>
            <a:r>
              <a:rPr lang="zh-CN" altLang="en-US" sz="1200" dirty="0"/>
              <a:t>多种数据增强</a:t>
            </a:r>
          </a:p>
        </p:txBody>
      </p:sp>
      <p:sp>
        <p:nvSpPr>
          <p:cNvPr id="21" name="文本框 20">
            <a:extLst>
              <a:ext uri="{FF2B5EF4-FFF2-40B4-BE49-F238E27FC236}">
                <a16:creationId xmlns:a16="http://schemas.microsoft.com/office/drawing/2014/main" id="{B4A66564-2E1E-4E51-8BC8-BE433847DD2E}"/>
              </a:ext>
            </a:extLst>
          </p:cNvPr>
          <p:cNvSpPr txBox="1"/>
          <p:nvPr/>
        </p:nvSpPr>
        <p:spPr>
          <a:xfrm>
            <a:off x="7527488" y="4952860"/>
            <a:ext cx="1271502" cy="276999"/>
          </a:xfrm>
          <a:prstGeom prst="rect">
            <a:avLst/>
          </a:prstGeom>
          <a:noFill/>
        </p:spPr>
        <p:txBody>
          <a:bodyPr wrap="none" rtlCol="0">
            <a:spAutoFit/>
          </a:bodyPr>
          <a:lstStyle/>
          <a:p>
            <a:pPr algn="ctr"/>
            <a:r>
              <a:rPr lang="en-US" altLang="zh-CN" sz="1200" dirty="0"/>
              <a:t>Further pretrain</a:t>
            </a:r>
            <a:endParaRPr lang="zh-CN" altLang="en-US" sz="1200" dirty="0"/>
          </a:p>
        </p:txBody>
      </p:sp>
      <p:sp>
        <p:nvSpPr>
          <p:cNvPr id="22" name="文本框 21">
            <a:extLst>
              <a:ext uri="{FF2B5EF4-FFF2-40B4-BE49-F238E27FC236}">
                <a16:creationId xmlns:a16="http://schemas.microsoft.com/office/drawing/2014/main" id="{928BBE24-08B9-4AA5-B600-405885572ABF}"/>
              </a:ext>
            </a:extLst>
          </p:cNvPr>
          <p:cNvSpPr txBox="1"/>
          <p:nvPr/>
        </p:nvSpPr>
        <p:spPr>
          <a:xfrm>
            <a:off x="8735112" y="5330353"/>
            <a:ext cx="1617751" cy="461665"/>
          </a:xfrm>
          <a:prstGeom prst="rect">
            <a:avLst/>
          </a:prstGeom>
          <a:noFill/>
        </p:spPr>
        <p:txBody>
          <a:bodyPr wrap="none" rtlCol="0">
            <a:spAutoFit/>
          </a:bodyPr>
          <a:lstStyle/>
          <a:p>
            <a:pPr algn="ctr"/>
            <a:r>
              <a:rPr lang="en-US" altLang="zh-CN" sz="1200" dirty="0"/>
              <a:t>Fine-tuned Bert-base</a:t>
            </a:r>
          </a:p>
          <a:p>
            <a:pPr algn="ctr"/>
            <a:r>
              <a:rPr lang="en-US" altLang="zh-CN" sz="1200" dirty="0"/>
              <a:t>Test acc</a:t>
            </a:r>
            <a:r>
              <a:rPr lang="zh-CN" altLang="en-US" sz="1200" dirty="0"/>
              <a:t>：</a:t>
            </a:r>
            <a:r>
              <a:rPr lang="en-US" altLang="zh-CN" sz="1200" dirty="0"/>
              <a:t>0.94</a:t>
            </a:r>
            <a:endParaRPr lang="zh-CN" altLang="en-US" sz="1200" dirty="0"/>
          </a:p>
        </p:txBody>
      </p:sp>
    </p:spTree>
    <p:custDataLst>
      <p:tags r:id="rId1"/>
    </p:custDataLst>
    <p:extLst>
      <p:ext uri="{BB962C8B-B14F-4D97-AF65-F5344CB8AC3E}">
        <p14:creationId xmlns:p14="http://schemas.microsoft.com/office/powerpoint/2010/main" val="194628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7" r:link="rId8" cstate="email"/>
          <a:stretch>
            <a:fillRect/>
          </a:stretch>
        </p:blipFill>
        <p:spPr>
          <a:xfrm>
            <a:off x="0" y="0"/>
            <a:ext cx="720090" cy="741911"/>
          </a:xfrm>
          <a:prstGeom prst="rect">
            <a:avLst/>
          </a:prstGeom>
        </p:spPr>
      </p:pic>
      <p:pic>
        <p:nvPicPr>
          <p:cNvPr id="6" name="图片 5"/>
          <p:cNvPicPr/>
          <p:nvPr userDrawn="1">
            <p:custDataLst>
              <p:tags r:id="rId3"/>
            </p:custDataLst>
          </p:nvPr>
        </p:nvPicPr>
        <p:blipFill>
          <a:blip r:embed="rId9" r:link="rId10" cstate="email"/>
          <a:stretch>
            <a:fillRect/>
          </a:stretch>
        </p:blipFill>
        <p:spPr>
          <a:xfrm>
            <a:off x="11471910" y="0"/>
            <a:ext cx="720090" cy="492449"/>
          </a:xfrm>
          <a:prstGeom prst="rect">
            <a:avLst/>
          </a:prstGeom>
        </p:spPr>
      </p:pic>
      <p:sp>
        <p:nvSpPr>
          <p:cNvPr id="41" name="Freeform 28"/>
          <p:cNvSpPr/>
          <p:nvPr>
            <p:custDataLst>
              <p:tags r:id="rId4"/>
            </p:custDataLst>
          </p:nvPr>
        </p:nvSpPr>
        <p:spPr>
          <a:xfrm>
            <a:off x="2" y="5"/>
            <a:ext cx="12191999" cy="6858000"/>
          </a:xfrm>
          <a:custGeom>
            <a:avLst/>
            <a:gdLst>
              <a:gd name="connsiteX0" fmla="*/ 4366810 w 12191999"/>
              <a:gd name="connsiteY0" fmla="*/ 0 h 6858000"/>
              <a:gd name="connsiteX1" fmla="*/ 12191999 w 12191999"/>
              <a:gd name="connsiteY1" fmla="*/ 2 h 6858000"/>
              <a:gd name="connsiteX2" fmla="*/ 12191998 w 12191999"/>
              <a:gd name="connsiteY2" fmla="*/ 698097 h 6858000"/>
              <a:gd name="connsiteX3" fmla="*/ 7990526 w 12191999"/>
              <a:gd name="connsiteY3" fmla="*/ 6857999 h 6858000"/>
              <a:gd name="connsiteX4" fmla="*/ 0 w 12191999"/>
              <a:gd name="connsiteY4" fmla="*/ 6858000 h 6858000"/>
              <a:gd name="connsiteX5" fmla="*/ 2 w 12191999"/>
              <a:gd name="connsiteY5" fmla="*/ 64022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858000">
                <a:moveTo>
                  <a:pt x="4366810" y="0"/>
                </a:moveTo>
                <a:lnTo>
                  <a:pt x="12191999" y="2"/>
                </a:lnTo>
                <a:lnTo>
                  <a:pt x="12191998" y="698097"/>
                </a:lnTo>
                <a:lnTo>
                  <a:pt x="7990526" y="6857999"/>
                </a:lnTo>
                <a:lnTo>
                  <a:pt x="0" y="6858000"/>
                </a:lnTo>
                <a:lnTo>
                  <a:pt x="2" y="640229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custDataLst>
              <p:tags r:id="rId5"/>
            </p:custDataLst>
          </p:nvPr>
        </p:nvSpPr>
        <p:spPr>
          <a:xfrm>
            <a:off x="457839" y="457204"/>
            <a:ext cx="11277690" cy="5943600"/>
          </a:xfrm>
          <a:prstGeom prst="rect">
            <a:avLst/>
          </a:prstGeom>
          <a:solidFill>
            <a:schemeClr val="lt2">
              <a:alpha val="90000"/>
            </a:schemeClr>
          </a:solidFill>
          <a:ln w="38100">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5" name="标题 4">
            <a:extLst>
              <a:ext uri="{FF2B5EF4-FFF2-40B4-BE49-F238E27FC236}">
                <a16:creationId xmlns:a16="http://schemas.microsoft.com/office/drawing/2014/main" id="{CEB1B515-5072-44B5-908B-4E65EC726565}"/>
              </a:ext>
            </a:extLst>
          </p:cNvPr>
          <p:cNvSpPr>
            <a:spLocks noGrp="1"/>
          </p:cNvSpPr>
          <p:nvPr>
            <p:ph type="title"/>
          </p:nvPr>
        </p:nvSpPr>
        <p:spPr/>
        <p:txBody>
          <a:bodyPr>
            <a:normAutofit fontScale="90000"/>
          </a:bodyPr>
          <a:lstStyle/>
          <a:p>
            <a:r>
              <a:rPr lang="zh-CN" altLang="en-US" dirty="0">
                <a:solidFill>
                  <a:schemeClr val="bg1">
                    <a:lumMod val="65000"/>
                  </a:schemeClr>
                </a:solidFill>
              </a:rPr>
              <a:t>关于分类器</a:t>
            </a:r>
            <a:br>
              <a:rPr lang="en-US" altLang="zh-CN" dirty="0">
                <a:solidFill>
                  <a:schemeClr val="bg1">
                    <a:lumMod val="65000"/>
                  </a:schemeClr>
                </a:solidFill>
              </a:rPr>
            </a:br>
            <a:r>
              <a:rPr lang="en-US" altLang="zh-CN" dirty="0">
                <a:solidFill>
                  <a:schemeClr val="bg1">
                    <a:lumMod val="65000"/>
                  </a:schemeClr>
                </a:solidFill>
              </a:rPr>
              <a:t>——</a:t>
            </a:r>
            <a:r>
              <a:rPr lang="zh-CN" altLang="en-US" sz="2700" dirty="0">
                <a:solidFill>
                  <a:schemeClr val="bg1">
                    <a:lumMod val="65000"/>
                  </a:schemeClr>
                </a:solidFill>
              </a:rPr>
              <a:t>不同的分类网络</a:t>
            </a:r>
            <a:endParaRPr lang="zh-CN" altLang="en-US" dirty="0">
              <a:solidFill>
                <a:schemeClr val="bg1">
                  <a:lumMod val="65000"/>
                </a:schemeClr>
              </a:solidFill>
            </a:endParaRPr>
          </a:p>
        </p:txBody>
      </p:sp>
      <p:sp>
        <p:nvSpPr>
          <p:cNvPr id="8" name="文本占位符 7">
            <a:extLst>
              <a:ext uri="{FF2B5EF4-FFF2-40B4-BE49-F238E27FC236}">
                <a16:creationId xmlns:a16="http://schemas.microsoft.com/office/drawing/2014/main" id="{C31F2E77-27DA-4B52-BEFF-B294B31B38A8}"/>
              </a:ext>
            </a:extLst>
          </p:cNvPr>
          <p:cNvSpPr>
            <a:spLocks noGrp="1"/>
          </p:cNvSpPr>
          <p:nvPr>
            <p:ph type="body" sz="quarter" idx="13"/>
          </p:nvPr>
        </p:nvSpPr>
        <p:spPr>
          <a:xfrm>
            <a:off x="586800" y="1764000"/>
            <a:ext cx="4350960" cy="4093200"/>
          </a:xfrm>
        </p:spPr>
        <p:txBody>
          <a:bodyPr>
            <a:normAutofit/>
          </a:bodyPr>
          <a:lstStyle/>
          <a:p>
            <a:pPr algn="just"/>
            <a:r>
              <a:rPr lang="en-US" altLang="zh-CN" dirty="0"/>
              <a:t>Linear</a:t>
            </a:r>
            <a:r>
              <a:rPr lang="zh-CN" altLang="en-US" dirty="0"/>
              <a:t>：</a:t>
            </a:r>
            <a:r>
              <a:rPr lang="en-US" altLang="zh-CN" dirty="0"/>
              <a:t>dropout</a:t>
            </a:r>
            <a:r>
              <a:rPr lang="zh-CN" altLang="en-US" dirty="0"/>
              <a:t>后接线性层映射到标签类别的维度。</a:t>
            </a:r>
            <a:endParaRPr lang="en-US" altLang="zh-CN" dirty="0"/>
          </a:p>
          <a:p>
            <a:pPr algn="just"/>
            <a:r>
              <a:rPr lang="zh-CN" altLang="en-US" dirty="0"/>
              <a:t>多层</a:t>
            </a:r>
            <a:r>
              <a:rPr lang="en-US" altLang="zh-CN" dirty="0"/>
              <a:t>Linear</a:t>
            </a:r>
            <a:r>
              <a:rPr lang="zh-CN" altLang="en-US" dirty="0"/>
              <a:t>：多个线性层，中间添加了正则化层，</a:t>
            </a:r>
            <a:r>
              <a:rPr lang="en-US" altLang="zh-CN" dirty="0"/>
              <a:t>dropout</a:t>
            </a:r>
            <a:r>
              <a:rPr lang="zh-CN" altLang="en-US" dirty="0"/>
              <a:t>，并跨层做</a:t>
            </a:r>
            <a:r>
              <a:rPr lang="en-US" altLang="zh-CN" dirty="0"/>
              <a:t>shortcut</a:t>
            </a:r>
            <a:r>
              <a:rPr lang="zh-CN" altLang="en-US" dirty="0"/>
              <a:t>。</a:t>
            </a:r>
            <a:endParaRPr lang="en-US" altLang="zh-CN" dirty="0"/>
          </a:p>
          <a:p>
            <a:pPr algn="just"/>
            <a:r>
              <a:rPr lang="en-US" altLang="zh-CN" dirty="0"/>
              <a:t>LSTM</a:t>
            </a:r>
            <a:r>
              <a:rPr lang="zh-CN" altLang="en-US" dirty="0"/>
              <a:t>：以</a:t>
            </a:r>
            <a:r>
              <a:rPr lang="en-US" altLang="zh-CN" dirty="0"/>
              <a:t>0-11</a:t>
            </a:r>
            <a:r>
              <a:rPr lang="zh-CN" altLang="en-US" dirty="0"/>
              <a:t>层的</a:t>
            </a:r>
            <a:r>
              <a:rPr lang="en-US" altLang="zh-CN" dirty="0"/>
              <a:t>[CLS]</a:t>
            </a:r>
            <a:r>
              <a:rPr lang="zh-CN" altLang="en-US" dirty="0"/>
              <a:t>的</a:t>
            </a:r>
            <a:r>
              <a:rPr lang="en-US" altLang="zh-CN" dirty="0"/>
              <a:t>hidden state</a:t>
            </a:r>
            <a:r>
              <a:rPr lang="zh-CN" altLang="en-US" dirty="0"/>
              <a:t>作为输入序列，经</a:t>
            </a:r>
            <a:r>
              <a:rPr lang="en-US" altLang="zh-CN" dirty="0"/>
              <a:t>LSTM</a:t>
            </a:r>
            <a:r>
              <a:rPr lang="zh-CN" altLang="en-US" dirty="0"/>
              <a:t>处理后送入线性层进行映射。</a:t>
            </a:r>
            <a:endParaRPr lang="en-US" altLang="zh-CN" dirty="0"/>
          </a:p>
          <a:p>
            <a:pPr algn="just"/>
            <a:r>
              <a:rPr lang="en-US" altLang="zh-CN" dirty="0" err="1"/>
              <a:t>BiLSTM</a:t>
            </a:r>
            <a:r>
              <a:rPr lang="zh-CN" altLang="en-US" dirty="0"/>
              <a:t>：以</a:t>
            </a:r>
            <a:r>
              <a:rPr lang="en-US" altLang="zh-CN" dirty="0"/>
              <a:t>0-11</a:t>
            </a:r>
            <a:r>
              <a:rPr lang="zh-CN" altLang="en-US" dirty="0"/>
              <a:t>层的</a:t>
            </a:r>
            <a:r>
              <a:rPr lang="en-US" altLang="zh-CN" dirty="0"/>
              <a:t>[CLS]</a:t>
            </a:r>
            <a:r>
              <a:rPr lang="zh-CN" altLang="en-US" dirty="0"/>
              <a:t>的</a:t>
            </a:r>
            <a:r>
              <a:rPr lang="en-US" altLang="zh-CN" dirty="0"/>
              <a:t>hidden state</a:t>
            </a:r>
            <a:r>
              <a:rPr lang="zh-CN" altLang="en-US" dirty="0"/>
              <a:t>作为输入序列，经</a:t>
            </a:r>
            <a:r>
              <a:rPr lang="en-US" altLang="zh-CN" dirty="0" err="1"/>
              <a:t>BiLSTM</a:t>
            </a:r>
            <a:r>
              <a:rPr lang="zh-CN" altLang="en-US" dirty="0"/>
              <a:t>处理后送入线性层进行映射。</a:t>
            </a:r>
            <a:endParaRPr lang="en-US" altLang="zh-CN" dirty="0"/>
          </a:p>
        </p:txBody>
      </p:sp>
      <p:graphicFrame>
        <p:nvGraphicFramePr>
          <p:cNvPr id="11" name="内容占位符 10">
            <a:extLst>
              <a:ext uri="{FF2B5EF4-FFF2-40B4-BE49-F238E27FC236}">
                <a16:creationId xmlns:a16="http://schemas.microsoft.com/office/drawing/2014/main" id="{47CDC687-A6ED-42AD-991C-0E8834F70CB8}"/>
              </a:ext>
            </a:extLst>
          </p:cNvPr>
          <p:cNvGraphicFramePr>
            <a:graphicFrameLocks noGrp="1"/>
          </p:cNvGraphicFramePr>
          <p:nvPr>
            <p:ph sz="quarter" idx="14"/>
            <p:extLst>
              <p:ext uri="{D42A27DB-BD31-4B8C-83A1-F6EECF244321}">
                <p14:modId xmlns:p14="http://schemas.microsoft.com/office/powerpoint/2010/main" val="3090346423"/>
              </p:ext>
            </p:extLst>
          </p:nvPr>
        </p:nvGraphicFramePr>
        <p:xfrm>
          <a:off x="5557520" y="2343785"/>
          <a:ext cx="5742882" cy="2170430"/>
        </p:xfrm>
        <a:graphic>
          <a:graphicData uri="http://schemas.openxmlformats.org/drawingml/2006/table">
            <a:tbl>
              <a:tblPr firstRow="1" bandRow="1">
                <a:tableStyleId>{5C22544A-7EE6-4342-B048-85BDC9FD1C3A}</a:tableStyleId>
              </a:tblPr>
              <a:tblGrid>
                <a:gridCol w="1914294">
                  <a:extLst>
                    <a:ext uri="{9D8B030D-6E8A-4147-A177-3AD203B41FA5}">
                      <a16:colId xmlns:a16="http://schemas.microsoft.com/office/drawing/2014/main" val="1004665506"/>
                    </a:ext>
                  </a:extLst>
                </a:gridCol>
                <a:gridCol w="1914294">
                  <a:extLst>
                    <a:ext uri="{9D8B030D-6E8A-4147-A177-3AD203B41FA5}">
                      <a16:colId xmlns:a16="http://schemas.microsoft.com/office/drawing/2014/main" val="1866736106"/>
                    </a:ext>
                  </a:extLst>
                </a:gridCol>
                <a:gridCol w="1914294">
                  <a:extLst>
                    <a:ext uri="{9D8B030D-6E8A-4147-A177-3AD203B41FA5}">
                      <a16:colId xmlns:a16="http://schemas.microsoft.com/office/drawing/2014/main" val="1493705033"/>
                    </a:ext>
                  </a:extLst>
                </a:gridCol>
              </a:tblGrid>
              <a:tr h="370840">
                <a:tc>
                  <a:txBody>
                    <a:bodyPr/>
                    <a:lstStyle/>
                    <a:p>
                      <a:pPr indent="0" algn="ctr">
                        <a:lnSpc>
                          <a:spcPct val="120000"/>
                        </a:lnSpc>
                        <a:spcBef>
                          <a:spcPts val="0"/>
                        </a:spcBef>
                        <a:spcAft>
                          <a:spcPts val="0"/>
                        </a:spcAft>
                        <a:buNone/>
                      </a:pPr>
                      <a:r>
                        <a:rPr lang="en-US" sz="1000" b="1" spc="130" dirty="0">
                          <a:solidFill>
                            <a:srgbClr val="646464"/>
                          </a:solidFill>
                          <a:latin typeface="微软雅黑" panose="020B0503020204020204" charset="-122"/>
                          <a:ea typeface="微软雅黑" panose="020B0503020204020204" charset="-122"/>
                        </a:rPr>
                        <a:t>model</a:t>
                      </a:r>
                    </a:p>
                  </a:txBody>
                  <a:tcPr marL="215900" marR="215900" marT="133350" marB="133350" anchor="ctr" anchorCtr="1"/>
                </a:tc>
                <a:tc>
                  <a:txBody>
                    <a:bodyPr/>
                    <a:lstStyle/>
                    <a:p>
                      <a:pPr indent="0" algn="ctr">
                        <a:lnSpc>
                          <a:spcPct val="120000"/>
                        </a:lnSpc>
                        <a:spcBef>
                          <a:spcPts val="0"/>
                        </a:spcBef>
                        <a:spcAft>
                          <a:spcPts val="0"/>
                        </a:spcAft>
                        <a:buNone/>
                      </a:pPr>
                      <a:r>
                        <a:rPr lang="en-US" sz="1000" b="1" spc="130" dirty="0" err="1">
                          <a:solidFill>
                            <a:srgbClr val="646464"/>
                          </a:solidFill>
                          <a:latin typeface="微软雅黑" panose="020B0503020204020204" charset="-122"/>
                          <a:ea typeface="微软雅黑" panose="020B0503020204020204" charset="-122"/>
                        </a:rPr>
                        <a:t>val</a:t>
                      </a:r>
                      <a:r>
                        <a:rPr lang="en-US" sz="1000" b="1" spc="130" dirty="0">
                          <a:solidFill>
                            <a:srgbClr val="646464"/>
                          </a:solidFill>
                          <a:latin typeface="微软雅黑" panose="020B0503020204020204" charset="-122"/>
                          <a:ea typeface="微软雅黑" panose="020B0503020204020204" charset="-122"/>
                        </a:rPr>
                        <a:t> acc</a:t>
                      </a:r>
                    </a:p>
                  </a:txBody>
                  <a:tcPr marL="215900" marR="215900" marT="133350" marB="133350" anchor="ctr" anchorCtr="1"/>
                </a:tc>
                <a:tc>
                  <a:txBody>
                    <a:bodyPr/>
                    <a:lstStyle/>
                    <a:p>
                      <a:pPr indent="0" algn="ctr">
                        <a:lnSpc>
                          <a:spcPct val="120000"/>
                        </a:lnSpc>
                        <a:spcBef>
                          <a:spcPts val="0"/>
                        </a:spcBef>
                        <a:spcAft>
                          <a:spcPts val="0"/>
                        </a:spcAft>
                        <a:buNone/>
                      </a:pPr>
                      <a:r>
                        <a:rPr lang="en-US" sz="1000" b="1" spc="130">
                          <a:solidFill>
                            <a:srgbClr val="646464"/>
                          </a:solidFill>
                          <a:latin typeface="微软雅黑" panose="020B0503020204020204" charset="-122"/>
                          <a:ea typeface="微软雅黑" panose="020B0503020204020204" charset="-122"/>
                        </a:rPr>
                        <a:t>time</a:t>
                      </a:r>
                    </a:p>
                  </a:txBody>
                  <a:tcPr marL="215900" marR="215900" marT="133350" marB="133350" anchor="ctr" anchorCtr="1"/>
                </a:tc>
                <a:extLst>
                  <a:ext uri="{0D108BD9-81ED-4DB2-BD59-A6C34878D82A}">
                    <a16:rowId xmlns:a16="http://schemas.microsoft.com/office/drawing/2014/main" val="2065699751"/>
                  </a:ext>
                </a:extLst>
              </a:tr>
              <a:tr h="370840">
                <a:tc>
                  <a:txBody>
                    <a:bodyPr/>
                    <a:lstStyle/>
                    <a:p>
                      <a:pPr indent="0" algn="l">
                        <a:lnSpc>
                          <a:spcPct val="120000"/>
                        </a:lnSpc>
                        <a:spcBef>
                          <a:spcPts val="0"/>
                        </a:spcBef>
                        <a:spcAft>
                          <a:spcPts val="0"/>
                        </a:spcAft>
                        <a:buNone/>
                      </a:pPr>
                      <a:r>
                        <a:rPr lang="en-US" sz="1000" b="0" spc="130" dirty="0">
                          <a:solidFill>
                            <a:srgbClr val="646464"/>
                          </a:solidFill>
                          <a:latin typeface="微软雅黑" panose="020B0503020204020204" charset="-122"/>
                          <a:ea typeface="微软雅黑" panose="020B0503020204020204" charset="-122"/>
                        </a:rPr>
                        <a:t>Linear</a:t>
                      </a:r>
                    </a:p>
                  </a:txBody>
                  <a:tcPr marL="215900" marR="215900" marT="133350" marB="133350" anchor="ctr" anchorCtr="1"/>
                </a:tc>
                <a:tc>
                  <a:txBody>
                    <a:bodyPr/>
                    <a:lstStyle/>
                    <a:p>
                      <a:pPr indent="0" algn="ctr">
                        <a:lnSpc>
                          <a:spcPct val="120000"/>
                        </a:lnSpc>
                        <a:spcBef>
                          <a:spcPts val="0"/>
                        </a:spcBef>
                        <a:spcAft>
                          <a:spcPts val="0"/>
                        </a:spcAft>
                        <a:buNone/>
                      </a:pPr>
                      <a:r>
                        <a:rPr lang="en-US" sz="1000" b="0" spc="130" dirty="0">
                          <a:solidFill>
                            <a:srgbClr val="404040"/>
                          </a:solidFill>
                          <a:latin typeface="微软雅黑" panose="020B0503020204020204" charset="-122"/>
                          <a:ea typeface="微软雅黑" panose="020B0503020204020204" charset="-122"/>
                        </a:rPr>
                        <a:t>0.8743</a:t>
                      </a:r>
                      <a:endParaRPr lang="en-US" altLang="en-US" sz="1000" b="0" spc="130" dirty="0">
                        <a:solidFill>
                          <a:srgbClr val="404040"/>
                        </a:solidFill>
                        <a:latin typeface="微软雅黑" panose="020B0503020204020204" charset="-122"/>
                        <a:ea typeface="微软雅黑" panose="020B0503020204020204" charset="-122"/>
                      </a:endParaRPr>
                    </a:p>
                  </a:txBody>
                  <a:tcPr marL="215900" marR="215900" marT="133350" marB="133350" anchor="ctr" anchorCtr="1"/>
                </a:tc>
                <a:tc>
                  <a:txBody>
                    <a:bodyPr/>
                    <a:lstStyle/>
                    <a:p>
                      <a:pPr indent="0" algn="l">
                        <a:lnSpc>
                          <a:spcPct val="120000"/>
                        </a:lnSpc>
                        <a:spcBef>
                          <a:spcPts val="0"/>
                        </a:spcBef>
                        <a:spcAft>
                          <a:spcPts val="0"/>
                        </a:spcAft>
                        <a:buNone/>
                      </a:pPr>
                      <a:r>
                        <a:rPr lang="en-US" sz="1000" b="0" spc="130" dirty="0">
                          <a:solidFill>
                            <a:srgbClr val="404040"/>
                          </a:solidFill>
                          <a:latin typeface="微软雅黑" panose="020B0503020204020204" charset="-122"/>
                          <a:ea typeface="微软雅黑" panose="020B0503020204020204" charset="-122"/>
                        </a:rPr>
                        <a:t>3.5 min per epoch</a:t>
                      </a:r>
                      <a:endParaRPr lang="en-US" altLang="en-US" sz="1000" b="0" spc="130" dirty="0">
                        <a:solidFill>
                          <a:srgbClr val="404040"/>
                        </a:solidFill>
                        <a:latin typeface="微软雅黑" panose="020B0503020204020204" charset="-122"/>
                        <a:ea typeface="微软雅黑" panose="020B0503020204020204" charset="-122"/>
                      </a:endParaRPr>
                    </a:p>
                  </a:txBody>
                  <a:tcPr marL="215900" marR="215900" marT="133350" marB="133350" anchor="ctr" anchorCtr="1"/>
                </a:tc>
                <a:extLst>
                  <a:ext uri="{0D108BD9-81ED-4DB2-BD59-A6C34878D82A}">
                    <a16:rowId xmlns:a16="http://schemas.microsoft.com/office/drawing/2014/main" val="3265053247"/>
                  </a:ext>
                </a:extLst>
              </a:tr>
              <a:tr h="370840">
                <a:tc>
                  <a:txBody>
                    <a:bodyPr/>
                    <a:lstStyle/>
                    <a:p>
                      <a:pPr indent="0" algn="l">
                        <a:lnSpc>
                          <a:spcPct val="120000"/>
                        </a:lnSpc>
                        <a:spcBef>
                          <a:spcPts val="0"/>
                        </a:spcBef>
                        <a:spcAft>
                          <a:spcPts val="0"/>
                        </a:spcAft>
                        <a:buNone/>
                      </a:pPr>
                      <a:r>
                        <a:rPr lang="en-US" altLang="zh-CN" sz="1000" b="0" spc="130" dirty="0" err="1">
                          <a:solidFill>
                            <a:srgbClr val="646464"/>
                          </a:solidFill>
                          <a:latin typeface="微软雅黑" panose="020B0503020204020204" charset="-122"/>
                          <a:ea typeface="微软雅黑" panose="020B0503020204020204" charset="-122"/>
                        </a:rPr>
                        <a:t>Linears</a:t>
                      </a:r>
                      <a:endParaRPr lang="en-US" altLang="en-US" sz="1000" b="0" spc="130" dirty="0">
                        <a:solidFill>
                          <a:srgbClr val="646464"/>
                        </a:solidFill>
                        <a:latin typeface="微软雅黑" panose="020B0503020204020204" charset="-122"/>
                        <a:ea typeface="微软雅黑" panose="020B0503020204020204" charset="-122"/>
                      </a:endParaRPr>
                    </a:p>
                  </a:txBody>
                  <a:tcPr marL="215900" marR="215900" marT="133350" marB="133350" anchor="ctr" anchorCtr="1"/>
                </a:tc>
                <a:tc>
                  <a:txBody>
                    <a:bodyPr/>
                    <a:lstStyle/>
                    <a:p>
                      <a:pPr indent="0" algn="ctr">
                        <a:lnSpc>
                          <a:spcPct val="120000"/>
                        </a:lnSpc>
                        <a:spcBef>
                          <a:spcPts val="0"/>
                        </a:spcBef>
                        <a:spcAft>
                          <a:spcPts val="0"/>
                        </a:spcAft>
                        <a:buNone/>
                      </a:pPr>
                      <a:r>
                        <a:rPr lang="en-US" sz="1000" b="0" spc="130" dirty="0">
                          <a:solidFill>
                            <a:srgbClr val="404040"/>
                          </a:solidFill>
                          <a:latin typeface="微软雅黑" panose="020B0503020204020204" charset="-122"/>
                          <a:ea typeface="微软雅黑" panose="020B0503020204020204" charset="-122"/>
                        </a:rPr>
                        <a:t>0.8764</a:t>
                      </a:r>
                      <a:endParaRPr lang="en-US" altLang="en-US" sz="1000" b="0" spc="130" dirty="0">
                        <a:solidFill>
                          <a:srgbClr val="404040"/>
                        </a:solidFill>
                        <a:latin typeface="微软雅黑" panose="020B0503020204020204" charset="-122"/>
                        <a:ea typeface="微软雅黑" panose="020B0503020204020204" charset="-122"/>
                      </a:endParaRPr>
                    </a:p>
                  </a:txBody>
                  <a:tcPr marL="215900" marR="215900" marT="133350" marB="133350" anchor="ctr" anchorCtr="1"/>
                </a:tc>
                <a:tc>
                  <a:txBody>
                    <a:bodyPr/>
                    <a:lstStyle/>
                    <a:p>
                      <a:pPr indent="0" algn="l">
                        <a:lnSpc>
                          <a:spcPct val="120000"/>
                        </a:lnSpc>
                        <a:spcBef>
                          <a:spcPts val="0"/>
                        </a:spcBef>
                        <a:spcAft>
                          <a:spcPts val="0"/>
                        </a:spcAft>
                        <a:buNone/>
                      </a:pPr>
                      <a:r>
                        <a:rPr lang="en-US" sz="1000" b="0" spc="130" dirty="0">
                          <a:solidFill>
                            <a:srgbClr val="404040"/>
                          </a:solidFill>
                          <a:latin typeface="微软雅黑" panose="020B0503020204020204" charset="-122"/>
                          <a:ea typeface="微软雅黑" panose="020B0503020204020204" charset="-122"/>
                        </a:rPr>
                        <a:t>4 min per epoch</a:t>
                      </a:r>
                      <a:endParaRPr lang="en-US" altLang="en-US" sz="1000" b="0" spc="130" dirty="0">
                        <a:solidFill>
                          <a:srgbClr val="404040"/>
                        </a:solidFill>
                        <a:latin typeface="微软雅黑" panose="020B0503020204020204" charset="-122"/>
                        <a:ea typeface="微软雅黑" panose="020B0503020204020204" charset="-122"/>
                      </a:endParaRPr>
                    </a:p>
                  </a:txBody>
                  <a:tcPr marL="215900" marR="215900" marT="133350" marB="133350" anchor="ctr" anchorCtr="1"/>
                </a:tc>
                <a:extLst>
                  <a:ext uri="{0D108BD9-81ED-4DB2-BD59-A6C34878D82A}">
                    <a16:rowId xmlns:a16="http://schemas.microsoft.com/office/drawing/2014/main" val="4280113513"/>
                  </a:ext>
                </a:extLst>
              </a:tr>
              <a:tr h="370840">
                <a:tc>
                  <a:txBody>
                    <a:bodyPr/>
                    <a:lstStyle/>
                    <a:p>
                      <a:pPr indent="0" algn="l">
                        <a:lnSpc>
                          <a:spcPct val="120000"/>
                        </a:lnSpc>
                        <a:spcBef>
                          <a:spcPts val="0"/>
                        </a:spcBef>
                        <a:spcAft>
                          <a:spcPts val="0"/>
                        </a:spcAft>
                        <a:buNone/>
                      </a:pPr>
                      <a:r>
                        <a:rPr lang="en-US" sz="1000" b="0" spc="130" dirty="0">
                          <a:solidFill>
                            <a:srgbClr val="646464"/>
                          </a:solidFill>
                          <a:latin typeface="微软雅黑" panose="020B0503020204020204" charset="-122"/>
                          <a:ea typeface="微软雅黑" panose="020B0503020204020204" charset="-122"/>
                        </a:rPr>
                        <a:t>LSTM</a:t>
                      </a:r>
                      <a:endParaRPr lang="en-US" altLang="en-US" sz="1000" b="0" spc="130" dirty="0">
                        <a:solidFill>
                          <a:srgbClr val="646464"/>
                        </a:solidFill>
                        <a:latin typeface="微软雅黑" panose="020B0503020204020204" charset="-122"/>
                        <a:ea typeface="微软雅黑" panose="020B0503020204020204" charset="-122"/>
                      </a:endParaRPr>
                    </a:p>
                  </a:txBody>
                  <a:tcPr marL="215900" marR="215900" marT="133350" marB="133350" anchor="ctr" anchorCtr="1"/>
                </a:tc>
                <a:tc>
                  <a:txBody>
                    <a:bodyPr/>
                    <a:lstStyle/>
                    <a:p>
                      <a:pPr indent="0" algn="ctr">
                        <a:lnSpc>
                          <a:spcPct val="120000"/>
                        </a:lnSpc>
                        <a:spcBef>
                          <a:spcPts val="0"/>
                        </a:spcBef>
                        <a:spcAft>
                          <a:spcPts val="0"/>
                        </a:spcAft>
                        <a:buNone/>
                      </a:pPr>
                      <a:r>
                        <a:rPr lang="en-US" sz="1000" b="0" spc="130" dirty="0">
                          <a:solidFill>
                            <a:srgbClr val="404040"/>
                          </a:solidFill>
                          <a:latin typeface="微软雅黑" panose="020B0503020204020204" charset="-122"/>
                          <a:ea typeface="微软雅黑" panose="020B0503020204020204" charset="-122"/>
                        </a:rPr>
                        <a:t>0.8717</a:t>
                      </a:r>
                      <a:endParaRPr lang="en-US" altLang="en-US" sz="1000" b="0" spc="130" dirty="0">
                        <a:solidFill>
                          <a:srgbClr val="404040"/>
                        </a:solidFill>
                        <a:latin typeface="微软雅黑" panose="020B0503020204020204" charset="-122"/>
                        <a:ea typeface="微软雅黑" panose="020B0503020204020204" charset="-122"/>
                      </a:endParaRPr>
                    </a:p>
                  </a:txBody>
                  <a:tcPr marL="215900" marR="215900" marT="133350" marB="133350" anchor="ctr" anchorCtr="1"/>
                </a:tc>
                <a:tc>
                  <a:txBody>
                    <a:bodyPr/>
                    <a:lstStyle/>
                    <a:p>
                      <a:pPr indent="0" algn="l">
                        <a:lnSpc>
                          <a:spcPct val="120000"/>
                        </a:lnSpc>
                        <a:spcBef>
                          <a:spcPts val="0"/>
                        </a:spcBef>
                        <a:spcAft>
                          <a:spcPts val="0"/>
                        </a:spcAft>
                        <a:buNone/>
                      </a:pPr>
                      <a:r>
                        <a:rPr lang="en-US" sz="1000" b="0" spc="130" dirty="0">
                          <a:solidFill>
                            <a:srgbClr val="404040"/>
                          </a:solidFill>
                          <a:latin typeface="微软雅黑" panose="020B0503020204020204" charset="-122"/>
                          <a:ea typeface="微软雅黑" panose="020B0503020204020204" charset="-122"/>
                        </a:rPr>
                        <a:t>5 min per epoch</a:t>
                      </a:r>
                      <a:endParaRPr lang="en-US" altLang="en-US" sz="1000" b="0" spc="130" dirty="0">
                        <a:solidFill>
                          <a:srgbClr val="404040"/>
                        </a:solidFill>
                        <a:latin typeface="微软雅黑" panose="020B0503020204020204" charset="-122"/>
                        <a:ea typeface="微软雅黑" panose="020B0503020204020204" charset="-122"/>
                      </a:endParaRPr>
                    </a:p>
                  </a:txBody>
                  <a:tcPr marL="215900" marR="215900" marT="133350" marB="133350" anchor="ctr" anchorCtr="1"/>
                </a:tc>
                <a:extLst>
                  <a:ext uri="{0D108BD9-81ED-4DB2-BD59-A6C34878D82A}">
                    <a16:rowId xmlns:a16="http://schemas.microsoft.com/office/drawing/2014/main" val="4217417948"/>
                  </a:ext>
                </a:extLst>
              </a:tr>
              <a:tr h="370840">
                <a:tc>
                  <a:txBody>
                    <a:bodyPr/>
                    <a:lstStyle/>
                    <a:p>
                      <a:pPr indent="0" algn="l">
                        <a:lnSpc>
                          <a:spcPct val="120000"/>
                        </a:lnSpc>
                        <a:spcBef>
                          <a:spcPts val="0"/>
                        </a:spcBef>
                        <a:spcAft>
                          <a:spcPts val="0"/>
                        </a:spcAft>
                        <a:buNone/>
                      </a:pPr>
                      <a:r>
                        <a:rPr lang="en-US" sz="1000" b="0" spc="130" dirty="0" err="1">
                          <a:solidFill>
                            <a:srgbClr val="646464"/>
                          </a:solidFill>
                          <a:latin typeface="微软雅黑" panose="020B0503020204020204" charset="-122"/>
                          <a:ea typeface="微软雅黑" panose="020B0503020204020204" charset="-122"/>
                        </a:rPr>
                        <a:t>BiLSTM</a:t>
                      </a:r>
                      <a:endParaRPr lang="en-US" altLang="en-US" sz="1000" b="0" spc="130" dirty="0">
                        <a:solidFill>
                          <a:srgbClr val="646464"/>
                        </a:solidFill>
                        <a:latin typeface="微软雅黑" panose="020B0503020204020204" charset="-122"/>
                        <a:ea typeface="微软雅黑" panose="020B0503020204020204" charset="-122"/>
                      </a:endParaRPr>
                    </a:p>
                  </a:txBody>
                  <a:tcPr marL="215900" marR="215900" marT="133350" marB="133350" anchor="ctr" anchorCtr="1"/>
                </a:tc>
                <a:tc>
                  <a:txBody>
                    <a:bodyPr/>
                    <a:lstStyle/>
                    <a:p>
                      <a:pPr indent="0" algn="ctr">
                        <a:lnSpc>
                          <a:spcPct val="120000"/>
                        </a:lnSpc>
                        <a:spcBef>
                          <a:spcPts val="0"/>
                        </a:spcBef>
                        <a:spcAft>
                          <a:spcPts val="0"/>
                        </a:spcAft>
                        <a:buNone/>
                      </a:pPr>
                      <a:r>
                        <a:rPr lang="en-US" sz="1000" b="0" spc="130" dirty="0">
                          <a:solidFill>
                            <a:srgbClr val="404040"/>
                          </a:solidFill>
                          <a:latin typeface="微软雅黑" panose="020B0503020204020204" charset="-122"/>
                          <a:ea typeface="微软雅黑" panose="020B0503020204020204" charset="-122"/>
                        </a:rPr>
                        <a:t>0.873</a:t>
                      </a:r>
                      <a:r>
                        <a:rPr lang="en-US" altLang="zh-CN" sz="1000" b="0" spc="130" dirty="0">
                          <a:solidFill>
                            <a:srgbClr val="404040"/>
                          </a:solidFill>
                          <a:latin typeface="微软雅黑" panose="020B0503020204020204" charset="-122"/>
                          <a:ea typeface="微软雅黑" panose="020B0503020204020204" charset="-122"/>
                        </a:rPr>
                        <a:t>0</a:t>
                      </a:r>
                      <a:endParaRPr lang="en-US" altLang="en-US" sz="1000" b="0" spc="130" dirty="0">
                        <a:solidFill>
                          <a:srgbClr val="404040"/>
                        </a:solidFill>
                        <a:latin typeface="微软雅黑" panose="020B0503020204020204" charset="-122"/>
                        <a:ea typeface="微软雅黑" panose="020B0503020204020204" charset="-122"/>
                      </a:endParaRPr>
                    </a:p>
                  </a:txBody>
                  <a:tcPr marL="215900" marR="215900" marT="133350" marB="133350" anchor="ctr" anchorCtr="1"/>
                </a:tc>
                <a:tc>
                  <a:txBody>
                    <a:bodyPr/>
                    <a:lstStyle/>
                    <a:p>
                      <a:pPr indent="0" algn="l">
                        <a:lnSpc>
                          <a:spcPct val="120000"/>
                        </a:lnSpc>
                        <a:spcBef>
                          <a:spcPts val="0"/>
                        </a:spcBef>
                        <a:spcAft>
                          <a:spcPts val="0"/>
                        </a:spcAft>
                        <a:buNone/>
                      </a:pPr>
                      <a:r>
                        <a:rPr lang="en-US" sz="1000" b="0" spc="130" dirty="0">
                          <a:solidFill>
                            <a:srgbClr val="404040"/>
                          </a:solidFill>
                          <a:latin typeface="微软雅黑" panose="020B0503020204020204" charset="-122"/>
                          <a:ea typeface="微软雅黑" panose="020B0503020204020204" charset="-122"/>
                        </a:rPr>
                        <a:t>5 min per epoch</a:t>
                      </a:r>
                      <a:endParaRPr lang="en-US" altLang="en-US" sz="1000" b="0" spc="130" dirty="0">
                        <a:solidFill>
                          <a:srgbClr val="404040"/>
                        </a:solidFill>
                        <a:latin typeface="微软雅黑" panose="020B0503020204020204" charset="-122"/>
                        <a:ea typeface="微软雅黑" panose="020B0503020204020204" charset="-122"/>
                      </a:endParaRPr>
                    </a:p>
                  </a:txBody>
                  <a:tcPr marL="215900" marR="215900" marT="133350" marB="133350" anchor="ctr" anchorCtr="1"/>
                </a:tc>
                <a:extLst>
                  <a:ext uri="{0D108BD9-81ED-4DB2-BD59-A6C34878D82A}">
                    <a16:rowId xmlns:a16="http://schemas.microsoft.com/office/drawing/2014/main" val="2664011026"/>
                  </a:ext>
                </a:extLst>
              </a:tr>
            </a:tbl>
          </a:graphicData>
        </a:graphic>
      </p:graphicFrame>
    </p:spTree>
    <p:custDataLst>
      <p:tags r:id="rId1"/>
    </p:custDataLst>
    <p:extLst>
      <p:ext uri="{BB962C8B-B14F-4D97-AF65-F5344CB8AC3E}">
        <p14:creationId xmlns:p14="http://schemas.microsoft.com/office/powerpoint/2010/main" val="338466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p:cNvSpPr/>
          <p:nvPr userDrawn="1">
            <p:custDataLst>
              <p:tags r:id="rId2"/>
            </p:custDataLst>
          </p:nvPr>
        </p:nvSpPr>
        <p:spPr>
          <a:xfrm>
            <a:off x="292075" y="303809"/>
            <a:ext cx="11607851" cy="6250382"/>
          </a:xfrm>
          <a:prstGeom prst="rect">
            <a:avLst/>
          </a:prstGeom>
          <a:solidFill>
            <a:schemeClr val="dk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微软雅黑" panose="020B0503020204020204" charset="-122"/>
              <a:cs typeface="微软雅黑" panose="020B0503020204020204" charset="-122"/>
            </a:endParaRPr>
          </a:p>
        </p:txBody>
      </p:sp>
      <p:pic>
        <p:nvPicPr>
          <p:cNvPr id="14" name="图片 8"/>
          <p:cNvPicPr/>
          <p:nvPr userDrawn="1">
            <p:custDataLst>
              <p:tags r:id="rId3"/>
            </p:custDataLst>
          </p:nvPr>
        </p:nvPicPr>
        <p:blipFill>
          <a:blip r:embed="rId10" r:link="rId11" cstate="email"/>
          <a:stretch>
            <a:fillRect/>
          </a:stretch>
        </p:blipFill>
        <p:spPr>
          <a:xfrm>
            <a:off x="0" y="0"/>
            <a:ext cx="720090" cy="741911"/>
          </a:xfrm>
          <a:prstGeom prst="rect">
            <a:avLst/>
          </a:prstGeom>
        </p:spPr>
      </p:pic>
      <p:pic>
        <p:nvPicPr>
          <p:cNvPr id="13" name="图片 7"/>
          <p:cNvPicPr/>
          <p:nvPr userDrawn="1">
            <p:custDataLst>
              <p:tags r:id="rId4"/>
            </p:custDataLst>
          </p:nvPr>
        </p:nvPicPr>
        <p:blipFill>
          <a:blip r:embed="rId12" r:link="rId13" cstate="email"/>
          <a:stretch>
            <a:fillRect/>
          </a:stretch>
        </p:blipFill>
        <p:spPr>
          <a:xfrm>
            <a:off x="11471910" y="0"/>
            <a:ext cx="720090" cy="492449"/>
          </a:xfrm>
          <a:prstGeom prst="rect">
            <a:avLst/>
          </a:prstGeom>
        </p:spPr>
      </p:pic>
      <p:sp>
        <p:nvSpPr>
          <p:cNvPr id="6" name="矩形 3"/>
          <p:cNvSpPr/>
          <p:nvPr>
            <p:custDataLst>
              <p:tags r:id="rId5"/>
            </p:custDataLst>
          </p:nvPr>
        </p:nvSpPr>
        <p:spPr>
          <a:xfrm>
            <a:off x="357458" y="282323"/>
            <a:ext cx="11306816" cy="6163081"/>
          </a:xfrm>
          <a:prstGeom prst="rect">
            <a:avLst/>
          </a:prstGeom>
          <a:no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3" name="标题 2">
            <a:extLst>
              <a:ext uri="{FF2B5EF4-FFF2-40B4-BE49-F238E27FC236}">
                <a16:creationId xmlns:a16="http://schemas.microsoft.com/office/drawing/2014/main" id="{A7DE6F14-843C-4264-A082-DF54B55E4682}"/>
              </a:ext>
            </a:extLst>
          </p:cNvPr>
          <p:cNvSpPr>
            <a:spLocks noGrp="1"/>
          </p:cNvSpPr>
          <p:nvPr>
            <p:ph type="title"/>
          </p:nvPr>
        </p:nvSpPr>
        <p:spPr>
          <a:xfrm>
            <a:off x="583200" y="770400"/>
            <a:ext cx="3960000" cy="882000"/>
          </a:xfrm>
        </p:spPr>
        <p:txBody>
          <a:bodyPr>
            <a:normAutofit fontScale="90000"/>
          </a:bodyPr>
          <a:lstStyle/>
          <a:p>
            <a:r>
              <a:rPr lang="zh-CN" altLang="en-US" dirty="0">
                <a:solidFill>
                  <a:schemeClr val="bg1">
                    <a:lumMod val="65000"/>
                  </a:schemeClr>
                </a:solidFill>
              </a:rPr>
              <a:t>关于分类器</a:t>
            </a:r>
            <a:br>
              <a:rPr lang="en-US" altLang="zh-CN" dirty="0">
                <a:solidFill>
                  <a:schemeClr val="bg1">
                    <a:lumMod val="65000"/>
                  </a:schemeClr>
                </a:solidFill>
              </a:rPr>
            </a:br>
            <a:r>
              <a:rPr lang="en-US" altLang="zh-CN" dirty="0">
                <a:solidFill>
                  <a:schemeClr val="bg1">
                    <a:lumMod val="65000"/>
                  </a:schemeClr>
                </a:solidFill>
              </a:rPr>
              <a:t>——</a:t>
            </a:r>
            <a:r>
              <a:rPr lang="zh-CN" altLang="en-US" sz="2700" dirty="0">
                <a:solidFill>
                  <a:schemeClr val="bg1">
                    <a:lumMod val="65000"/>
                  </a:schemeClr>
                </a:solidFill>
              </a:rPr>
              <a:t>特征提取方式</a:t>
            </a:r>
            <a:endParaRPr lang="zh-CN" altLang="en-US" dirty="0"/>
          </a:p>
        </p:txBody>
      </p:sp>
      <p:sp>
        <p:nvSpPr>
          <p:cNvPr id="4" name="文本占位符 3">
            <a:extLst>
              <a:ext uri="{FF2B5EF4-FFF2-40B4-BE49-F238E27FC236}">
                <a16:creationId xmlns:a16="http://schemas.microsoft.com/office/drawing/2014/main" id="{CBC10F38-C5F1-4AA3-8E74-C06217C670FE}"/>
              </a:ext>
            </a:extLst>
          </p:cNvPr>
          <p:cNvSpPr>
            <a:spLocks noGrp="1"/>
          </p:cNvSpPr>
          <p:nvPr>
            <p:ph type="body" sz="quarter" idx="13"/>
          </p:nvPr>
        </p:nvSpPr>
        <p:spPr>
          <a:xfrm>
            <a:off x="586799" y="1764000"/>
            <a:ext cx="5428107" cy="2229160"/>
          </a:xfrm>
        </p:spPr>
        <p:txBody>
          <a:bodyPr>
            <a:normAutofit/>
          </a:bodyPr>
          <a:lstStyle/>
          <a:p>
            <a:pPr algn="just"/>
            <a:r>
              <a:rPr lang="en-US" altLang="zh-CN" dirty="0"/>
              <a:t>Bert</a:t>
            </a:r>
            <a:r>
              <a:rPr lang="zh-CN" altLang="en-US" dirty="0"/>
              <a:t>由</a:t>
            </a:r>
            <a:r>
              <a:rPr lang="en-US" altLang="zh-CN" dirty="0"/>
              <a:t>12</a:t>
            </a:r>
            <a:r>
              <a:rPr lang="zh-CN" altLang="en-US" dirty="0"/>
              <a:t>层</a:t>
            </a:r>
            <a:r>
              <a:rPr lang="en-US" altLang="zh-CN" dirty="0"/>
              <a:t>transformer</a:t>
            </a:r>
            <a:r>
              <a:rPr lang="zh-CN" altLang="en-US" dirty="0"/>
              <a:t>模块组成，有论点认为低层偏向于语法特征学习，高层偏向于语义特征学习。</a:t>
            </a:r>
            <a:endParaRPr lang="en-US" altLang="zh-CN" dirty="0"/>
          </a:p>
          <a:p>
            <a:pPr algn="just"/>
            <a:r>
              <a:rPr lang="zh-CN" altLang="en-US" dirty="0"/>
              <a:t>每句话的开头都会添加一个</a:t>
            </a:r>
            <a:r>
              <a:rPr lang="en-US" altLang="zh-CN" dirty="0"/>
              <a:t>[CLS]</a:t>
            </a:r>
            <a:r>
              <a:rPr lang="zh-CN" altLang="en-US" dirty="0"/>
              <a:t> ，可以视为整句话的概括。</a:t>
            </a:r>
            <a:r>
              <a:rPr lang="en-US" altLang="zh-CN" dirty="0"/>
              <a:t>Bert</a:t>
            </a:r>
            <a:r>
              <a:rPr lang="zh-CN" altLang="en-US" dirty="0"/>
              <a:t>自身的</a:t>
            </a:r>
            <a:r>
              <a:rPr lang="en-US" altLang="zh-CN" dirty="0"/>
              <a:t>pooling output</a:t>
            </a:r>
            <a:r>
              <a:rPr lang="zh-CN" altLang="en-US" dirty="0"/>
              <a:t>就是用最后一层的</a:t>
            </a:r>
            <a:r>
              <a:rPr lang="en-US" altLang="zh-CN" dirty="0"/>
              <a:t>[CLS]</a:t>
            </a:r>
            <a:r>
              <a:rPr lang="zh-CN" altLang="en-US" dirty="0"/>
              <a:t>通过简单网络映射得到的。</a:t>
            </a:r>
            <a:endParaRPr lang="en-US" altLang="zh-CN" dirty="0"/>
          </a:p>
          <a:p>
            <a:pPr algn="just"/>
            <a:r>
              <a:rPr lang="zh-CN" altLang="en-US" dirty="0"/>
              <a:t>结合不同层级的特征是不是能提升模型的效果呢？</a:t>
            </a:r>
          </a:p>
        </p:txBody>
      </p:sp>
      <p:pic>
        <p:nvPicPr>
          <p:cNvPr id="10" name="图片 1">
            <a:extLst>
              <a:ext uri="{FF2B5EF4-FFF2-40B4-BE49-F238E27FC236}">
                <a16:creationId xmlns:a16="http://schemas.microsoft.com/office/drawing/2014/main" id="{A293DC97-D250-4639-998B-D63647505217}"/>
              </a:ext>
            </a:extLst>
          </p:cNvPr>
          <p:cNvPicPr>
            <a:picLocks noChangeAspect="1"/>
          </p:cNvPicPr>
          <p:nvPr>
            <p:custDataLst>
              <p:tags r:id="rId6"/>
            </p:custDataLst>
          </p:nvPr>
        </p:nvPicPr>
        <p:blipFill rotWithShape="1">
          <a:blip r:embed="rId14">
            <a:extLst>
              <a:ext uri="{96DAC541-7B7A-43D3-8B79-37D633B846F1}">
                <asvg:svgBlip xmlns:asvg="http://schemas.microsoft.com/office/drawing/2016/SVG/main" r:embed="rId15"/>
              </a:ext>
            </a:extLst>
          </a:blip>
          <a:srcRect/>
          <a:stretch>
            <a:fillRect/>
          </a:stretch>
        </p:blipFill>
        <p:spPr>
          <a:xfrm>
            <a:off x="604911" y="4178037"/>
            <a:ext cx="3631529" cy="2201175"/>
          </a:xfrm>
          <a:custGeom>
            <a:avLst/>
            <a:gdLst/>
            <a:ahLst/>
            <a:cxnLst>
              <a:cxn ang="3">
                <a:pos x="hc" y="t"/>
              </a:cxn>
              <a:cxn ang="cd2">
                <a:pos x="l" y="vc"/>
              </a:cxn>
              <a:cxn ang="cd4">
                <a:pos x="hc" y="b"/>
              </a:cxn>
              <a:cxn ang="0">
                <a:pos x="r" y="vc"/>
              </a:cxn>
            </a:cxnLst>
            <a:rect l="l" t="t" r="r" b="b"/>
            <a:pathLst>
              <a:path w="8160" h="3600">
                <a:moveTo>
                  <a:pt x="0" y="0"/>
                </a:moveTo>
                <a:lnTo>
                  <a:pt x="8160" y="0"/>
                </a:lnTo>
                <a:lnTo>
                  <a:pt x="8160" y="3600"/>
                </a:lnTo>
                <a:lnTo>
                  <a:pt x="0" y="3600"/>
                </a:lnTo>
                <a:lnTo>
                  <a:pt x="0" y="0"/>
                </a:lnTo>
                <a:close/>
              </a:path>
            </a:pathLst>
          </a:custGeom>
        </p:spPr>
      </p:pic>
      <p:sp>
        <p:nvSpPr>
          <p:cNvPr id="2" name="矩形 1">
            <a:extLst>
              <a:ext uri="{FF2B5EF4-FFF2-40B4-BE49-F238E27FC236}">
                <a16:creationId xmlns:a16="http://schemas.microsoft.com/office/drawing/2014/main" id="{C37E26DD-64CA-4F9F-A593-CC8B474830D1}"/>
              </a:ext>
            </a:extLst>
          </p:cNvPr>
          <p:cNvSpPr/>
          <p:nvPr/>
        </p:nvSpPr>
        <p:spPr>
          <a:xfrm>
            <a:off x="6413269" y="5879896"/>
            <a:ext cx="4526828" cy="338554"/>
          </a:xfrm>
          <a:prstGeom prst="rect">
            <a:avLst/>
          </a:prstGeom>
        </p:spPr>
        <p:txBody>
          <a:bodyPr wrap="square">
            <a:spAutoFit/>
          </a:bodyPr>
          <a:lstStyle/>
          <a:p>
            <a:pPr algn="dist"/>
            <a:r>
              <a:rPr lang="zh-CN" altLang="en-US" sz="1600" spc="12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最后一层或最后四层进行max-poo</a:t>
            </a:r>
            <a:r>
              <a:rPr lang="en-US" altLang="zh-CN" sz="1600" spc="12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l</a:t>
            </a:r>
            <a:r>
              <a:rPr lang="zh-CN" altLang="en-US" sz="1600" spc="12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效果较好</a:t>
            </a:r>
            <a:endParaRPr lang="zh-CN" altLang="en-US" sz="1600" dirty="0"/>
          </a:p>
        </p:txBody>
      </p:sp>
      <p:graphicFrame>
        <p:nvGraphicFramePr>
          <p:cNvPr id="16" name="表格 15">
            <a:extLst>
              <a:ext uri="{FF2B5EF4-FFF2-40B4-BE49-F238E27FC236}">
                <a16:creationId xmlns:a16="http://schemas.microsoft.com/office/drawing/2014/main" id="{49B489EA-76E2-4BA8-A9AB-C25A7A6AE321}"/>
              </a:ext>
            </a:extLst>
          </p:cNvPr>
          <p:cNvGraphicFramePr/>
          <p:nvPr>
            <p:custDataLst>
              <p:tags r:id="rId7"/>
            </p:custDataLst>
            <p:extLst>
              <p:ext uri="{D42A27DB-BD31-4B8C-83A1-F6EECF244321}">
                <p14:modId xmlns:p14="http://schemas.microsoft.com/office/powerpoint/2010/main" val="2859564026"/>
              </p:ext>
            </p:extLst>
          </p:nvPr>
        </p:nvGraphicFramePr>
        <p:xfrm>
          <a:off x="6413269" y="412827"/>
          <a:ext cx="4526828" cy="5357683"/>
        </p:xfrm>
        <a:graphic>
          <a:graphicData uri="http://schemas.openxmlformats.org/drawingml/2006/table">
            <a:tbl>
              <a:tblPr firstRow="1" bandRow="1"/>
              <a:tblGrid>
                <a:gridCol w="3338614">
                  <a:extLst>
                    <a:ext uri="{9D8B030D-6E8A-4147-A177-3AD203B41FA5}">
                      <a16:colId xmlns:a16="http://schemas.microsoft.com/office/drawing/2014/main" val="20000"/>
                    </a:ext>
                  </a:extLst>
                </a:gridCol>
                <a:gridCol w="1188214">
                  <a:extLst>
                    <a:ext uri="{9D8B030D-6E8A-4147-A177-3AD203B41FA5}">
                      <a16:colId xmlns:a16="http://schemas.microsoft.com/office/drawing/2014/main" val="20001"/>
                    </a:ext>
                  </a:extLst>
                </a:gridCol>
              </a:tblGrid>
              <a:tr h="293712">
                <a:tc>
                  <a:txBody>
                    <a:bodyPr/>
                    <a:lstStyle/>
                    <a:p>
                      <a:pPr indent="0" algn="l">
                        <a:lnSpc>
                          <a:spcPct val="120000"/>
                        </a:lnSpc>
                        <a:spcBef>
                          <a:spcPts val="0"/>
                        </a:spcBef>
                        <a:spcAft>
                          <a:spcPts val="0"/>
                        </a:spcAft>
                        <a:buNone/>
                      </a:pPr>
                      <a:r>
                        <a:rPr lang="en-US" sz="1000" spc="120" dirty="0">
                          <a:latin typeface="+mn-ea"/>
                          <a:ea typeface="+mn-ea"/>
                        </a:rPr>
                        <a:t>Layer 0</a:t>
                      </a:r>
                    </a:p>
                  </a:txBody>
                  <a:tcPr marL="177800" marR="177800" marT="6350" marB="635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indent="0" algn="ctr">
                        <a:lnSpc>
                          <a:spcPct val="120000"/>
                        </a:lnSpc>
                        <a:spcBef>
                          <a:spcPts val="0"/>
                        </a:spcBef>
                        <a:spcAft>
                          <a:spcPts val="0"/>
                        </a:spcAft>
                        <a:buNone/>
                      </a:pPr>
                      <a:r>
                        <a:rPr lang="en-US" sz="1000" spc="120">
                          <a:latin typeface="+mn-ea"/>
                          <a:ea typeface="+mn-ea"/>
                        </a:rPr>
                        <a:t>0.8341</a:t>
                      </a:r>
                    </a:p>
                  </a:txBody>
                  <a:tcPr marL="177800" marR="177800" marT="6350" marB="635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2868">
                <a:tc>
                  <a:txBody>
                    <a:bodyPr/>
                    <a:lstStyle/>
                    <a:p>
                      <a:pPr indent="0" algn="l">
                        <a:lnSpc>
                          <a:spcPct val="120000"/>
                        </a:lnSpc>
                        <a:spcBef>
                          <a:spcPts val="0"/>
                        </a:spcBef>
                        <a:spcAft>
                          <a:spcPts val="0"/>
                        </a:spcAft>
                        <a:buNone/>
                      </a:pPr>
                      <a:r>
                        <a:rPr lang="en-US" sz="1000" spc="120" dirty="0">
                          <a:latin typeface="+mn-ea"/>
                          <a:ea typeface="+mn-ea"/>
                        </a:rPr>
                        <a:t>Layer 1</a:t>
                      </a: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indent="0" algn="ctr">
                        <a:lnSpc>
                          <a:spcPct val="120000"/>
                        </a:lnSpc>
                        <a:spcBef>
                          <a:spcPts val="0"/>
                        </a:spcBef>
                        <a:spcAft>
                          <a:spcPts val="0"/>
                        </a:spcAft>
                        <a:buNone/>
                      </a:pPr>
                      <a:r>
                        <a:rPr lang="en-US" sz="1000" spc="120">
                          <a:latin typeface="+mn-ea"/>
                          <a:ea typeface="+mn-ea"/>
                        </a:rPr>
                        <a:t>0.8472</a:t>
                      </a:r>
                      <a:endParaRPr lang="en-US" altLang="en-US" sz="1000" spc="12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3469">
                <a:tc>
                  <a:txBody>
                    <a:bodyPr/>
                    <a:lstStyle/>
                    <a:p>
                      <a:pPr indent="0" algn="l">
                        <a:lnSpc>
                          <a:spcPct val="120000"/>
                        </a:lnSpc>
                        <a:spcBef>
                          <a:spcPts val="0"/>
                        </a:spcBef>
                        <a:spcAft>
                          <a:spcPts val="0"/>
                        </a:spcAft>
                        <a:buNone/>
                      </a:pPr>
                      <a:r>
                        <a:rPr lang="en-US" sz="1000" spc="120" dirty="0">
                          <a:latin typeface="+mn-ea"/>
                          <a:ea typeface="+mn-ea"/>
                        </a:rPr>
                        <a:t>Layer 2</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indent="0" algn="ctr">
                        <a:lnSpc>
                          <a:spcPct val="120000"/>
                        </a:lnSpc>
                        <a:spcBef>
                          <a:spcPts val="0"/>
                        </a:spcBef>
                        <a:spcAft>
                          <a:spcPts val="0"/>
                        </a:spcAft>
                        <a:buNone/>
                      </a:pPr>
                      <a:r>
                        <a:rPr lang="en-US" sz="1000" spc="120" dirty="0">
                          <a:latin typeface="+mn-ea"/>
                          <a:ea typeface="+mn-ea"/>
                        </a:rPr>
                        <a:t>0.8657</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2868">
                <a:tc>
                  <a:txBody>
                    <a:bodyPr/>
                    <a:lstStyle/>
                    <a:p>
                      <a:pPr indent="0" algn="l">
                        <a:lnSpc>
                          <a:spcPct val="120000"/>
                        </a:lnSpc>
                        <a:spcBef>
                          <a:spcPts val="0"/>
                        </a:spcBef>
                        <a:spcAft>
                          <a:spcPts val="0"/>
                        </a:spcAft>
                        <a:buNone/>
                      </a:pPr>
                      <a:r>
                        <a:rPr lang="en-US" sz="1000" spc="120" dirty="0">
                          <a:latin typeface="+mn-ea"/>
                          <a:ea typeface="+mn-ea"/>
                        </a:rPr>
                        <a:t>Layer 3</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indent="0" algn="ctr">
                        <a:lnSpc>
                          <a:spcPct val="120000"/>
                        </a:lnSpc>
                        <a:spcBef>
                          <a:spcPts val="0"/>
                        </a:spcBef>
                        <a:spcAft>
                          <a:spcPts val="0"/>
                        </a:spcAft>
                        <a:buNone/>
                      </a:pPr>
                      <a:r>
                        <a:rPr lang="en-US" sz="1000" spc="120" dirty="0">
                          <a:latin typeface="+mn-ea"/>
                          <a:ea typeface="+mn-ea"/>
                        </a:rPr>
                        <a:t>0.871</a:t>
                      </a:r>
                      <a:r>
                        <a:rPr lang="en-US" altLang="zh-CN" sz="1000" spc="120" dirty="0">
                          <a:latin typeface="+mn-ea"/>
                          <a:ea typeface="+mn-ea"/>
                        </a:rPr>
                        <a:t>0</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3469">
                <a:tc>
                  <a:txBody>
                    <a:bodyPr/>
                    <a:lstStyle/>
                    <a:p>
                      <a:pPr indent="0" algn="l">
                        <a:lnSpc>
                          <a:spcPct val="120000"/>
                        </a:lnSpc>
                        <a:spcBef>
                          <a:spcPts val="0"/>
                        </a:spcBef>
                        <a:spcAft>
                          <a:spcPts val="0"/>
                        </a:spcAft>
                        <a:buNone/>
                      </a:pPr>
                      <a:r>
                        <a:rPr lang="en-US" sz="1000" spc="120" dirty="0">
                          <a:latin typeface="+mn-ea"/>
                          <a:ea typeface="+mn-ea"/>
                        </a:rPr>
                        <a:t>Layer 4</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indent="0" algn="ctr">
                        <a:lnSpc>
                          <a:spcPct val="120000"/>
                        </a:lnSpc>
                        <a:spcBef>
                          <a:spcPts val="0"/>
                        </a:spcBef>
                        <a:spcAft>
                          <a:spcPts val="0"/>
                        </a:spcAft>
                        <a:buNone/>
                      </a:pPr>
                      <a:r>
                        <a:rPr lang="en-US" sz="1000" spc="120" dirty="0">
                          <a:latin typeface="+mn-ea"/>
                          <a:ea typeface="+mn-ea"/>
                        </a:rPr>
                        <a:t>0.8714</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3469">
                <a:tc>
                  <a:txBody>
                    <a:bodyPr/>
                    <a:lstStyle/>
                    <a:p>
                      <a:pPr indent="0" algn="l">
                        <a:lnSpc>
                          <a:spcPct val="120000"/>
                        </a:lnSpc>
                        <a:spcBef>
                          <a:spcPts val="0"/>
                        </a:spcBef>
                        <a:spcAft>
                          <a:spcPts val="0"/>
                        </a:spcAft>
                        <a:buNone/>
                      </a:pPr>
                      <a:r>
                        <a:rPr lang="en-US" sz="1000" spc="120" dirty="0">
                          <a:latin typeface="+mn-ea"/>
                          <a:ea typeface="+mn-ea"/>
                        </a:rPr>
                        <a:t>Layer 5</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indent="0" algn="ctr">
                        <a:lnSpc>
                          <a:spcPct val="120000"/>
                        </a:lnSpc>
                        <a:spcBef>
                          <a:spcPts val="0"/>
                        </a:spcBef>
                        <a:spcAft>
                          <a:spcPts val="0"/>
                        </a:spcAft>
                        <a:buNone/>
                      </a:pPr>
                      <a:r>
                        <a:rPr lang="en-US" sz="1000" spc="120" dirty="0">
                          <a:latin typeface="+mn-ea"/>
                          <a:ea typeface="+mn-ea"/>
                        </a:rPr>
                        <a:t>0.8697</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52868">
                <a:tc>
                  <a:txBody>
                    <a:bodyPr/>
                    <a:lstStyle/>
                    <a:p>
                      <a:pPr indent="0" algn="l">
                        <a:lnSpc>
                          <a:spcPct val="120000"/>
                        </a:lnSpc>
                        <a:spcBef>
                          <a:spcPts val="0"/>
                        </a:spcBef>
                        <a:spcAft>
                          <a:spcPts val="0"/>
                        </a:spcAft>
                        <a:buNone/>
                      </a:pPr>
                      <a:r>
                        <a:rPr lang="en-US" sz="1000" spc="120" dirty="0">
                          <a:latin typeface="+mn-ea"/>
                          <a:ea typeface="+mn-ea"/>
                        </a:rPr>
                        <a:t>Layer 6</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indent="0" algn="ctr">
                        <a:lnSpc>
                          <a:spcPct val="120000"/>
                        </a:lnSpc>
                        <a:spcBef>
                          <a:spcPts val="0"/>
                        </a:spcBef>
                        <a:spcAft>
                          <a:spcPts val="0"/>
                        </a:spcAft>
                        <a:buNone/>
                      </a:pPr>
                      <a:r>
                        <a:rPr lang="en-US" sz="1000" spc="120" dirty="0">
                          <a:latin typeface="+mn-ea"/>
                          <a:ea typeface="+mn-ea"/>
                        </a:rPr>
                        <a:t>0.869</a:t>
                      </a:r>
                      <a:r>
                        <a:rPr lang="en-US" altLang="zh-CN" sz="1000" spc="120" dirty="0">
                          <a:latin typeface="+mn-ea"/>
                          <a:ea typeface="+mn-ea"/>
                        </a:rPr>
                        <a:t>0</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53469">
                <a:tc>
                  <a:txBody>
                    <a:bodyPr/>
                    <a:lstStyle/>
                    <a:p>
                      <a:pPr indent="0" algn="l">
                        <a:lnSpc>
                          <a:spcPct val="120000"/>
                        </a:lnSpc>
                        <a:spcBef>
                          <a:spcPts val="0"/>
                        </a:spcBef>
                        <a:spcAft>
                          <a:spcPts val="0"/>
                        </a:spcAft>
                        <a:buNone/>
                      </a:pPr>
                      <a:r>
                        <a:rPr lang="en-US" sz="1000" spc="120" dirty="0">
                          <a:latin typeface="+mn-ea"/>
                          <a:ea typeface="+mn-ea"/>
                        </a:rPr>
                        <a:t>Layer 7</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indent="0" algn="ctr">
                        <a:lnSpc>
                          <a:spcPct val="120000"/>
                        </a:lnSpc>
                        <a:spcBef>
                          <a:spcPts val="0"/>
                        </a:spcBef>
                        <a:spcAft>
                          <a:spcPts val="0"/>
                        </a:spcAft>
                        <a:buNone/>
                      </a:pPr>
                      <a:r>
                        <a:rPr lang="en-US" sz="1000" spc="120" dirty="0">
                          <a:latin typeface="+mn-ea"/>
                          <a:ea typeface="+mn-ea"/>
                        </a:rPr>
                        <a:t>0.8721</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53469">
                <a:tc>
                  <a:txBody>
                    <a:bodyPr/>
                    <a:lstStyle/>
                    <a:p>
                      <a:pPr indent="0" algn="l">
                        <a:lnSpc>
                          <a:spcPct val="120000"/>
                        </a:lnSpc>
                        <a:spcBef>
                          <a:spcPts val="0"/>
                        </a:spcBef>
                        <a:spcAft>
                          <a:spcPts val="0"/>
                        </a:spcAft>
                        <a:buNone/>
                      </a:pPr>
                      <a:r>
                        <a:rPr lang="en-US" sz="1000" spc="120" dirty="0">
                          <a:latin typeface="+mn-ea"/>
                          <a:ea typeface="+mn-ea"/>
                        </a:rPr>
                        <a:t>Layer 8</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indent="0" algn="ctr">
                        <a:lnSpc>
                          <a:spcPct val="120000"/>
                        </a:lnSpc>
                        <a:spcBef>
                          <a:spcPts val="0"/>
                        </a:spcBef>
                        <a:spcAft>
                          <a:spcPts val="0"/>
                        </a:spcAft>
                        <a:buNone/>
                      </a:pPr>
                      <a:r>
                        <a:rPr lang="en-US" sz="1000" spc="120" dirty="0">
                          <a:latin typeface="+mn-ea"/>
                          <a:ea typeface="+mn-ea"/>
                        </a:rPr>
                        <a:t>0.8736</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52868">
                <a:tc>
                  <a:txBody>
                    <a:bodyPr/>
                    <a:lstStyle/>
                    <a:p>
                      <a:pPr indent="0" algn="l">
                        <a:lnSpc>
                          <a:spcPct val="120000"/>
                        </a:lnSpc>
                        <a:spcBef>
                          <a:spcPts val="0"/>
                        </a:spcBef>
                        <a:spcAft>
                          <a:spcPts val="0"/>
                        </a:spcAft>
                        <a:buNone/>
                      </a:pPr>
                      <a:r>
                        <a:rPr lang="en-US" sz="1000" spc="120" dirty="0">
                          <a:latin typeface="+mn-ea"/>
                          <a:ea typeface="+mn-ea"/>
                        </a:rPr>
                        <a:t>Layer 9</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indent="0" algn="ctr">
                        <a:lnSpc>
                          <a:spcPct val="120000"/>
                        </a:lnSpc>
                        <a:spcBef>
                          <a:spcPts val="0"/>
                        </a:spcBef>
                        <a:spcAft>
                          <a:spcPts val="0"/>
                        </a:spcAft>
                        <a:buNone/>
                      </a:pPr>
                      <a:r>
                        <a:rPr lang="en-US" sz="1000" spc="120" dirty="0">
                          <a:latin typeface="+mn-ea"/>
                          <a:ea typeface="+mn-ea"/>
                        </a:rPr>
                        <a:t>0.8729</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53469">
                <a:tc>
                  <a:txBody>
                    <a:bodyPr/>
                    <a:lstStyle/>
                    <a:p>
                      <a:pPr indent="0" algn="l">
                        <a:lnSpc>
                          <a:spcPct val="120000"/>
                        </a:lnSpc>
                        <a:spcBef>
                          <a:spcPts val="0"/>
                        </a:spcBef>
                        <a:spcAft>
                          <a:spcPts val="0"/>
                        </a:spcAft>
                        <a:buNone/>
                      </a:pPr>
                      <a:r>
                        <a:rPr lang="en-US" sz="1000" spc="120" dirty="0">
                          <a:latin typeface="+mn-ea"/>
                          <a:ea typeface="+mn-ea"/>
                        </a:rPr>
                        <a:t>Layer 10</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indent="0" algn="ctr">
                        <a:lnSpc>
                          <a:spcPct val="120000"/>
                        </a:lnSpc>
                        <a:spcBef>
                          <a:spcPts val="0"/>
                        </a:spcBef>
                        <a:spcAft>
                          <a:spcPts val="0"/>
                        </a:spcAft>
                        <a:buNone/>
                      </a:pPr>
                      <a:r>
                        <a:rPr lang="en-US" sz="1000" spc="120" dirty="0">
                          <a:latin typeface="+mn-ea"/>
                          <a:ea typeface="+mn-ea"/>
                        </a:rPr>
                        <a:t>0.8738</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52868">
                <a:tc>
                  <a:txBody>
                    <a:bodyPr/>
                    <a:lstStyle/>
                    <a:p>
                      <a:pPr indent="0" algn="l">
                        <a:lnSpc>
                          <a:spcPct val="120000"/>
                        </a:lnSpc>
                        <a:spcBef>
                          <a:spcPts val="0"/>
                        </a:spcBef>
                        <a:spcAft>
                          <a:spcPts val="0"/>
                        </a:spcAft>
                        <a:buNone/>
                      </a:pPr>
                      <a:r>
                        <a:rPr lang="en-US" sz="1000" spc="120" dirty="0">
                          <a:latin typeface="+mn-ea"/>
                          <a:ea typeface="+mn-ea"/>
                        </a:rPr>
                        <a:t>Layer 11</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indent="0" algn="ctr">
                        <a:lnSpc>
                          <a:spcPct val="120000"/>
                        </a:lnSpc>
                        <a:spcBef>
                          <a:spcPts val="0"/>
                        </a:spcBef>
                        <a:spcAft>
                          <a:spcPts val="0"/>
                        </a:spcAft>
                        <a:buNone/>
                      </a:pPr>
                      <a:r>
                        <a:rPr lang="en-US" sz="1000" spc="120" dirty="0">
                          <a:latin typeface="+mn-ea"/>
                          <a:ea typeface="+mn-ea"/>
                        </a:rPr>
                        <a:t>0.8755</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0011"/>
                  </a:ext>
                </a:extLst>
              </a:tr>
              <a:tr h="253469">
                <a:tc>
                  <a:txBody>
                    <a:bodyPr/>
                    <a:lstStyle/>
                    <a:p>
                      <a:pPr indent="0" algn="l">
                        <a:lnSpc>
                          <a:spcPct val="120000"/>
                        </a:lnSpc>
                        <a:spcBef>
                          <a:spcPts val="0"/>
                        </a:spcBef>
                        <a:spcAft>
                          <a:spcPts val="0"/>
                        </a:spcAft>
                        <a:buNone/>
                      </a:pPr>
                      <a:r>
                        <a:rPr lang="en-US" sz="1000" spc="120" dirty="0">
                          <a:latin typeface="+mn-ea"/>
                          <a:ea typeface="+mn-ea"/>
                        </a:rPr>
                        <a:t>First four Layers with </a:t>
                      </a:r>
                      <a:r>
                        <a:rPr lang="en-US" sz="1000" spc="120" dirty="0" err="1">
                          <a:latin typeface="+mn-ea"/>
                          <a:ea typeface="+mn-ea"/>
                        </a:rPr>
                        <a:t>concat</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indent="0" algn="ctr">
                        <a:lnSpc>
                          <a:spcPct val="120000"/>
                        </a:lnSpc>
                        <a:spcBef>
                          <a:spcPts val="0"/>
                        </a:spcBef>
                        <a:spcAft>
                          <a:spcPts val="0"/>
                        </a:spcAft>
                        <a:buNone/>
                      </a:pPr>
                      <a:r>
                        <a:rPr lang="en-US" sz="1000" spc="120" dirty="0">
                          <a:latin typeface="+mn-ea"/>
                          <a:ea typeface="+mn-ea"/>
                        </a:rPr>
                        <a:t>0.8693</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53469">
                <a:tc>
                  <a:txBody>
                    <a:bodyPr/>
                    <a:lstStyle/>
                    <a:p>
                      <a:pPr indent="0" algn="l">
                        <a:lnSpc>
                          <a:spcPct val="120000"/>
                        </a:lnSpc>
                        <a:spcBef>
                          <a:spcPts val="0"/>
                        </a:spcBef>
                        <a:spcAft>
                          <a:spcPts val="0"/>
                        </a:spcAft>
                        <a:buNone/>
                      </a:pPr>
                      <a:r>
                        <a:rPr lang="en-US" sz="1000" spc="120" dirty="0">
                          <a:latin typeface="+mn-ea"/>
                          <a:ea typeface="+mn-ea"/>
                        </a:rPr>
                        <a:t>First four Layers with mean</a:t>
                      </a:r>
                      <a:r>
                        <a:rPr lang="en-US" altLang="zh-CN" sz="1000" spc="120" dirty="0">
                          <a:latin typeface="+mn-ea"/>
                          <a:ea typeface="+mn-ea"/>
                        </a:rPr>
                        <a:t> pool</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indent="0" algn="ctr">
                        <a:lnSpc>
                          <a:spcPct val="120000"/>
                        </a:lnSpc>
                        <a:spcBef>
                          <a:spcPts val="0"/>
                        </a:spcBef>
                        <a:spcAft>
                          <a:spcPts val="0"/>
                        </a:spcAft>
                        <a:buNone/>
                      </a:pPr>
                      <a:r>
                        <a:rPr lang="en-US" sz="1000" spc="120" dirty="0">
                          <a:latin typeface="+mn-ea"/>
                          <a:ea typeface="+mn-ea"/>
                        </a:rPr>
                        <a:t>0.8712</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52868">
                <a:tc>
                  <a:txBody>
                    <a:bodyPr/>
                    <a:lstStyle/>
                    <a:p>
                      <a:pPr indent="0" algn="l">
                        <a:lnSpc>
                          <a:spcPct val="120000"/>
                        </a:lnSpc>
                        <a:spcBef>
                          <a:spcPts val="0"/>
                        </a:spcBef>
                        <a:spcAft>
                          <a:spcPts val="0"/>
                        </a:spcAft>
                        <a:buNone/>
                      </a:pPr>
                      <a:r>
                        <a:rPr lang="en-US" sz="1000" spc="120" dirty="0">
                          <a:latin typeface="+mn-ea"/>
                          <a:ea typeface="+mn-ea"/>
                        </a:rPr>
                        <a:t>First four Layers with max pool</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indent="0" algn="ctr">
                        <a:lnSpc>
                          <a:spcPct val="120000"/>
                        </a:lnSpc>
                        <a:spcBef>
                          <a:spcPts val="0"/>
                        </a:spcBef>
                        <a:spcAft>
                          <a:spcPts val="0"/>
                        </a:spcAft>
                        <a:buNone/>
                      </a:pPr>
                      <a:r>
                        <a:rPr lang="en-US" sz="1000" spc="120" dirty="0">
                          <a:latin typeface="+mn-ea"/>
                          <a:ea typeface="+mn-ea"/>
                        </a:rPr>
                        <a:t>0.8697</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52868">
                <a:tc>
                  <a:txBody>
                    <a:bodyPr/>
                    <a:lstStyle/>
                    <a:p>
                      <a:pPr indent="0" algn="l">
                        <a:lnSpc>
                          <a:spcPct val="120000"/>
                        </a:lnSpc>
                        <a:spcBef>
                          <a:spcPts val="0"/>
                        </a:spcBef>
                        <a:spcAft>
                          <a:spcPts val="0"/>
                        </a:spcAft>
                        <a:buNone/>
                      </a:pPr>
                      <a:r>
                        <a:rPr lang="en-US" sz="1000" spc="120" dirty="0">
                          <a:latin typeface="+mn-ea"/>
                          <a:ea typeface="+mn-ea"/>
                        </a:rPr>
                        <a:t>Last four Layers with </a:t>
                      </a:r>
                      <a:r>
                        <a:rPr lang="en-US" sz="1000" spc="120" dirty="0" err="1">
                          <a:latin typeface="+mn-ea"/>
                          <a:ea typeface="+mn-ea"/>
                        </a:rPr>
                        <a:t>concat</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indent="0" algn="ctr">
                        <a:lnSpc>
                          <a:spcPct val="120000"/>
                        </a:lnSpc>
                        <a:spcBef>
                          <a:spcPts val="0"/>
                        </a:spcBef>
                        <a:spcAft>
                          <a:spcPts val="0"/>
                        </a:spcAft>
                        <a:buNone/>
                      </a:pPr>
                      <a:r>
                        <a:rPr lang="en-US" sz="1000" spc="120" dirty="0">
                          <a:latin typeface="+mn-ea"/>
                          <a:ea typeface="+mn-ea"/>
                        </a:rPr>
                        <a:t>0.8717</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648369121"/>
                  </a:ext>
                </a:extLst>
              </a:tr>
              <a:tr h="252868">
                <a:tc>
                  <a:txBody>
                    <a:bodyPr/>
                    <a:lstStyle/>
                    <a:p>
                      <a:pPr indent="0" algn="l">
                        <a:lnSpc>
                          <a:spcPct val="120000"/>
                        </a:lnSpc>
                        <a:spcBef>
                          <a:spcPts val="0"/>
                        </a:spcBef>
                        <a:spcAft>
                          <a:spcPts val="0"/>
                        </a:spcAft>
                        <a:buNone/>
                      </a:pPr>
                      <a:r>
                        <a:rPr lang="en-US" sz="1000" spc="120" dirty="0">
                          <a:latin typeface="+mn-ea"/>
                          <a:ea typeface="+mn-ea"/>
                        </a:rPr>
                        <a:t>Last four Layers with mean</a:t>
                      </a:r>
                      <a:r>
                        <a:rPr lang="en-US" altLang="zh-CN" sz="1000" spc="120" dirty="0">
                          <a:latin typeface="+mn-ea"/>
                          <a:ea typeface="+mn-ea"/>
                        </a:rPr>
                        <a:t> pool</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indent="0" algn="ctr">
                        <a:lnSpc>
                          <a:spcPct val="120000"/>
                        </a:lnSpc>
                        <a:spcBef>
                          <a:spcPts val="0"/>
                        </a:spcBef>
                        <a:spcAft>
                          <a:spcPts val="0"/>
                        </a:spcAft>
                        <a:buNone/>
                      </a:pPr>
                      <a:r>
                        <a:rPr lang="en-US" sz="1000" spc="120" dirty="0">
                          <a:latin typeface="+mn-ea"/>
                          <a:ea typeface="+mn-ea"/>
                        </a:rPr>
                        <a:t>0.874</a:t>
                      </a:r>
                      <a:r>
                        <a:rPr lang="en-US" altLang="zh-CN" sz="1000" spc="120" dirty="0">
                          <a:latin typeface="+mn-ea"/>
                          <a:ea typeface="+mn-ea"/>
                        </a:rPr>
                        <a:t>0</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238216455"/>
                  </a:ext>
                </a:extLst>
              </a:tr>
              <a:tr h="252868">
                <a:tc>
                  <a:txBody>
                    <a:bodyPr/>
                    <a:lstStyle/>
                    <a:p>
                      <a:pPr indent="0" algn="l">
                        <a:lnSpc>
                          <a:spcPct val="120000"/>
                        </a:lnSpc>
                        <a:spcBef>
                          <a:spcPts val="0"/>
                        </a:spcBef>
                        <a:spcAft>
                          <a:spcPts val="0"/>
                        </a:spcAft>
                        <a:buNone/>
                      </a:pPr>
                      <a:r>
                        <a:rPr lang="en-US" sz="1000" spc="120" dirty="0">
                          <a:latin typeface="+mn-ea"/>
                          <a:ea typeface="+mn-ea"/>
                        </a:rPr>
                        <a:t>Last four Layers with max pool</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indent="0" algn="ctr">
                        <a:lnSpc>
                          <a:spcPct val="120000"/>
                        </a:lnSpc>
                        <a:spcBef>
                          <a:spcPts val="0"/>
                        </a:spcBef>
                        <a:spcAft>
                          <a:spcPts val="0"/>
                        </a:spcAft>
                        <a:buNone/>
                      </a:pPr>
                      <a:r>
                        <a:rPr lang="en-US" sz="1000" spc="120" dirty="0">
                          <a:latin typeface="+mn-ea"/>
                          <a:ea typeface="+mn-ea"/>
                        </a:rPr>
                        <a:t>0.8743</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709924751"/>
                  </a:ext>
                </a:extLst>
              </a:tr>
              <a:tr h="253469">
                <a:tc>
                  <a:txBody>
                    <a:bodyPr/>
                    <a:lstStyle/>
                    <a:p>
                      <a:pPr indent="0" algn="l">
                        <a:lnSpc>
                          <a:spcPct val="120000"/>
                        </a:lnSpc>
                        <a:spcBef>
                          <a:spcPts val="0"/>
                        </a:spcBef>
                        <a:spcAft>
                          <a:spcPts val="0"/>
                        </a:spcAft>
                        <a:buNone/>
                      </a:pPr>
                      <a:r>
                        <a:rPr lang="en-US" altLang="zh-CN" sz="1000" spc="120" dirty="0">
                          <a:latin typeface="+mn-ea"/>
                          <a:ea typeface="+mn-ea"/>
                        </a:rPr>
                        <a:t>Even </a:t>
                      </a:r>
                      <a:r>
                        <a:rPr lang="en-US" altLang="en-US" sz="1000" spc="120" dirty="0">
                          <a:latin typeface="+mn-ea"/>
                          <a:ea typeface="+mn-ea"/>
                        </a:rPr>
                        <a:t>Layers with max pool</a:t>
                      </a:r>
                    </a:p>
                  </a:txBody>
                  <a:tcPr marL="177800" marR="177800" marT="6350" marB="635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indent="0" algn="ctr">
                        <a:lnSpc>
                          <a:spcPct val="120000"/>
                        </a:lnSpc>
                        <a:spcBef>
                          <a:spcPts val="0"/>
                        </a:spcBef>
                        <a:spcAft>
                          <a:spcPts val="0"/>
                        </a:spcAft>
                        <a:buNone/>
                      </a:pPr>
                      <a:r>
                        <a:rPr lang="zh-CN" altLang="en-US" sz="1000" spc="120" dirty="0">
                          <a:latin typeface="+mn-ea"/>
                          <a:ea typeface="+mn-ea"/>
                        </a:rPr>
                        <a:t>0.8739</a:t>
                      </a:r>
                    </a:p>
                  </a:txBody>
                  <a:tcPr marL="177800" marR="177800" marT="6350" marB="6350" anchor="ct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53469">
                <a:tc>
                  <a:txBody>
                    <a:bodyPr/>
                    <a:lstStyle/>
                    <a:p>
                      <a:pPr indent="0" algn="l">
                        <a:lnSpc>
                          <a:spcPct val="120000"/>
                        </a:lnSpc>
                        <a:spcBef>
                          <a:spcPts val="0"/>
                        </a:spcBef>
                        <a:spcAft>
                          <a:spcPts val="0"/>
                        </a:spcAft>
                        <a:buNone/>
                      </a:pPr>
                      <a:r>
                        <a:rPr lang="en-US" altLang="zh-CN" sz="1000" spc="120" dirty="0">
                          <a:latin typeface="+mn-ea"/>
                          <a:ea typeface="+mn-ea"/>
                        </a:rPr>
                        <a:t>O</a:t>
                      </a:r>
                      <a:r>
                        <a:rPr lang="en-US" altLang="en-US" sz="1000" spc="120" dirty="0">
                          <a:latin typeface="+mn-ea"/>
                          <a:ea typeface="+mn-ea"/>
                        </a:rPr>
                        <a:t>dd  Layers with max pool</a:t>
                      </a: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indent="0" algn="ctr">
                        <a:lnSpc>
                          <a:spcPct val="120000"/>
                        </a:lnSpc>
                        <a:spcBef>
                          <a:spcPts val="0"/>
                        </a:spcBef>
                        <a:spcAft>
                          <a:spcPts val="0"/>
                        </a:spcAft>
                        <a:buNone/>
                      </a:pPr>
                      <a:r>
                        <a:rPr lang="zh-CN" altLang="en-US" sz="1000" spc="120" dirty="0">
                          <a:latin typeface="+mn-ea"/>
                          <a:ea typeface="+mn-ea"/>
                        </a:rPr>
                        <a:t>0.8741</a:t>
                      </a:r>
                    </a:p>
                  </a:txBody>
                  <a:tcPr marL="177800" marR="177800" marT="6350" marB="635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53469">
                <a:tc>
                  <a:txBody>
                    <a:bodyPr/>
                    <a:lstStyle/>
                    <a:p>
                      <a:pPr indent="0" algn="l">
                        <a:lnSpc>
                          <a:spcPct val="120000"/>
                        </a:lnSpc>
                        <a:spcBef>
                          <a:spcPts val="0"/>
                        </a:spcBef>
                        <a:spcAft>
                          <a:spcPts val="0"/>
                        </a:spcAft>
                        <a:buNone/>
                      </a:pPr>
                      <a:r>
                        <a:rPr lang="en-US" sz="1000" spc="120" dirty="0">
                          <a:latin typeface="+mn-ea"/>
                          <a:ea typeface="+mn-ea"/>
                        </a:rPr>
                        <a:t>All 12 Layer2 with </a:t>
                      </a:r>
                      <a:r>
                        <a:rPr lang="en-US" sz="1000" spc="120" dirty="0" err="1">
                          <a:latin typeface="+mn-ea"/>
                          <a:ea typeface="+mn-ea"/>
                        </a:rPr>
                        <a:t>concat</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lnSpc>
                          <a:spcPct val="120000"/>
                        </a:lnSpc>
                        <a:spcBef>
                          <a:spcPts val="0"/>
                        </a:spcBef>
                        <a:spcAft>
                          <a:spcPts val="0"/>
                        </a:spcAft>
                        <a:buNone/>
                      </a:pPr>
                      <a:r>
                        <a:rPr lang="en-US" sz="1000" spc="120" dirty="0">
                          <a:latin typeface="+mn-ea"/>
                          <a:ea typeface="+mn-ea"/>
                        </a:rPr>
                        <a:t>0.8709</a:t>
                      </a:r>
                      <a:endParaRPr lang="en-US" altLang="en-US" sz="1000" spc="120" dirty="0">
                        <a:latin typeface="+mn-ea"/>
                        <a:ea typeface="+mn-ea"/>
                      </a:endParaRPr>
                    </a:p>
                  </a:txBody>
                  <a:tcPr marL="177800" marR="177800" marT="6350" marB="635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spTree>
    <p:custDataLst>
      <p:tags r:id="rId1"/>
    </p:custDataLst>
    <p:extLst>
      <p:ext uri="{BB962C8B-B14F-4D97-AF65-F5344CB8AC3E}">
        <p14:creationId xmlns:p14="http://schemas.microsoft.com/office/powerpoint/2010/main" val="59347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6"/>
          <p:cNvPicPr/>
          <p:nvPr userDrawn="1">
            <p:custDataLst>
              <p:tags r:id="rId2"/>
            </p:custDataLst>
          </p:nvPr>
        </p:nvPicPr>
        <p:blipFill>
          <a:blip r:embed="rId6" r:link="rId7" cstate="email"/>
          <a:stretch>
            <a:fillRect/>
          </a:stretch>
        </p:blipFill>
        <p:spPr>
          <a:xfrm>
            <a:off x="0" y="0"/>
            <a:ext cx="720090" cy="741911"/>
          </a:xfrm>
          <a:prstGeom prst="rect">
            <a:avLst/>
          </a:prstGeom>
        </p:spPr>
      </p:pic>
      <p:pic>
        <p:nvPicPr>
          <p:cNvPr id="18" name="图片 5"/>
          <p:cNvPicPr/>
          <p:nvPr userDrawn="1">
            <p:custDataLst>
              <p:tags r:id="rId3"/>
            </p:custDataLst>
          </p:nvPr>
        </p:nvPicPr>
        <p:blipFill>
          <a:blip r:embed="rId8" r:link="rId9" cstate="email"/>
          <a:stretch>
            <a:fillRect/>
          </a:stretch>
        </p:blipFill>
        <p:spPr>
          <a:xfrm>
            <a:off x="11471910" y="0"/>
            <a:ext cx="720090" cy="492449"/>
          </a:xfrm>
          <a:prstGeom prst="rect">
            <a:avLst/>
          </a:prstGeom>
        </p:spPr>
      </p:pic>
      <p:sp>
        <p:nvSpPr>
          <p:cNvPr id="6" name="矩形 3"/>
          <p:cNvSpPr/>
          <p:nvPr>
            <p:custDataLst>
              <p:tags r:id="rId4"/>
            </p:custDataLst>
          </p:nvPr>
        </p:nvSpPr>
        <p:spPr>
          <a:xfrm>
            <a:off x="357458" y="282323"/>
            <a:ext cx="11306816" cy="6163081"/>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5" name="标题 4">
            <a:extLst>
              <a:ext uri="{FF2B5EF4-FFF2-40B4-BE49-F238E27FC236}">
                <a16:creationId xmlns:a16="http://schemas.microsoft.com/office/drawing/2014/main" id="{ADFE9902-629D-41B7-9125-2C060DA10266}"/>
              </a:ext>
            </a:extLst>
          </p:cNvPr>
          <p:cNvSpPr>
            <a:spLocks noGrp="1"/>
          </p:cNvSpPr>
          <p:nvPr>
            <p:ph type="title"/>
          </p:nvPr>
        </p:nvSpPr>
        <p:spPr/>
        <p:txBody>
          <a:bodyPr>
            <a:normAutofit/>
          </a:bodyPr>
          <a:lstStyle/>
          <a:p>
            <a:r>
              <a:rPr lang="zh-CN" altLang="en-US" dirty="0">
                <a:solidFill>
                  <a:schemeClr val="bg1">
                    <a:lumMod val="65000"/>
                  </a:schemeClr>
                </a:solidFill>
              </a:rPr>
              <a:t>关于超参调整</a:t>
            </a:r>
          </a:p>
        </p:txBody>
      </p:sp>
      <p:sp>
        <p:nvSpPr>
          <p:cNvPr id="7" name="文本占位符 6">
            <a:extLst>
              <a:ext uri="{FF2B5EF4-FFF2-40B4-BE49-F238E27FC236}">
                <a16:creationId xmlns:a16="http://schemas.microsoft.com/office/drawing/2014/main" id="{9BEEAB4C-70DF-4313-A2CD-CE29A5FA84EB}"/>
              </a:ext>
            </a:extLst>
          </p:cNvPr>
          <p:cNvSpPr>
            <a:spLocks noGrp="1"/>
          </p:cNvSpPr>
          <p:nvPr>
            <p:ph type="body" sz="quarter" idx="13"/>
          </p:nvPr>
        </p:nvSpPr>
        <p:spPr>
          <a:xfrm>
            <a:off x="586799" y="1764000"/>
            <a:ext cx="4109025" cy="4093200"/>
          </a:xfrm>
        </p:spPr>
        <p:txBody>
          <a:bodyPr/>
          <a:lstStyle/>
          <a:p>
            <a:pPr algn="just"/>
            <a:r>
              <a:rPr lang="en-US" altLang="zh-CN" dirty="0"/>
              <a:t>Dropout</a:t>
            </a:r>
            <a:r>
              <a:rPr lang="zh-CN" altLang="en-US" dirty="0"/>
              <a:t>：可以有效地避免过拟合。我们参考了一些文献，发现</a:t>
            </a:r>
            <a:r>
              <a:rPr lang="en-US" altLang="zh-CN" dirty="0"/>
              <a:t>Bert</a:t>
            </a:r>
            <a:r>
              <a:rPr lang="zh-CN" altLang="en-US" dirty="0"/>
              <a:t>自身的</a:t>
            </a:r>
            <a:r>
              <a:rPr lang="en-US" altLang="zh-CN" dirty="0"/>
              <a:t>dropout</a:t>
            </a:r>
            <a:r>
              <a:rPr lang="zh-CN" altLang="en-US" dirty="0"/>
              <a:t>参数基本都被设定为默认的</a:t>
            </a:r>
            <a:r>
              <a:rPr lang="en-US" altLang="zh-CN" dirty="0"/>
              <a:t>0.1</a:t>
            </a:r>
            <a:r>
              <a:rPr lang="zh-CN" altLang="en-US" dirty="0"/>
              <a:t>。而对于分类器内的</a:t>
            </a:r>
            <a:r>
              <a:rPr lang="en-US" altLang="zh-CN" dirty="0"/>
              <a:t>dropout</a:t>
            </a:r>
            <a:r>
              <a:rPr lang="zh-CN" altLang="en-US" dirty="0"/>
              <a:t>，我们进行尝试后选择将其设定为</a:t>
            </a:r>
            <a:r>
              <a:rPr lang="en-US" altLang="zh-CN" dirty="0"/>
              <a:t>0.2</a:t>
            </a:r>
            <a:r>
              <a:rPr lang="zh-CN" altLang="en-US" dirty="0"/>
              <a:t>。</a:t>
            </a:r>
            <a:endParaRPr lang="en-US" altLang="zh-CN" dirty="0"/>
          </a:p>
          <a:p>
            <a:pPr algn="just"/>
            <a:r>
              <a:rPr lang="en-US" altLang="zh-CN" dirty="0"/>
              <a:t>Scheduler</a:t>
            </a:r>
            <a:r>
              <a:rPr lang="zh-CN" altLang="en-US" dirty="0"/>
              <a:t>：</a:t>
            </a:r>
            <a:endParaRPr lang="en-US" altLang="zh-CN" dirty="0"/>
          </a:p>
          <a:p>
            <a:pPr marL="0" indent="0" algn="just">
              <a:buNone/>
            </a:pPr>
            <a:r>
              <a:rPr lang="zh-CN" altLang="en-US" dirty="0"/>
              <a:t>   取总</a:t>
            </a:r>
            <a:r>
              <a:rPr lang="en-US" altLang="zh-CN" dirty="0"/>
              <a:t>step</a:t>
            </a:r>
            <a:r>
              <a:rPr lang="zh-CN" altLang="en-US" dirty="0"/>
              <a:t>数的前</a:t>
            </a:r>
            <a:r>
              <a:rPr lang="en-US" altLang="zh-CN" dirty="0"/>
              <a:t>10%</a:t>
            </a:r>
            <a:r>
              <a:rPr lang="zh-CN" altLang="en-US" dirty="0"/>
              <a:t>做</a:t>
            </a:r>
            <a:r>
              <a:rPr lang="en-US" altLang="zh-CN" dirty="0"/>
              <a:t>warmup</a:t>
            </a:r>
          </a:p>
          <a:p>
            <a:pPr marL="0" indent="0" algn="just">
              <a:buNone/>
            </a:pPr>
            <a:r>
              <a:rPr lang="zh-CN" altLang="en-US" dirty="0"/>
              <a:t>   尝试三种不同的调度策略</a:t>
            </a:r>
            <a:endParaRPr lang="en-US" altLang="zh-CN" dirty="0"/>
          </a:p>
        </p:txBody>
      </p:sp>
      <p:pic>
        <p:nvPicPr>
          <p:cNvPr id="3" name="内容占位符 2">
            <a:extLst>
              <a:ext uri="{FF2B5EF4-FFF2-40B4-BE49-F238E27FC236}">
                <a16:creationId xmlns:a16="http://schemas.microsoft.com/office/drawing/2014/main" id="{B27CF016-9EE9-4340-9EB7-4F26D6F32EA2}"/>
              </a:ext>
            </a:extLst>
          </p:cNvPr>
          <p:cNvPicPr>
            <a:picLocks noGrp="1" noChangeAspect="1"/>
          </p:cNvPicPr>
          <p:nvPr>
            <p:ph sz="quarter" idx="14"/>
          </p:nvPr>
        </p:nvPicPr>
        <p:blipFill>
          <a:blip r:embed="rId10">
            <a:extLst>
              <a:ext uri="{28A0092B-C50C-407E-A947-70E740481C1C}">
                <a14:useLocalDpi xmlns:a14="http://schemas.microsoft.com/office/drawing/2010/main" val="0"/>
              </a:ext>
            </a:extLst>
          </a:blip>
          <a:stretch>
            <a:fillRect/>
          </a:stretch>
        </p:blipFill>
        <p:spPr>
          <a:xfrm>
            <a:off x="4900658" y="641661"/>
            <a:ext cx="4269468" cy="2905610"/>
          </a:xfrm>
        </p:spPr>
      </p:pic>
      <p:pic>
        <p:nvPicPr>
          <p:cNvPr id="9" name="图片 8">
            <a:extLst>
              <a:ext uri="{FF2B5EF4-FFF2-40B4-BE49-F238E27FC236}">
                <a16:creationId xmlns:a16="http://schemas.microsoft.com/office/drawing/2014/main" id="{1B2DC834-F623-4BE3-829F-F7EFD6FE2D8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96177" y="3616939"/>
            <a:ext cx="4109024" cy="2758797"/>
          </a:xfrm>
          <a:prstGeom prst="rect">
            <a:avLst/>
          </a:prstGeom>
        </p:spPr>
      </p:pic>
    </p:spTree>
    <p:custDataLst>
      <p:tags r:id="rId1"/>
    </p:custDataLst>
    <p:extLst>
      <p:ext uri="{BB962C8B-B14F-4D97-AF65-F5344CB8AC3E}">
        <p14:creationId xmlns:p14="http://schemas.microsoft.com/office/powerpoint/2010/main" val="83645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6"/>
          <p:cNvPicPr/>
          <p:nvPr userDrawn="1">
            <p:custDataLst>
              <p:tags r:id="rId2"/>
            </p:custDataLst>
          </p:nvPr>
        </p:nvPicPr>
        <p:blipFill>
          <a:blip r:embed="rId9" r:link="rId10" cstate="email"/>
          <a:stretch>
            <a:fillRect/>
          </a:stretch>
        </p:blipFill>
        <p:spPr>
          <a:xfrm>
            <a:off x="0" y="0"/>
            <a:ext cx="720090" cy="741911"/>
          </a:xfrm>
          <a:prstGeom prst="rect">
            <a:avLst/>
          </a:prstGeom>
        </p:spPr>
      </p:pic>
      <p:pic>
        <p:nvPicPr>
          <p:cNvPr id="8" name="图片 5"/>
          <p:cNvPicPr/>
          <p:nvPr userDrawn="1">
            <p:custDataLst>
              <p:tags r:id="rId3"/>
            </p:custDataLst>
          </p:nvPr>
        </p:nvPicPr>
        <p:blipFill>
          <a:blip r:embed="rId11" r:link="rId12" cstate="email"/>
          <a:stretch>
            <a:fillRect/>
          </a:stretch>
        </p:blipFill>
        <p:spPr>
          <a:xfrm>
            <a:off x="11471910" y="0"/>
            <a:ext cx="720090" cy="492449"/>
          </a:xfrm>
          <a:prstGeom prst="rect">
            <a:avLst/>
          </a:prstGeom>
        </p:spPr>
      </p:pic>
      <p:sp>
        <p:nvSpPr>
          <p:cNvPr id="3" name="矩形 4"/>
          <p:cNvSpPr/>
          <p:nvPr>
            <p:custDataLst>
              <p:tags r:id="rId4"/>
            </p:custDataLst>
          </p:nvPr>
        </p:nvSpPr>
        <p:spPr>
          <a:xfrm>
            <a:off x="549047" y="434723"/>
            <a:ext cx="11306816" cy="6163081"/>
          </a:xfrm>
          <a:prstGeom prst="rect">
            <a:avLst/>
          </a:prstGeom>
          <a:noFill/>
          <a:ln w="41275"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6" name="矩形 3"/>
          <p:cNvSpPr/>
          <p:nvPr>
            <p:custDataLst>
              <p:tags r:id="rId5"/>
            </p:custDataLst>
          </p:nvPr>
        </p:nvSpPr>
        <p:spPr>
          <a:xfrm>
            <a:off x="357458" y="282323"/>
            <a:ext cx="11306816" cy="6163081"/>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7" name="椭圆 26"/>
          <p:cNvSpPr/>
          <p:nvPr>
            <p:custDataLst>
              <p:tags r:id="rId6"/>
            </p:custDataLst>
          </p:nvPr>
        </p:nvSpPr>
        <p:spPr>
          <a:xfrm>
            <a:off x="10497185" y="1088390"/>
            <a:ext cx="266065" cy="2660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8" name="椭圆 27"/>
          <p:cNvSpPr/>
          <p:nvPr>
            <p:custDataLst>
              <p:tags r:id="rId7"/>
            </p:custDataLst>
          </p:nvPr>
        </p:nvSpPr>
        <p:spPr>
          <a:xfrm>
            <a:off x="11009630" y="701675"/>
            <a:ext cx="386715" cy="3867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 name="标题 1">
            <a:extLst>
              <a:ext uri="{FF2B5EF4-FFF2-40B4-BE49-F238E27FC236}">
                <a16:creationId xmlns:a16="http://schemas.microsoft.com/office/drawing/2014/main" id="{938E98B2-5EB6-4E72-AEB9-B985947687A5}"/>
              </a:ext>
            </a:extLst>
          </p:cNvPr>
          <p:cNvSpPr>
            <a:spLocks noGrp="1"/>
          </p:cNvSpPr>
          <p:nvPr>
            <p:ph type="title"/>
          </p:nvPr>
        </p:nvSpPr>
        <p:spPr/>
        <p:txBody>
          <a:bodyPr/>
          <a:lstStyle/>
          <a:p>
            <a:r>
              <a:rPr lang="zh-CN" altLang="en-US" dirty="0">
                <a:solidFill>
                  <a:schemeClr val="bg1">
                    <a:lumMod val="65000"/>
                  </a:schemeClr>
                </a:solidFill>
              </a:rPr>
              <a:t>关于超参调整</a:t>
            </a:r>
            <a:endParaRPr lang="zh-CN" altLang="en-US" dirty="0"/>
          </a:p>
        </p:txBody>
      </p:sp>
      <p:sp>
        <p:nvSpPr>
          <p:cNvPr id="4" name="文本占位符 3">
            <a:extLst>
              <a:ext uri="{FF2B5EF4-FFF2-40B4-BE49-F238E27FC236}">
                <a16:creationId xmlns:a16="http://schemas.microsoft.com/office/drawing/2014/main" id="{8A31BF51-3C43-4B1D-B14B-3CC2986FFBBE}"/>
              </a:ext>
            </a:extLst>
          </p:cNvPr>
          <p:cNvSpPr>
            <a:spLocks noGrp="1"/>
          </p:cNvSpPr>
          <p:nvPr>
            <p:ph type="body" sz="quarter" idx="13"/>
          </p:nvPr>
        </p:nvSpPr>
        <p:spPr/>
        <p:txBody>
          <a:bodyPr>
            <a:normAutofit/>
          </a:bodyPr>
          <a:lstStyle/>
          <a:p>
            <a:pPr algn="just"/>
            <a:r>
              <a:rPr lang="en-US" altLang="zh-CN" dirty="0"/>
              <a:t>Layer-wise learning rate</a:t>
            </a:r>
          </a:p>
          <a:p>
            <a:pPr algn="just"/>
            <a:r>
              <a:rPr lang="en-US" altLang="zh-CN" dirty="0"/>
              <a:t>Bert</a:t>
            </a:r>
            <a:r>
              <a:rPr lang="zh-CN" altLang="en-US" dirty="0"/>
              <a:t>的预训练参数已经具有很强的语言表征和理解能力，我们要做的是让它更适合我们的任务。如果学习率设置地不恰当，它很可能在学习过程中“丢弃”掉原来已经学到的知识，导致模型难以收敛。</a:t>
            </a:r>
            <a:endParaRPr lang="en-US" altLang="zh-CN" dirty="0"/>
          </a:p>
          <a:p>
            <a:pPr algn="just"/>
            <a:r>
              <a:rPr lang="en-US" altLang="zh-CN" dirty="0"/>
              <a:t>Transformer</a:t>
            </a:r>
            <a:r>
              <a:rPr lang="zh-CN" altLang="en-US" dirty="0"/>
              <a:t>模块对于语言理解的层次各不相同，更靠近输入端的底层应该表现得更稳定，更高层的模块则需要根据任务做出更多的调整。</a:t>
            </a:r>
          </a:p>
        </p:txBody>
      </p:sp>
      <p:pic>
        <p:nvPicPr>
          <p:cNvPr id="10" name="内容占位符 9">
            <a:extLst>
              <a:ext uri="{FF2B5EF4-FFF2-40B4-BE49-F238E27FC236}">
                <a16:creationId xmlns:a16="http://schemas.microsoft.com/office/drawing/2014/main" id="{66CE832F-747F-4ED4-AD78-C539C1975EFA}"/>
              </a:ext>
            </a:extLst>
          </p:cNvPr>
          <p:cNvPicPr>
            <a:picLocks noGrp="1" noChangeAspect="1"/>
          </p:cNvPicPr>
          <p:nvPr>
            <p:ph sz="quarter" idx="14"/>
          </p:nvPr>
        </p:nvPicPr>
        <p:blipFill>
          <a:blip r:embed="rId13">
            <a:extLst>
              <a:ext uri="{28A0092B-C50C-407E-A947-70E740481C1C}">
                <a14:useLocalDpi xmlns:a14="http://schemas.microsoft.com/office/drawing/2010/main" val="0"/>
              </a:ext>
            </a:extLst>
          </a:blip>
          <a:stretch>
            <a:fillRect/>
          </a:stretch>
        </p:blipFill>
        <p:spPr>
          <a:xfrm>
            <a:off x="4991735" y="1636778"/>
            <a:ext cx="6480175" cy="4063450"/>
          </a:xfrm>
        </p:spPr>
      </p:pic>
    </p:spTree>
    <p:custDataLst>
      <p:tags r:id="rId1"/>
    </p:custDataLst>
    <p:extLst>
      <p:ext uri="{BB962C8B-B14F-4D97-AF65-F5344CB8AC3E}">
        <p14:creationId xmlns:p14="http://schemas.microsoft.com/office/powerpoint/2010/main" val="2402787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7" r:link="rId8" cstate="email"/>
          <a:stretch>
            <a:fillRect/>
          </a:stretch>
        </p:blipFill>
        <p:spPr>
          <a:xfrm>
            <a:off x="0" y="0"/>
            <a:ext cx="720090" cy="741911"/>
          </a:xfrm>
          <a:prstGeom prst="rect">
            <a:avLst/>
          </a:prstGeom>
        </p:spPr>
      </p:pic>
      <p:pic>
        <p:nvPicPr>
          <p:cNvPr id="6" name="图片 5"/>
          <p:cNvPicPr/>
          <p:nvPr userDrawn="1">
            <p:custDataLst>
              <p:tags r:id="rId3"/>
            </p:custDataLst>
          </p:nvPr>
        </p:nvPicPr>
        <p:blipFill>
          <a:blip r:embed="rId9" r:link="rId10" cstate="email"/>
          <a:stretch>
            <a:fillRect/>
          </a:stretch>
        </p:blipFill>
        <p:spPr>
          <a:xfrm>
            <a:off x="11471910" y="0"/>
            <a:ext cx="720090" cy="492449"/>
          </a:xfrm>
          <a:prstGeom prst="rect">
            <a:avLst/>
          </a:prstGeom>
        </p:spPr>
      </p:pic>
      <p:sp>
        <p:nvSpPr>
          <p:cNvPr id="41" name="Freeform 28"/>
          <p:cNvSpPr/>
          <p:nvPr>
            <p:custDataLst>
              <p:tags r:id="rId4"/>
            </p:custDataLst>
          </p:nvPr>
        </p:nvSpPr>
        <p:spPr>
          <a:xfrm>
            <a:off x="2" y="5"/>
            <a:ext cx="12191999" cy="6858000"/>
          </a:xfrm>
          <a:custGeom>
            <a:avLst/>
            <a:gdLst>
              <a:gd name="connsiteX0" fmla="*/ 4366810 w 12191999"/>
              <a:gd name="connsiteY0" fmla="*/ 0 h 6858000"/>
              <a:gd name="connsiteX1" fmla="*/ 12191999 w 12191999"/>
              <a:gd name="connsiteY1" fmla="*/ 2 h 6858000"/>
              <a:gd name="connsiteX2" fmla="*/ 12191998 w 12191999"/>
              <a:gd name="connsiteY2" fmla="*/ 698097 h 6858000"/>
              <a:gd name="connsiteX3" fmla="*/ 7990526 w 12191999"/>
              <a:gd name="connsiteY3" fmla="*/ 6857999 h 6858000"/>
              <a:gd name="connsiteX4" fmla="*/ 0 w 12191999"/>
              <a:gd name="connsiteY4" fmla="*/ 6858000 h 6858000"/>
              <a:gd name="connsiteX5" fmla="*/ 2 w 12191999"/>
              <a:gd name="connsiteY5" fmla="*/ 64022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6858000">
                <a:moveTo>
                  <a:pt x="4366810" y="0"/>
                </a:moveTo>
                <a:lnTo>
                  <a:pt x="12191999" y="2"/>
                </a:lnTo>
                <a:lnTo>
                  <a:pt x="12191998" y="698097"/>
                </a:lnTo>
                <a:lnTo>
                  <a:pt x="7990526" y="6857999"/>
                </a:lnTo>
                <a:lnTo>
                  <a:pt x="0" y="6858000"/>
                </a:lnTo>
                <a:lnTo>
                  <a:pt x="2" y="6402298"/>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pP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10" name="矩形 9"/>
          <p:cNvSpPr/>
          <p:nvPr>
            <p:custDataLst>
              <p:tags r:id="rId5"/>
            </p:custDataLst>
          </p:nvPr>
        </p:nvSpPr>
        <p:spPr>
          <a:xfrm>
            <a:off x="457839" y="457204"/>
            <a:ext cx="11277690" cy="5943600"/>
          </a:xfrm>
          <a:prstGeom prst="rect">
            <a:avLst/>
          </a:prstGeom>
          <a:solidFill>
            <a:schemeClr val="lt2">
              <a:alpha val="90000"/>
            </a:schemeClr>
          </a:solidFill>
          <a:ln w="38100">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 name="标题 1">
            <a:extLst>
              <a:ext uri="{FF2B5EF4-FFF2-40B4-BE49-F238E27FC236}">
                <a16:creationId xmlns:a16="http://schemas.microsoft.com/office/drawing/2014/main" id="{A1B423D4-9505-4330-A2A5-F7EF8B43FBFD}"/>
              </a:ext>
            </a:extLst>
          </p:cNvPr>
          <p:cNvSpPr>
            <a:spLocks noGrp="1"/>
          </p:cNvSpPr>
          <p:nvPr>
            <p:ph type="title"/>
          </p:nvPr>
        </p:nvSpPr>
        <p:spPr/>
        <p:txBody>
          <a:bodyPr/>
          <a:lstStyle/>
          <a:p>
            <a:r>
              <a:rPr lang="zh-CN" altLang="en-US" dirty="0">
                <a:solidFill>
                  <a:schemeClr val="bg1">
                    <a:lumMod val="65000"/>
                  </a:schemeClr>
                </a:solidFill>
              </a:rPr>
              <a:t>数据增强方法</a:t>
            </a:r>
          </a:p>
        </p:txBody>
      </p:sp>
      <p:sp>
        <p:nvSpPr>
          <p:cNvPr id="3" name="文本占位符 2">
            <a:extLst>
              <a:ext uri="{FF2B5EF4-FFF2-40B4-BE49-F238E27FC236}">
                <a16:creationId xmlns:a16="http://schemas.microsoft.com/office/drawing/2014/main" id="{0558A0FC-FA57-44B7-8085-BAC12AE657D2}"/>
              </a:ext>
            </a:extLst>
          </p:cNvPr>
          <p:cNvSpPr>
            <a:spLocks noGrp="1"/>
          </p:cNvSpPr>
          <p:nvPr>
            <p:ph type="body" sz="quarter" idx="13"/>
          </p:nvPr>
        </p:nvSpPr>
        <p:spPr>
          <a:xfrm>
            <a:off x="586800" y="1764001"/>
            <a:ext cx="5683371" cy="1982146"/>
          </a:xfrm>
        </p:spPr>
        <p:txBody>
          <a:bodyPr>
            <a:normAutofit fontScale="77500" lnSpcReduction="20000"/>
          </a:bodyPr>
          <a:lstStyle/>
          <a:p>
            <a:pPr algn="just"/>
            <a:r>
              <a:rPr lang="en-US" altLang="zh-CN" dirty="0"/>
              <a:t>EDA</a:t>
            </a:r>
            <a:r>
              <a:rPr lang="zh-CN" altLang="en-US" dirty="0"/>
              <a:t>：主要使用了同义词替换</a:t>
            </a:r>
            <a:r>
              <a:rPr lang="en-US" altLang="zh-CN" dirty="0"/>
              <a:t>(</a:t>
            </a:r>
            <a:r>
              <a:rPr lang="zh-CN" altLang="en-US" dirty="0"/>
              <a:t>利用同义词典随机替换</a:t>
            </a:r>
            <a:r>
              <a:rPr lang="en-US" altLang="zh-CN" dirty="0"/>
              <a:t>n</a:t>
            </a:r>
            <a:r>
              <a:rPr lang="zh-CN" altLang="en-US" dirty="0"/>
              <a:t>个词</a:t>
            </a:r>
            <a:r>
              <a:rPr lang="en-US" altLang="zh-CN" dirty="0"/>
              <a:t>), </a:t>
            </a:r>
            <a:r>
              <a:rPr lang="zh-CN" altLang="en-US" dirty="0"/>
              <a:t>随机交换</a:t>
            </a:r>
            <a:r>
              <a:rPr lang="en-US" altLang="zh-CN" dirty="0"/>
              <a:t>, </a:t>
            </a:r>
            <a:r>
              <a:rPr lang="zh-CN" altLang="en-US" dirty="0"/>
              <a:t>随机删除</a:t>
            </a:r>
            <a:r>
              <a:rPr lang="en-US" altLang="zh-CN" dirty="0"/>
              <a:t>(</a:t>
            </a:r>
            <a:r>
              <a:rPr lang="zh-CN" altLang="en-US" dirty="0"/>
              <a:t>以概率</a:t>
            </a:r>
            <a:r>
              <a:rPr lang="en-US" altLang="zh-CN" dirty="0"/>
              <a:t>p</a:t>
            </a:r>
            <a:r>
              <a:rPr lang="zh-CN" altLang="en-US" dirty="0"/>
              <a:t>删除句子中每个词</a:t>
            </a:r>
            <a:r>
              <a:rPr lang="en-US" altLang="zh-CN" dirty="0"/>
              <a:t>)</a:t>
            </a:r>
            <a:r>
              <a:rPr lang="zh-CN" altLang="en-US" dirty="0"/>
              <a:t>的方法。</a:t>
            </a:r>
            <a:endParaRPr lang="en-US" altLang="zh-CN" dirty="0"/>
          </a:p>
          <a:p>
            <a:pPr algn="just"/>
            <a:r>
              <a:rPr lang="zh-CN" altLang="en-US" dirty="0"/>
              <a:t>基于预训练模型的单词替换：除了基本的</a:t>
            </a:r>
            <a:r>
              <a:rPr lang="en-US" altLang="zh-CN" dirty="0"/>
              <a:t>EDA</a:t>
            </a:r>
            <a:r>
              <a:rPr lang="zh-CN" altLang="en-US" dirty="0"/>
              <a:t>方法，我们还尝试了对训练集中的句子用预训练模型对其中的单词进行替换。</a:t>
            </a:r>
            <a:endParaRPr lang="en-US" altLang="zh-CN" dirty="0"/>
          </a:p>
          <a:p>
            <a:pPr algn="just"/>
            <a:r>
              <a:rPr lang="zh-CN" altLang="en-US" dirty="0"/>
              <a:t>这项实验使用的是前面工作中得到的最佳设定。即采用多层分类器，</a:t>
            </a:r>
            <a:r>
              <a:rPr lang="en-US" altLang="zh-CN" dirty="0"/>
              <a:t>linear</a:t>
            </a:r>
            <a:r>
              <a:rPr lang="zh-CN" altLang="en-US" dirty="0"/>
              <a:t>调度方案，</a:t>
            </a:r>
            <a:r>
              <a:rPr lang="en-US" altLang="zh-CN" dirty="0"/>
              <a:t>layer-wise</a:t>
            </a:r>
            <a:r>
              <a:rPr lang="zh-CN" altLang="en-US" dirty="0"/>
              <a:t>学习率（</a:t>
            </a:r>
            <a:r>
              <a:rPr lang="en-US" altLang="zh-CN" dirty="0" err="1"/>
              <a:t>lr</a:t>
            </a:r>
            <a:r>
              <a:rPr lang="en-US" altLang="zh-CN" dirty="0"/>
              <a:t>=2e-5</a:t>
            </a:r>
            <a:r>
              <a:rPr lang="zh-CN" altLang="en-US" dirty="0"/>
              <a:t>，</a:t>
            </a:r>
            <a:r>
              <a:rPr lang="en-US" altLang="zh-CN" dirty="0"/>
              <a:t>decay=0.95</a:t>
            </a:r>
            <a:r>
              <a:rPr lang="zh-CN" altLang="en-US" dirty="0"/>
              <a:t>）。</a:t>
            </a:r>
            <a:endParaRPr lang="en-US" altLang="zh-CN" dirty="0"/>
          </a:p>
        </p:txBody>
      </p:sp>
      <p:pic>
        <p:nvPicPr>
          <p:cNvPr id="15" name="内容占位符 14">
            <a:extLst>
              <a:ext uri="{FF2B5EF4-FFF2-40B4-BE49-F238E27FC236}">
                <a16:creationId xmlns:a16="http://schemas.microsoft.com/office/drawing/2014/main" id="{779C30CB-F87A-4CC4-8608-DEF3A9E5293C}"/>
              </a:ext>
            </a:extLst>
          </p:cNvPr>
          <p:cNvPicPr>
            <a:picLocks noGrp="1" noChangeAspect="1"/>
          </p:cNvPicPr>
          <p:nvPr>
            <p:ph sz="quarter" idx="14"/>
          </p:nvPr>
        </p:nvPicPr>
        <p:blipFill>
          <a:blip r:embed="rId11">
            <a:extLst>
              <a:ext uri="{28A0092B-C50C-407E-A947-70E740481C1C}">
                <a14:useLocalDpi xmlns:a14="http://schemas.microsoft.com/office/drawing/2010/main" val="0"/>
              </a:ext>
            </a:extLst>
          </a:blip>
          <a:stretch>
            <a:fillRect/>
          </a:stretch>
        </p:blipFill>
        <p:spPr>
          <a:xfrm>
            <a:off x="7127677" y="976862"/>
            <a:ext cx="3750346" cy="2706827"/>
          </a:xfrm>
        </p:spPr>
      </p:pic>
      <p:sp>
        <p:nvSpPr>
          <p:cNvPr id="23" name="文本占位符 2">
            <a:extLst>
              <a:ext uri="{FF2B5EF4-FFF2-40B4-BE49-F238E27FC236}">
                <a16:creationId xmlns:a16="http://schemas.microsoft.com/office/drawing/2014/main" id="{844C7872-912E-4573-84E4-137FD29CD722}"/>
              </a:ext>
            </a:extLst>
          </p:cNvPr>
          <p:cNvSpPr txBox="1">
            <a:spLocks/>
          </p:cNvSpPr>
          <p:nvPr/>
        </p:nvSpPr>
        <p:spPr>
          <a:xfrm>
            <a:off x="5550986" y="4708137"/>
            <a:ext cx="4981202" cy="1585646"/>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p:txBody>
      </p:sp>
      <p:sp>
        <p:nvSpPr>
          <p:cNvPr id="24" name="文本占位符 2">
            <a:extLst>
              <a:ext uri="{FF2B5EF4-FFF2-40B4-BE49-F238E27FC236}">
                <a16:creationId xmlns:a16="http://schemas.microsoft.com/office/drawing/2014/main" id="{FA4B0A5E-1AA0-4F5F-A71D-36CA92F96290}"/>
              </a:ext>
            </a:extLst>
          </p:cNvPr>
          <p:cNvSpPr txBox="1">
            <a:spLocks/>
          </p:cNvSpPr>
          <p:nvPr/>
        </p:nvSpPr>
        <p:spPr>
          <a:xfrm>
            <a:off x="5550985" y="3931005"/>
            <a:ext cx="5920925" cy="1982146"/>
          </a:xfrm>
          <a:prstGeom prst="rect">
            <a:avLst/>
          </a:prstGeom>
        </p:spPr>
        <p:txBody>
          <a:bodyPr vert="horz" wrap="square" lIns="90170" tIns="46990" rIns="90170" bIns="46990" rtlCol="0">
            <a:normAutofit fontScale="775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zh-CN" altLang="en-US" dirty="0"/>
              <a:t>在实验的过程中我们发现，数据集的样本分布存在不平衡的情况，第</a:t>
            </a:r>
            <a:r>
              <a:rPr lang="en-US" altLang="zh-CN" dirty="0"/>
              <a:t>0</a:t>
            </a:r>
            <a:r>
              <a:rPr lang="zh-CN" altLang="en-US" dirty="0"/>
              <a:t>类和第</a:t>
            </a:r>
            <a:r>
              <a:rPr lang="en-US" altLang="zh-CN" dirty="0"/>
              <a:t>4</a:t>
            </a:r>
            <a:r>
              <a:rPr lang="zh-CN" altLang="en-US" dirty="0"/>
              <a:t>类占据了</a:t>
            </a:r>
            <a:r>
              <a:rPr lang="en-US" altLang="zh-CN" dirty="0"/>
              <a:t>95%</a:t>
            </a:r>
            <a:r>
              <a:rPr lang="zh-CN" altLang="en-US" dirty="0"/>
              <a:t>的样本总数。</a:t>
            </a:r>
            <a:endParaRPr lang="en-US" altLang="zh-CN" dirty="0"/>
          </a:p>
          <a:p>
            <a:pPr algn="just"/>
            <a:r>
              <a:rPr lang="zh-CN" altLang="en-US" dirty="0"/>
              <a:t>在之前的实践任务中我们遇到的样本不平衡问题能够通过数据增强的方法进行配平，但是数量相差如此悬殊的情况下一味地使用数据增强方法可能会改变数据分布并且引入噪声。</a:t>
            </a:r>
            <a:endParaRPr lang="en-US" altLang="zh-CN" dirty="0"/>
          </a:p>
          <a:p>
            <a:pPr algn="just"/>
            <a:r>
              <a:rPr lang="zh-CN" altLang="en-US" dirty="0"/>
              <a:t>对于这个问题，我们更倾向于使用多个分类器组合判断，但是由于本次实践任务的重心还是在探究</a:t>
            </a:r>
            <a:r>
              <a:rPr lang="en-US" altLang="zh-CN" dirty="0"/>
              <a:t>fine-tune</a:t>
            </a:r>
            <a:r>
              <a:rPr lang="zh-CN" altLang="en-US" dirty="0"/>
              <a:t>预训练模型的方法上，因此我们最终没有实现这个组合分类结构。</a:t>
            </a:r>
            <a:endParaRPr lang="en-US" altLang="zh-CN" dirty="0"/>
          </a:p>
        </p:txBody>
      </p:sp>
      <p:graphicFrame>
        <p:nvGraphicFramePr>
          <p:cNvPr id="26" name="图表 25">
            <a:extLst>
              <a:ext uri="{FF2B5EF4-FFF2-40B4-BE49-F238E27FC236}">
                <a16:creationId xmlns:a16="http://schemas.microsoft.com/office/drawing/2014/main" id="{81D27CD9-293A-4145-B928-91C5E4053D87}"/>
              </a:ext>
            </a:extLst>
          </p:cNvPr>
          <p:cNvGraphicFramePr/>
          <p:nvPr>
            <p:extLst>
              <p:ext uri="{D42A27DB-BD31-4B8C-83A1-F6EECF244321}">
                <p14:modId xmlns:p14="http://schemas.microsoft.com/office/powerpoint/2010/main" val="1672525928"/>
              </p:ext>
            </p:extLst>
          </p:nvPr>
        </p:nvGraphicFramePr>
        <p:xfrm>
          <a:off x="833349" y="3285797"/>
          <a:ext cx="3709851" cy="3114999"/>
        </p:xfrm>
        <a:graphic>
          <a:graphicData uri="http://schemas.openxmlformats.org/drawingml/2006/chart">
            <c:chart xmlns:c="http://schemas.openxmlformats.org/drawingml/2006/chart" xmlns:r="http://schemas.openxmlformats.org/officeDocument/2006/relationships" r:id="rId12"/>
          </a:graphicData>
        </a:graphic>
      </p:graphicFrame>
    </p:spTree>
    <p:custDataLst>
      <p:tags r:id="rId1"/>
    </p:custDataLst>
    <p:extLst>
      <p:ext uri="{BB962C8B-B14F-4D97-AF65-F5344CB8AC3E}">
        <p14:creationId xmlns:p14="http://schemas.microsoft.com/office/powerpoint/2010/main" val="4044659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p:cNvSpPr/>
          <p:nvPr userDrawn="1">
            <p:custDataLst>
              <p:tags r:id="rId2"/>
            </p:custDataLst>
          </p:nvPr>
        </p:nvSpPr>
        <p:spPr>
          <a:xfrm>
            <a:off x="292074" y="303809"/>
            <a:ext cx="11607851" cy="6250382"/>
          </a:xfrm>
          <a:prstGeom prst="rect">
            <a:avLst/>
          </a:prstGeom>
          <a:solidFill>
            <a:schemeClr val="dk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微软雅黑" panose="020B0503020204020204" charset="-122"/>
              <a:cs typeface="微软雅黑" panose="020B0503020204020204" charset="-122"/>
            </a:endParaRPr>
          </a:p>
        </p:txBody>
      </p:sp>
      <p:pic>
        <p:nvPicPr>
          <p:cNvPr id="14" name="图片 8"/>
          <p:cNvPicPr/>
          <p:nvPr userDrawn="1">
            <p:custDataLst>
              <p:tags r:id="rId3"/>
            </p:custDataLst>
          </p:nvPr>
        </p:nvPicPr>
        <p:blipFill>
          <a:blip r:embed="rId8" r:link="rId9" cstate="email"/>
          <a:stretch>
            <a:fillRect/>
          </a:stretch>
        </p:blipFill>
        <p:spPr>
          <a:xfrm>
            <a:off x="0" y="0"/>
            <a:ext cx="720090" cy="741911"/>
          </a:xfrm>
          <a:prstGeom prst="rect">
            <a:avLst/>
          </a:prstGeom>
        </p:spPr>
      </p:pic>
      <p:pic>
        <p:nvPicPr>
          <p:cNvPr id="13" name="图片 7"/>
          <p:cNvPicPr/>
          <p:nvPr userDrawn="1">
            <p:custDataLst>
              <p:tags r:id="rId4"/>
            </p:custDataLst>
          </p:nvPr>
        </p:nvPicPr>
        <p:blipFill>
          <a:blip r:embed="rId10" r:link="rId11" cstate="email"/>
          <a:stretch>
            <a:fillRect/>
          </a:stretch>
        </p:blipFill>
        <p:spPr>
          <a:xfrm>
            <a:off x="11471910" y="0"/>
            <a:ext cx="720090" cy="492449"/>
          </a:xfrm>
          <a:prstGeom prst="rect">
            <a:avLst/>
          </a:prstGeom>
        </p:spPr>
      </p:pic>
      <p:sp>
        <p:nvSpPr>
          <p:cNvPr id="6" name="矩形 3"/>
          <p:cNvSpPr/>
          <p:nvPr>
            <p:custDataLst>
              <p:tags r:id="rId5"/>
            </p:custDataLst>
          </p:nvPr>
        </p:nvSpPr>
        <p:spPr>
          <a:xfrm>
            <a:off x="357458" y="282323"/>
            <a:ext cx="11306816" cy="6163081"/>
          </a:xfrm>
          <a:prstGeom prst="rect">
            <a:avLst/>
          </a:prstGeom>
          <a:no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 name="标题 1">
            <a:extLst>
              <a:ext uri="{FF2B5EF4-FFF2-40B4-BE49-F238E27FC236}">
                <a16:creationId xmlns:a16="http://schemas.microsoft.com/office/drawing/2014/main" id="{2DB7C00B-F4B8-4BF0-99D9-EDDB967BB36E}"/>
              </a:ext>
            </a:extLst>
          </p:cNvPr>
          <p:cNvSpPr>
            <a:spLocks noGrp="1"/>
          </p:cNvSpPr>
          <p:nvPr>
            <p:ph type="title"/>
          </p:nvPr>
        </p:nvSpPr>
        <p:spPr>
          <a:xfrm>
            <a:off x="669882" y="443233"/>
            <a:ext cx="10852237" cy="963292"/>
          </a:xfrm>
        </p:spPr>
        <p:txBody>
          <a:bodyPr>
            <a:normAutofit fontScale="90000"/>
          </a:bodyPr>
          <a:lstStyle/>
          <a:p>
            <a:r>
              <a:rPr lang="zh-CN" altLang="en-US" sz="3600" dirty="0">
                <a:solidFill>
                  <a:schemeClr val="bg1">
                    <a:lumMod val="65000"/>
                  </a:schemeClr>
                </a:solidFill>
              </a:rPr>
              <a:t>额外的一些尝试</a:t>
            </a:r>
            <a:br>
              <a:rPr lang="en-US" altLang="zh-CN" dirty="0">
                <a:solidFill>
                  <a:schemeClr val="bg1">
                    <a:lumMod val="65000"/>
                  </a:schemeClr>
                </a:solidFill>
              </a:rPr>
            </a:br>
            <a:r>
              <a:rPr lang="en-US" altLang="zh-CN" sz="2700" dirty="0">
                <a:solidFill>
                  <a:schemeClr val="bg1">
                    <a:lumMod val="65000"/>
                  </a:schemeClr>
                </a:solidFill>
              </a:rPr>
              <a:t>——further pretrain</a:t>
            </a:r>
            <a:endParaRPr lang="zh-CN" altLang="en-US" dirty="0">
              <a:solidFill>
                <a:schemeClr val="bg1">
                  <a:lumMod val="65000"/>
                </a:schemeClr>
              </a:solidFill>
            </a:endParaRPr>
          </a:p>
        </p:txBody>
      </p:sp>
      <p:sp>
        <p:nvSpPr>
          <p:cNvPr id="3" name="文本占位符 2">
            <a:extLst>
              <a:ext uri="{FF2B5EF4-FFF2-40B4-BE49-F238E27FC236}">
                <a16:creationId xmlns:a16="http://schemas.microsoft.com/office/drawing/2014/main" id="{EC3E61F2-36F1-4FAF-B9C8-89512033184A}"/>
              </a:ext>
            </a:extLst>
          </p:cNvPr>
          <p:cNvSpPr>
            <a:spLocks noGrp="1"/>
          </p:cNvSpPr>
          <p:nvPr>
            <p:ph type="body" idx="1"/>
          </p:nvPr>
        </p:nvSpPr>
        <p:spPr>
          <a:xfrm>
            <a:off x="669904" y="1464534"/>
            <a:ext cx="5283242" cy="381003"/>
          </a:xfrm>
        </p:spPr>
        <p:txBody>
          <a:bodyPr>
            <a:normAutofit fontScale="92500" lnSpcReduction="10000"/>
          </a:bodyPr>
          <a:lstStyle/>
          <a:p>
            <a:r>
              <a:rPr lang="en-US" altLang="zh-CN" dirty="0"/>
              <a:t>MLM</a:t>
            </a:r>
            <a:r>
              <a:rPr lang="zh-CN" altLang="en-US" dirty="0"/>
              <a:t>任务</a:t>
            </a:r>
            <a:endParaRPr lang="en-US" altLang="zh-CN" dirty="0"/>
          </a:p>
        </p:txBody>
      </p:sp>
      <p:pic>
        <p:nvPicPr>
          <p:cNvPr id="8" name="内容占位符 7">
            <a:extLst>
              <a:ext uri="{FF2B5EF4-FFF2-40B4-BE49-F238E27FC236}">
                <a16:creationId xmlns:a16="http://schemas.microsoft.com/office/drawing/2014/main" id="{BBE1287E-8A00-41AE-BDFD-CE8673112141}"/>
              </a:ext>
            </a:extLst>
          </p:cNvPr>
          <p:cNvPicPr>
            <a:picLocks noGrp="1" noChangeAspect="1"/>
          </p:cNvPicPr>
          <p:nvPr>
            <p:ph sz="half" idx="2"/>
          </p:nvPr>
        </p:nvPicPr>
        <p:blipFill>
          <a:blip r:embed="rId12" cstate="print">
            <a:extLst>
              <a:ext uri="{28A0092B-C50C-407E-A947-70E740481C1C}">
                <a14:useLocalDpi xmlns:a14="http://schemas.microsoft.com/office/drawing/2010/main" val="0"/>
              </a:ext>
            </a:extLst>
          </a:blip>
          <a:stretch>
            <a:fillRect/>
          </a:stretch>
        </p:blipFill>
        <p:spPr>
          <a:xfrm>
            <a:off x="707101" y="3193559"/>
            <a:ext cx="5233056" cy="2664651"/>
          </a:xfrm>
        </p:spPr>
      </p:pic>
      <p:sp>
        <p:nvSpPr>
          <p:cNvPr id="10" name="内容占位符 9">
            <a:extLst>
              <a:ext uri="{FF2B5EF4-FFF2-40B4-BE49-F238E27FC236}">
                <a16:creationId xmlns:a16="http://schemas.microsoft.com/office/drawing/2014/main" id="{86A3FA03-CC81-4921-A6F1-F23D48F39FD6}"/>
              </a:ext>
            </a:extLst>
          </p:cNvPr>
          <p:cNvSpPr>
            <a:spLocks noGrp="1"/>
          </p:cNvSpPr>
          <p:nvPr>
            <p:ph sz="quarter" idx="4"/>
          </p:nvPr>
        </p:nvSpPr>
        <p:spPr>
          <a:xfrm>
            <a:off x="6242315" y="1855185"/>
            <a:ext cx="5233055" cy="1283944"/>
          </a:xfrm>
        </p:spPr>
        <p:txBody>
          <a:bodyPr>
            <a:normAutofit fontScale="85000" lnSpcReduction="20000"/>
          </a:bodyPr>
          <a:lstStyle/>
          <a:p>
            <a:pPr algn="just"/>
            <a:r>
              <a:rPr lang="zh-CN" altLang="en-US" dirty="0"/>
              <a:t>利用</a:t>
            </a:r>
            <a:r>
              <a:rPr lang="en-US" altLang="zh-CN" dirty="0"/>
              <a:t>Bert</a:t>
            </a:r>
            <a:r>
              <a:rPr lang="zh-CN" altLang="en-US" dirty="0"/>
              <a:t>的</a:t>
            </a:r>
            <a:r>
              <a:rPr lang="en-US" altLang="zh-CN" dirty="0"/>
              <a:t>dropout</a:t>
            </a:r>
            <a:r>
              <a:rPr lang="zh-CN" altLang="en-US" dirty="0"/>
              <a:t>和</a:t>
            </a:r>
            <a:r>
              <a:rPr lang="en-US" altLang="zh-CN" dirty="0"/>
              <a:t>mask</a:t>
            </a:r>
            <a:r>
              <a:rPr lang="zh-CN" altLang="en-US" dirty="0"/>
              <a:t>特性，将一个句子输入两次，并让得到的嵌入表示互为正样本，同</a:t>
            </a:r>
            <a:r>
              <a:rPr lang="en-US" altLang="zh-CN" dirty="0"/>
              <a:t>batch</a:t>
            </a:r>
            <a:r>
              <a:rPr lang="zh-CN" altLang="en-US" dirty="0"/>
              <a:t>中其它嵌入表示为负样本（也可以作为一种数据增强方法）。计算相似度矩阵并使用交叉熵作为</a:t>
            </a:r>
            <a:r>
              <a:rPr lang="en-US" altLang="zh-CN" dirty="0"/>
              <a:t>loss</a:t>
            </a:r>
            <a:r>
              <a:rPr lang="zh-CN" altLang="en-US" dirty="0"/>
              <a:t>来提高模型的句子嵌入方面的表征能力。</a:t>
            </a:r>
          </a:p>
        </p:txBody>
      </p:sp>
      <p:sp>
        <p:nvSpPr>
          <p:cNvPr id="11" name="文本框 10">
            <a:extLst>
              <a:ext uri="{FF2B5EF4-FFF2-40B4-BE49-F238E27FC236}">
                <a16:creationId xmlns:a16="http://schemas.microsoft.com/office/drawing/2014/main" id="{457F0D60-AAC9-4FC9-B3DB-7170C06ECBE9}"/>
              </a:ext>
            </a:extLst>
          </p:cNvPr>
          <p:cNvSpPr txBox="1"/>
          <p:nvPr/>
        </p:nvSpPr>
        <p:spPr>
          <a:xfrm>
            <a:off x="669881" y="1903546"/>
            <a:ext cx="5383531" cy="738664"/>
          </a:xfrm>
          <a:prstGeom prst="rect">
            <a:avLst/>
          </a:prstGeom>
          <a:noFill/>
        </p:spPr>
        <p:txBody>
          <a:bodyPr wrap="square" rtlCol="0">
            <a:spAutoFit/>
          </a:bodyPr>
          <a:lstStyle/>
          <a:p>
            <a:pPr marL="285750" indent="-285750" algn="just">
              <a:buFont typeface="Arial" panose="020B0604020202020204" pitchFamily="34" charset="0"/>
              <a:buChar char="•"/>
            </a:pPr>
            <a:r>
              <a:rPr lang="zh-CN" altLang="en-US" sz="1400" dirty="0"/>
              <a:t>我们对数据集进行一些修改，去掉分类标签后使用</a:t>
            </a:r>
            <a:r>
              <a:rPr lang="en-US" altLang="zh-CN" sz="1400" dirty="0"/>
              <a:t>transformers</a:t>
            </a:r>
            <a:r>
              <a:rPr lang="zh-CN" altLang="en-US" sz="1400" dirty="0"/>
              <a:t>提供的</a:t>
            </a:r>
            <a:r>
              <a:rPr lang="en-US" altLang="zh-CN" sz="1400" dirty="0"/>
              <a:t>data loader</a:t>
            </a:r>
            <a:r>
              <a:rPr lang="zh-CN" altLang="en-US" sz="1400" dirty="0"/>
              <a:t>和</a:t>
            </a:r>
            <a:r>
              <a:rPr lang="en-US" altLang="zh-CN" sz="1400" dirty="0"/>
              <a:t>train</a:t>
            </a:r>
            <a:r>
              <a:rPr lang="zh-CN" altLang="en-US" sz="1400" dirty="0"/>
              <a:t>模块，让</a:t>
            </a:r>
            <a:r>
              <a:rPr lang="en-US" altLang="zh-CN" sz="1400" dirty="0" err="1"/>
              <a:t>bert</a:t>
            </a:r>
            <a:r>
              <a:rPr lang="en-US" altLang="zh-CN" sz="1400" dirty="0"/>
              <a:t>-base-uncased</a:t>
            </a:r>
            <a:r>
              <a:rPr lang="zh-CN" altLang="en-US" sz="1400" dirty="0"/>
              <a:t>模型在我们的数据集上通过</a:t>
            </a:r>
            <a:r>
              <a:rPr lang="en-US" altLang="zh-CN" sz="1400" dirty="0"/>
              <a:t>MLM</a:t>
            </a:r>
            <a:r>
              <a:rPr lang="zh-CN" altLang="en-US" sz="1400" dirty="0"/>
              <a:t>任务进行了进一步的预训练。</a:t>
            </a:r>
            <a:endParaRPr lang="en-US" altLang="zh-CN" sz="1400" dirty="0"/>
          </a:p>
        </p:txBody>
      </p:sp>
      <p:sp>
        <p:nvSpPr>
          <p:cNvPr id="21" name="文本占位符 2">
            <a:extLst>
              <a:ext uri="{FF2B5EF4-FFF2-40B4-BE49-F238E27FC236}">
                <a16:creationId xmlns:a16="http://schemas.microsoft.com/office/drawing/2014/main" id="{9E93A07C-78C4-46D1-925B-160CB2DE27CA}"/>
              </a:ext>
            </a:extLst>
          </p:cNvPr>
          <p:cNvSpPr txBox="1">
            <a:spLocks/>
          </p:cNvSpPr>
          <p:nvPr/>
        </p:nvSpPr>
        <p:spPr>
          <a:xfrm>
            <a:off x="6265592" y="1460216"/>
            <a:ext cx="5283242" cy="381003"/>
          </a:xfrm>
          <a:prstGeom prst="rect">
            <a:avLst/>
          </a:prstGeom>
        </p:spPr>
        <p:txBody>
          <a:bodyPr vert="horz" wrap="square" lIns="90170" tIns="46990" rIns="90170" bIns="46990" rtlCol="0" anchor="ctr" anchorCtr="0">
            <a:normAutofit fontScale="92500" lnSpcReduction="10000"/>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2000" b="0" u="none" strike="noStrike" kern="1200" cap="none" spc="200" normalizeH="0" baseline="0">
                <a:solidFill>
                  <a:schemeClr val="tx1"/>
                </a:solidFill>
                <a:uFillTx/>
                <a:latin typeface="Arial" panose="020B0604020202020204" pitchFamily="34" charset="0"/>
                <a:ea typeface="微软雅黑" panose="020B0503020204020204" charset="-122"/>
                <a:cs typeface="+mn-cs"/>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b="1"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b="1"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b="1"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b="1"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zh-CN" altLang="en-US" dirty="0"/>
              <a:t>对比学习任务</a:t>
            </a:r>
            <a:endParaRPr lang="en-US" altLang="zh-CN" dirty="0"/>
          </a:p>
        </p:txBody>
      </p:sp>
      <p:pic>
        <p:nvPicPr>
          <p:cNvPr id="12" name="图片 11">
            <a:extLst>
              <a:ext uri="{FF2B5EF4-FFF2-40B4-BE49-F238E27FC236}">
                <a16:creationId xmlns:a16="http://schemas.microsoft.com/office/drawing/2014/main" id="{5D6896CA-2296-4BB9-A90F-530CCA0171C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09651" y="3193559"/>
            <a:ext cx="5304160" cy="2623840"/>
          </a:xfrm>
          <a:prstGeom prst="rect">
            <a:avLst/>
          </a:prstGeom>
        </p:spPr>
      </p:pic>
      <p:pic>
        <p:nvPicPr>
          <p:cNvPr id="16" name="图片 15">
            <a:extLst>
              <a:ext uri="{FF2B5EF4-FFF2-40B4-BE49-F238E27FC236}">
                <a16:creationId xmlns:a16="http://schemas.microsoft.com/office/drawing/2014/main" id="{0855ACB7-32DD-4A76-AD8B-F0319B3E145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530759" y="3460045"/>
            <a:ext cx="1022093" cy="531518"/>
          </a:xfrm>
          <a:prstGeom prst="rect">
            <a:avLst/>
          </a:prstGeom>
        </p:spPr>
      </p:pic>
    </p:spTree>
    <p:custDataLst>
      <p:tags r:id="rId1"/>
    </p:custDataLst>
    <p:extLst>
      <p:ext uri="{BB962C8B-B14F-4D97-AF65-F5344CB8AC3E}">
        <p14:creationId xmlns:p14="http://schemas.microsoft.com/office/powerpoint/2010/main" val="206027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2"/>
            </p:custDataLst>
          </p:nvPr>
        </p:nvSpPr>
        <p:spPr>
          <a:xfrm>
            <a:off x="457839" y="457204"/>
            <a:ext cx="11277690" cy="5943600"/>
          </a:xfrm>
          <a:prstGeom prst="rect">
            <a:avLst/>
          </a:prstGeom>
          <a:solidFill>
            <a:schemeClr val="lt2">
              <a:alpha val="90000"/>
            </a:schemeClr>
          </a:solidFill>
          <a:ln w="38100">
            <a:gradFill>
              <a:gsLst>
                <a:gs pos="0">
                  <a:srgbClr val="14CD68"/>
                </a:gs>
                <a:gs pos="100000">
                  <a:srgbClr val="0B6E38"/>
                </a:gs>
              </a:gsLs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pic>
        <p:nvPicPr>
          <p:cNvPr id="24" name="图片 6"/>
          <p:cNvPicPr/>
          <p:nvPr userDrawn="1">
            <p:custDataLst>
              <p:tags r:id="rId3"/>
            </p:custDataLst>
          </p:nvPr>
        </p:nvPicPr>
        <p:blipFill>
          <a:blip r:embed="rId11" r:link="rId12" cstate="email"/>
          <a:stretch>
            <a:fillRect/>
          </a:stretch>
        </p:blipFill>
        <p:spPr>
          <a:xfrm>
            <a:off x="0" y="0"/>
            <a:ext cx="720090" cy="741911"/>
          </a:xfrm>
          <a:prstGeom prst="rect">
            <a:avLst/>
          </a:prstGeom>
        </p:spPr>
      </p:pic>
      <p:pic>
        <p:nvPicPr>
          <p:cNvPr id="23" name="图片 5"/>
          <p:cNvPicPr/>
          <p:nvPr userDrawn="1">
            <p:custDataLst>
              <p:tags r:id="rId4"/>
            </p:custDataLst>
          </p:nvPr>
        </p:nvPicPr>
        <p:blipFill>
          <a:blip r:embed="rId13" r:link="rId14" cstate="email"/>
          <a:stretch>
            <a:fillRect/>
          </a:stretch>
        </p:blipFill>
        <p:spPr>
          <a:xfrm>
            <a:off x="11471910" y="0"/>
            <a:ext cx="720090" cy="492449"/>
          </a:xfrm>
          <a:prstGeom prst="rect">
            <a:avLst/>
          </a:prstGeom>
        </p:spPr>
      </p:pic>
      <p:sp>
        <p:nvSpPr>
          <p:cNvPr id="16" name="文本框 2"/>
          <p:cNvSpPr txBox="1"/>
          <p:nvPr>
            <p:custDataLst>
              <p:tags r:id="rId5"/>
            </p:custDataLst>
          </p:nvPr>
        </p:nvSpPr>
        <p:spPr>
          <a:xfrm>
            <a:off x="609562" y="557191"/>
            <a:ext cx="10972876" cy="1104900"/>
          </a:xfrm>
          <a:prstGeom prst="rect">
            <a:avLst/>
          </a:prstGeom>
          <a:noFill/>
        </p:spPr>
        <p:txBody>
          <a:bodyPr wrap="square" lIns="63500" tIns="25400" rIns="63500" bIns="25400" rtlCol="0" anchor="t" anchorCtr="0">
            <a:normAutofit/>
          </a:bodyPr>
          <a:lstStyle/>
          <a:p>
            <a:pPr marL="0" indent="0" algn="ctr">
              <a:lnSpc>
                <a:spcPct val="100000"/>
              </a:lnSpc>
              <a:spcBef>
                <a:spcPts val="0"/>
              </a:spcBef>
              <a:spcAft>
                <a:spcPts val="0"/>
              </a:spcAft>
              <a:buSzPct val="100000"/>
              <a:buNone/>
            </a:pPr>
            <a:r>
              <a:rPr lang="zh-CN" altLang="en-US" sz="3200" b="1" spc="160" dirty="0">
                <a:solidFill>
                  <a:schemeClr val="accent1">
                    <a:lumMod val="75000"/>
                  </a:schemeClr>
                </a:solidFill>
                <a:uFillTx/>
                <a:latin typeface="微软雅黑" panose="020B0503020204020204" charset="-122"/>
                <a:ea typeface="微软雅黑" panose="020B0503020204020204" charset="-122"/>
                <a:cs typeface="微软雅黑" panose="020B0503020204020204" charset="-122"/>
              </a:rPr>
              <a:t>额外的一些尝试</a:t>
            </a:r>
            <a:br>
              <a:rPr lang="zh-CN" altLang="en-US" sz="3200" b="1" spc="160" dirty="0">
                <a:solidFill>
                  <a:schemeClr val="accent1">
                    <a:lumMod val="75000"/>
                  </a:schemeClr>
                </a:solidFill>
                <a:uFillTx/>
                <a:latin typeface="微软雅黑" panose="020B0503020204020204" charset="-122"/>
                <a:ea typeface="微软雅黑" panose="020B0503020204020204" charset="-122"/>
                <a:cs typeface="微软雅黑" panose="020B0503020204020204" charset="-122"/>
              </a:rPr>
            </a:br>
            <a:endParaRPr lang="zh-CN" altLang="en-US" sz="3200" b="1" spc="160" dirty="0">
              <a:solidFill>
                <a:schemeClr val="accent1">
                  <a:lumMod val="75000"/>
                </a:schemeClr>
              </a:solidFill>
              <a:uFillTx/>
              <a:latin typeface="微软雅黑" panose="020B0503020204020204" charset="-122"/>
              <a:ea typeface="微软雅黑" panose="020B0503020204020204" charset="-122"/>
              <a:cs typeface="微软雅黑" panose="020B0503020204020204" charset="-122"/>
            </a:endParaRPr>
          </a:p>
        </p:txBody>
      </p:sp>
      <p:sp>
        <p:nvSpPr>
          <p:cNvPr id="17" name="Title 6"/>
          <p:cNvSpPr txBox="1"/>
          <p:nvPr>
            <p:custDataLst>
              <p:tags r:id="rId6"/>
            </p:custDataLst>
          </p:nvPr>
        </p:nvSpPr>
        <p:spPr>
          <a:xfrm>
            <a:off x="457797" y="1095043"/>
            <a:ext cx="10972876" cy="2626949"/>
          </a:xfrm>
          <a:prstGeom prst="rect">
            <a:avLst/>
          </a:prstGeom>
          <a:noFill/>
          <a:ln w="3175">
            <a:noFill/>
            <a:prstDash val="dash"/>
          </a:ln>
        </p:spPr>
        <p:txBody>
          <a:bodyPr wrap="square" lIns="63500" tIns="25400" rIns="63500" bIns="25400" anchor="ctr" anchorCtr="0">
            <a:normAutofit fontScale="900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en-US" sz="2000" spc="12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对抗训练</a:t>
            </a:r>
          </a:p>
          <a:p>
            <a:pPr marL="685800" lvl="1" indent="-330200" algn="l" fontAlgn="ctr">
              <a:lnSpc>
                <a:spcPct val="120000"/>
              </a:lnSpc>
              <a:spcBef>
                <a:spcPts val="0"/>
              </a:spcBef>
              <a:spcAft>
                <a:spcPts val="800"/>
              </a:spcAft>
              <a:buSzPct val="100000"/>
              <a:buFont typeface="Arial" panose="020B0604020202020204" pitchFamily="34" charset="0"/>
              <a:buChar char="○"/>
            </a:pPr>
            <a:r>
              <a:rPr lang="en-US" altLang="zh-CN" spc="2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FGM (Fast Gradient Method)</a:t>
            </a:r>
          </a:p>
          <a:p>
            <a:pPr marL="685800" lvl="1" indent="-330200" algn="l" fontAlgn="ctr">
              <a:lnSpc>
                <a:spcPct val="120000"/>
              </a:lnSpc>
              <a:spcBef>
                <a:spcPts val="0"/>
              </a:spcBef>
              <a:spcAft>
                <a:spcPts val="800"/>
              </a:spcAft>
              <a:buSzPct val="100000"/>
              <a:buFont typeface="Arial" panose="020B0604020202020204" pitchFamily="34" charset="0"/>
              <a:buChar char="○"/>
            </a:pPr>
            <a:r>
              <a:rPr lang="en-US" altLang="zh-CN" spc="2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PGD (Projected Gradient Descent)</a:t>
            </a:r>
          </a:p>
          <a:p>
            <a:pPr marL="685800" lvl="1" indent="-330200" algn="l" fontAlgn="ctr">
              <a:lnSpc>
                <a:spcPct val="120000"/>
              </a:lnSpc>
              <a:spcBef>
                <a:spcPts val="0"/>
              </a:spcBef>
              <a:spcAft>
                <a:spcPts val="800"/>
              </a:spcAft>
              <a:buSzPct val="100000"/>
              <a:buFont typeface="Arial" panose="020B0604020202020204" pitchFamily="34" charset="0"/>
              <a:buChar char="○"/>
            </a:pPr>
            <a:r>
              <a:rPr lang="en-US" altLang="zh-CN" spc="20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FreeLB (Free Large-Batch)</a:t>
            </a:r>
          </a:p>
          <a:p>
            <a:pPr marL="355600" lvl="0" indent="-355600" algn="l" fontAlgn="ctr">
              <a:lnSpc>
                <a:spcPct val="120000"/>
              </a:lnSpc>
              <a:spcBef>
                <a:spcPts val="0"/>
              </a:spcBef>
              <a:spcAft>
                <a:spcPts val="800"/>
              </a:spcAft>
              <a:buSzPct val="100000"/>
              <a:buFont typeface="Wingdings" panose="05000000000000000000" charset="0"/>
              <a:buChar char="l"/>
            </a:pPr>
            <a:r>
              <a:rPr lang="zh-CN" altLang="en-US" sz="2000" spc="12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bert-large-uncased:val_acc固定</a:t>
            </a:r>
          </a:p>
          <a:p>
            <a:pPr marL="685800" lvl="1" indent="-330200" algn="l" fontAlgn="ctr">
              <a:lnSpc>
                <a:spcPct val="120000"/>
              </a:lnSpc>
              <a:spcBef>
                <a:spcPts val="0"/>
              </a:spcBef>
              <a:spcAft>
                <a:spcPts val="800"/>
              </a:spcAft>
              <a:buSzPct val="100000"/>
              <a:buFont typeface="Arial" panose="020B0604020202020204" pitchFamily="34" charset="0"/>
              <a:buChar char="○"/>
            </a:pPr>
            <a:r>
              <a:rPr lang="zh-CN" altLang="en-US" spc="2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模型相对于我们的数据集太大导致</a:t>
            </a:r>
          </a:p>
          <a:p>
            <a:pPr marL="641350" lvl="1" indent="-285750" algn="l" fontAlgn="ctr">
              <a:lnSpc>
                <a:spcPct val="120000"/>
              </a:lnSpc>
              <a:spcBef>
                <a:spcPts val="0"/>
              </a:spcBef>
              <a:spcAft>
                <a:spcPts val="800"/>
              </a:spcAft>
              <a:buSzPct val="100000"/>
              <a:buFont typeface="Arial" panose="020B0604020202020204" pitchFamily="34" charset="0"/>
              <a:buChar char="○"/>
            </a:pPr>
            <a:r>
              <a:rPr lang="zh-CN" altLang="en-US" spc="2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耗时较长</a:t>
            </a:r>
            <a:r>
              <a:rPr lang="en-US" altLang="zh-CN" spc="2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17-20 min/epoch</a:t>
            </a:r>
          </a:p>
        </p:txBody>
      </p:sp>
      <p:pic>
        <p:nvPicPr>
          <p:cNvPr id="20" name="图片 3"/>
          <p:cNvPicPr>
            <a:picLocks noChangeAspect="1"/>
          </p:cNvPicPr>
          <p:nvPr>
            <p:custDataLst>
              <p:tags r:id="rId7"/>
            </p:custDataLst>
          </p:nvPr>
        </p:nvPicPr>
        <p:blipFill rotWithShape="1">
          <a:blip r:embed="rId15"/>
          <a:srcRect/>
          <a:stretch>
            <a:fillRect/>
          </a:stretch>
        </p:blipFill>
        <p:spPr>
          <a:xfrm>
            <a:off x="5748655" y="1198245"/>
            <a:ext cx="5681980" cy="2212340"/>
          </a:xfrm>
          <a:custGeom>
            <a:avLst/>
            <a:gdLst/>
            <a:ahLst/>
            <a:cxnLst>
              <a:cxn ang="3">
                <a:pos x="hc" y="t"/>
              </a:cxn>
              <a:cxn ang="cd2">
                <a:pos x="l" y="vc"/>
              </a:cxn>
              <a:cxn ang="cd4">
                <a:pos x="hc" y="b"/>
              </a:cxn>
              <a:cxn ang="0">
                <a:pos x="r" y="vc"/>
              </a:cxn>
            </a:cxnLst>
            <a:rect l="l" t="t" r="r" b="b"/>
            <a:pathLst>
              <a:path w="5520" h="2640">
                <a:moveTo>
                  <a:pt x="0" y="0"/>
                </a:moveTo>
                <a:lnTo>
                  <a:pt x="5520" y="0"/>
                </a:lnTo>
                <a:lnTo>
                  <a:pt x="5520" y="2640"/>
                </a:lnTo>
                <a:lnTo>
                  <a:pt x="0" y="2640"/>
                </a:lnTo>
                <a:lnTo>
                  <a:pt x="0" y="0"/>
                </a:lnTo>
                <a:close/>
              </a:path>
            </a:pathLst>
          </a:custGeom>
        </p:spPr>
      </p:pic>
      <p:pic>
        <p:nvPicPr>
          <p:cNvPr id="21" name="图片 1"/>
          <p:cNvPicPr>
            <a:picLocks noChangeAspect="1"/>
          </p:cNvPicPr>
          <p:nvPr>
            <p:custDataLst>
              <p:tags r:id="rId8"/>
            </p:custDataLst>
          </p:nvPr>
        </p:nvPicPr>
        <p:blipFill rotWithShape="1">
          <a:blip r:embed="rId16">
            <a:extLst>
              <a:ext uri="{96DAC541-7B7A-43D3-8B79-37D633B846F1}">
                <asvg:svgBlip xmlns:asvg="http://schemas.microsoft.com/office/drawing/2016/SVG/main" r:embed="rId17"/>
              </a:ext>
            </a:extLst>
          </a:blip>
          <a:srcRect/>
          <a:stretch>
            <a:fillRect/>
          </a:stretch>
        </p:blipFill>
        <p:spPr>
          <a:xfrm>
            <a:off x="1680812" y="4074447"/>
            <a:ext cx="2599055" cy="1575468"/>
          </a:xfrm>
          <a:custGeom>
            <a:avLst/>
            <a:gdLst/>
            <a:ahLst/>
            <a:cxnLst>
              <a:cxn ang="3">
                <a:pos x="hc" y="t"/>
              </a:cxn>
              <a:cxn ang="cd2">
                <a:pos x="l" y="vc"/>
              </a:cxn>
              <a:cxn ang="cd4">
                <a:pos x="hc" y="b"/>
              </a:cxn>
              <a:cxn ang="0">
                <a:pos x="r" y="vc"/>
              </a:cxn>
            </a:cxnLst>
            <a:rect l="l" t="t" r="r" b="b"/>
            <a:pathLst>
              <a:path w="5520" h="2640">
                <a:moveTo>
                  <a:pt x="0" y="0"/>
                </a:moveTo>
                <a:lnTo>
                  <a:pt x="5520" y="0"/>
                </a:lnTo>
                <a:lnTo>
                  <a:pt x="5520" y="2640"/>
                </a:lnTo>
                <a:lnTo>
                  <a:pt x="0" y="2640"/>
                </a:lnTo>
                <a:lnTo>
                  <a:pt x="0" y="0"/>
                </a:lnTo>
                <a:close/>
              </a:path>
            </a:pathLst>
          </a:custGeom>
        </p:spPr>
      </p:pic>
      <p:pic>
        <p:nvPicPr>
          <p:cNvPr id="22" name="图片 4"/>
          <p:cNvPicPr>
            <a:picLocks noChangeAspect="1"/>
          </p:cNvPicPr>
          <p:nvPr>
            <p:custDataLst>
              <p:tags r:id="rId9"/>
            </p:custDataLst>
          </p:nvPr>
        </p:nvPicPr>
        <p:blipFill rotWithShape="1">
          <a:blip r:embed="rId18">
            <a:extLst>
              <a:ext uri="{96DAC541-7B7A-43D3-8B79-37D633B846F1}">
                <asvg:svgBlip xmlns:asvg="http://schemas.microsoft.com/office/drawing/2016/SVG/main" r:embed="rId19"/>
              </a:ext>
            </a:extLst>
          </a:blip>
          <a:srcRect/>
          <a:stretch>
            <a:fillRect/>
          </a:stretch>
        </p:blipFill>
        <p:spPr>
          <a:xfrm>
            <a:off x="7613617" y="4253497"/>
            <a:ext cx="2599055" cy="1575468"/>
          </a:xfrm>
          <a:custGeom>
            <a:avLst/>
            <a:gdLst/>
            <a:ahLst/>
            <a:cxnLst>
              <a:cxn ang="3">
                <a:pos x="hc" y="t"/>
              </a:cxn>
              <a:cxn ang="cd2">
                <a:pos x="l" y="vc"/>
              </a:cxn>
              <a:cxn ang="cd4">
                <a:pos x="hc" y="b"/>
              </a:cxn>
              <a:cxn ang="0">
                <a:pos x="r" y="vc"/>
              </a:cxn>
            </a:cxnLst>
            <a:rect l="l" t="t" r="r" b="b"/>
            <a:pathLst>
              <a:path w="5520" h="2640">
                <a:moveTo>
                  <a:pt x="0" y="0"/>
                </a:moveTo>
                <a:lnTo>
                  <a:pt x="5520" y="0"/>
                </a:lnTo>
                <a:lnTo>
                  <a:pt x="5520" y="2640"/>
                </a:lnTo>
                <a:lnTo>
                  <a:pt x="0" y="2640"/>
                </a:lnTo>
                <a:lnTo>
                  <a:pt x="0" y="0"/>
                </a:lnTo>
                <a:close/>
              </a:path>
            </a:pathLst>
          </a:custGeom>
        </p:spPr>
      </p:pic>
      <p:sp>
        <p:nvSpPr>
          <p:cNvPr id="3" name="文本框 2"/>
          <p:cNvSpPr txBox="1"/>
          <p:nvPr/>
        </p:nvSpPr>
        <p:spPr>
          <a:xfrm>
            <a:off x="7971155" y="6007100"/>
            <a:ext cx="2299335" cy="368300"/>
          </a:xfrm>
          <a:prstGeom prst="rect">
            <a:avLst/>
          </a:prstGeom>
          <a:noFill/>
        </p:spPr>
        <p:txBody>
          <a:bodyPr wrap="square" rtlCol="0">
            <a:spAutoFit/>
          </a:bodyPr>
          <a:lstStyle/>
          <a:p>
            <a:r>
              <a:rPr lang="zh-CN" altLang="en-US"/>
              <a:t>对抗训练：</a:t>
            </a:r>
            <a:r>
              <a:rPr lang="en-US" altLang="zh-CN"/>
              <a:t>val acc</a:t>
            </a:r>
          </a:p>
        </p:txBody>
      </p:sp>
      <p:sp>
        <p:nvSpPr>
          <p:cNvPr id="5" name="文本框 4"/>
          <p:cNvSpPr txBox="1"/>
          <p:nvPr/>
        </p:nvSpPr>
        <p:spPr>
          <a:xfrm>
            <a:off x="1680845" y="5828665"/>
            <a:ext cx="2943860" cy="368300"/>
          </a:xfrm>
          <a:prstGeom prst="rect">
            <a:avLst/>
          </a:prstGeom>
          <a:noFill/>
        </p:spPr>
        <p:txBody>
          <a:bodyPr wrap="square" rtlCol="0">
            <a:spAutoFit/>
          </a:bodyPr>
          <a:lstStyle/>
          <a:p>
            <a:r>
              <a:rPr lang="en-US" altLang="zh-CN"/>
              <a:t>large-uncased</a:t>
            </a:r>
            <a:r>
              <a:rPr lang="zh-CN" altLang="en-US"/>
              <a:t>：</a:t>
            </a:r>
            <a:r>
              <a:rPr lang="en-US" altLang="zh-CN"/>
              <a:t>val acc</a:t>
            </a:r>
          </a:p>
        </p:txBody>
      </p:sp>
      <p:sp>
        <p:nvSpPr>
          <p:cNvPr id="6" name="文本框 5"/>
          <p:cNvSpPr txBox="1"/>
          <p:nvPr/>
        </p:nvSpPr>
        <p:spPr>
          <a:xfrm>
            <a:off x="8032750" y="741680"/>
            <a:ext cx="3438525" cy="368300"/>
          </a:xfrm>
          <a:prstGeom prst="rect">
            <a:avLst/>
          </a:prstGeom>
          <a:noFill/>
        </p:spPr>
        <p:txBody>
          <a:bodyPr wrap="square" rtlCol="0">
            <a:spAutoFit/>
          </a:bodyPr>
          <a:lstStyle/>
          <a:p>
            <a:r>
              <a:rPr lang="en-US" altLang="zh-CN"/>
              <a:t>an example for AI deceiving</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g4NDQyYzFmYjYyNTQyZjEzMGM3OTMyZDVmZGEyNzIifQ=="/>
</p:tagLst>
</file>

<file path=ppt/tags/tag1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373"/>
  <p:tag name="KSO_WM_TEMPLATE_SUBCATEGORY" val="0"/>
  <p:tag name="KSO_WM_SLIDE_TYPE" val="title"/>
  <p:tag name="KSO_WM_SLIDE_SUBTYPE" val="pureTxt"/>
  <p:tag name="KSO_WM_SLIDE_ITEM_CNT" val="0"/>
  <p:tag name="KSO_WM_SLIDE_INDEX" val="1"/>
  <p:tag name="KSO_WM_TAG_VERSION" val="1.0"/>
  <p:tag name="KSO_WM_SLIDE_LAYOUT" val="a"/>
  <p:tag name="KSO_WM_SLIDE_LAYOUT_CNT" val="1"/>
  <p:tag name="KSO_WM_TEMPLATE_MASTER_TYPE" val="1"/>
  <p:tag name="KSO_WM_TEMPLATE_COLOR_TYPE" val="1"/>
  <p:tag name="KSO_WM_SLIDE_ID" val="custom20205373_1"/>
  <p:tag name="KSO_WM_TEMPLATE_MASTER_THUMB_INDEX" val="12"/>
  <p:tag name="KSO_WM_TEMPLATE_THUMBS_INDEX" val="1、4、7、9、12、15、16、19、20、21、22、23、24、25、29、34、39、43、44"/>
</p:tagLst>
</file>

<file path=ppt/tags/tag1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年中总结"/>
  <p:tag name="KSO_WM_TEMPLATE_CATEGORY" val="custom"/>
  <p:tag name="KSO_WM_TEMPLATE_INDEX" val="20205373"/>
  <p:tag name="KSO_WM_UNIT_ID" val="custom20205373_1*a*1"/>
  <p:tag name="KSO_WM_UNIT_TEXT_FILL_FORE_SCHEMECOLOR_INDEX_BRIGHTNESS" val="0.15"/>
  <p:tag name="KSO_WM_UNIT_TEXT_FILL_FORE_SCHEMECOLOR_INDEX" val="13"/>
  <p:tag name="KSO_WM_UNIT_TEXT_FILL_TYPE" val="1"/>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5793"/>
  <p:tag name="KSO_WM_SLIDE_ID" val="diagram20215793_1"/>
  <p:tag name="KSO_WM_SLIDE_ITEM_CNT" val="0"/>
  <p:tag name="KSO_WM_SLIDE_INDEX" val="1"/>
  <p:tag name="KSO_WM_TAG_VERSION" val="1.0"/>
  <p:tag name="KSO_WM_SLIDE_LAYOUT" val="d_f"/>
  <p:tag name="KSO_WM_SLIDE_LAYOUT_CNT" val="1_1"/>
  <p:tag name="KSO_WM_SLIDE_TYPE" val="text"/>
  <p:tag name="KSO_WM_SLIDE_SUBTYPE" val="picTxt"/>
  <p:tag name="KSO_WM_SLIDE_SIZE" val="905*497"/>
  <p:tag name="KSO_WM_SLIDE_POSITION" val="28*22"/>
  <p:tag name="KSO_WM_SLIDE_COLORSCHEME_VERSION" val="3.2"/>
  <p:tag name="KSO_WM_TEMPLATE_SUBCATEGORY" val="21"/>
  <p:tag name="KSO_WM_TEMPLATE_MASTER_TYPE" val="0"/>
  <p:tag name="KSO_WM_TEMPLATE_COLOR_TYPE" val="1"/>
  <p:tag name="KSO_WM_SLIDE_LAYOUT_INFO" val="{&quot;id&quot;:&quot;2021-04-01T16:01:35&quot;,&quot;maxSize&quot;:{&quot;size1&quot;:53.3},&quot;minSize&quot;:{&quot;size1&quot;:33.3},&quot;normalSize&quot;:{&quot;size1&quot;:42.2},&quot;subLayout&quot;:[{&quot;id&quot;:&quot;2021-04-01T16:01:35&quot;,&quot;margin&quot;:{&quot;bottom&quot;:0.0260000042617321,&quot;left&quot;:4.2330002784729,&quot;right&quot;:5.079999923706055,&quot;top&quot;:2.5399999618530273},&quot;type&quot;:0},{&quot;id&quot;:&quot;2021-04-01T16:01:35&quot;,&quot;margin&quot;:{&quot;bottom&quot;:2.5399999618530273,&quot;left&quot;:4.2330002784729,&quot;right&quot;:5.079999923706055,&quot;top&quot;:0.8199999928474426},&quot;type&quot;:0}],&quot;type&quot;:0}"/>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b&quot;,&quot;text_direction&quot;:&quot;horizontal&quot;,&quot;support_big_font&quot;:false,&quot;picture_toward&quot;:0,&quot;picture_dockside&quot;:[],&quot;fill_id&quot;:&quot;ea6796f915924c3eb38ed994684ee306&quot;,&quot;fill_align&quot;:&quot;lb&quot;,&quot;chip_types&quot;:[&quot;header&quot;]},{&quot;text_align&quot;:&quot;lt&quot;,&quot;text_direction&quot;:&quot;horizontal&quot;,&quot;support_big_font&quot;:false,&quot;picture_toward&quot;:0,&quot;picture_dockside&quot;:[],&quot;fill_id&quot;:&quot;50df74bd5f4148c4807f5df98fc595b7&quot;,&quot;fill_align&quot;:&quot;lt&quot;,&quot;chip_types&quot;:[&quot;pictext&quot;,&quot;text&quot;,&quot;picture&quot;,&quot;chart&quot;,&quot;table&quot;,&quot;video&quot;]}],[{&quot;text_align&quot;:&quot;lm&quot;,&quot;text_direction&quot;:&quot;horizontal&quot;,&quot;support_big_font&quot;:false,&quot;picture_toward&quot;:0,&quot;picture_dockside&quot;:[],&quot;fill_id&quot;:&quot;ea6796f915924c3eb38ed994684ee306&quot;,&quot;fill_align&quot;:&quot;lm&quot;,&quot;chip_types&quot;:[&quot;pictext&quot;,&quot;text&quot;,&quot;picture&quot;,&quot;chart&quot;,&quot;table&quot;,&quot;video&quot;]},{&quot;text_align&quot;:&quot;lm&quot;,&quot;text_direction&quot;:&quot;horizontal&quot;,&quot;support_big_font&quot;:false,&quot;picture_toward&quot;:0,&quot;picture_dockside&quot;:[],&quot;fill_id&quot;:&quot;50df74bd5f4148c4807f5df98fc595b7&quot;,&quot;fill_align&quot;:&quot;lm&quot;,&quot;chip_types&quot;:[&quot;text&quot;]}]]"/>
  <p:tag name="KSO_WM_CHIP_XID" val="5efd942681ee359a788b1dcf"/>
  <p:tag name="KSO_WM_CHIP_DECFILLPROP" val="[]"/>
  <p:tag name="KSO_WM_CHIP_GROUPID" val="5efd942681ee359a788b1dce"/>
  <p:tag name="KSO_WM_SLIDE_BK_DARK_LIGHT" val="2"/>
  <p:tag name="KSO_WM_SLIDE_BACKGROUND_TYPE" val="general"/>
  <p:tag name="KSO_WM_SLIDE_SUPPORT_FEATURE_TYPE" val="0"/>
  <p:tag name="KSO_WM_TEMPLATE_ASSEMBLE_XID" val="60656fbd4054ed1e2fb80f87"/>
  <p:tag name="KSO_WM_TEMPLATE_ASSEMBLE_GROUPID" val="60656fbd4054ed1e2fb80f87"/>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5.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5793_1*i*1"/>
  <p:tag name="KSO_WM_TEMPLATE_CATEGORY" val="diagram"/>
  <p:tag name="KSO_WM_TEMPLATE_INDEX" val="20215793"/>
  <p:tag name="KSO_WM_UNIT_LAYERLEVEL" val="1"/>
  <p:tag name="KSO_WM_TAG_VERSION" val="1.0"/>
  <p:tag name="KSO_WM_BEAUTIFY_FLAG" val="#wm#"/>
  <p:tag name="KSO_WM_UNIT_COLOR_SCHEME_SHAPE_ID" val="5"/>
  <p:tag name="KSO_WM_UNIT_COLOR_SCHEME_PARENT_PAGE" val="0_1"/>
  <p:tag name="KSO_WM_UNIT_DECOLORIZATION" val="1"/>
  <p:tag name="KSO_WM_UNIT_BLOCK" val="0"/>
  <p:tag name="KSO_WM_UNIT_SM_LIMIT_TYPE" val="2"/>
  <p:tag name="KSO_WM_UNIT_DEC_AREA_ID" val="965371c758e94729afb0e3483f765e58"/>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42681ee359a788b1dce"/>
  <p:tag name="KSO_WM_CHIP_XID" val="5efd942681ee359a788b1dcf"/>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VALUE" val="1375"/>
  <p:tag name="KSO_WM_TEMPLATE_ASSEMBLE_XID" val="60656fbd4054ed1e2fb80f87"/>
  <p:tag name="KSO_WM_TEMPLATE_ASSEMBLE_GROUPID" val="60656fbd4054ed1e2fb80f87"/>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5793_1*i*2"/>
  <p:tag name="KSO_WM_TEMPLATE_CATEGORY" val="diagram"/>
  <p:tag name="KSO_WM_TEMPLATE_INDEX" val="20215793"/>
  <p:tag name="KSO_WM_UNIT_LAYERLEVEL" val="1"/>
  <p:tag name="KSO_WM_TAG_VERSION" val="1.0"/>
  <p:tag name="KSO_WM_BEAUTIFY_FLAG" val="#wm#"/>
  <p:tag name="KSO_WM_UNIT_COLOR_SCHEME_SHAPE_ID" val="6"/>
  <p:tag name="KSO_WM_UNIT_COLOR_SCHEME_PARENT_PAGE" val="0_1"/>
  <p:tag name="KSO_WM_UNIT_BLOCK" val="0"/>
  <p:tag name="KSO_WM_UNIT_SM_LIMIT_TYPE" val="2"/>
  <p:tag name="KSO_WM_UNIT_DEC_AREA_ID" val="c76f3108da7848fa95580e0e2cd29b87"/>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42681ee359a788b1dce"/>
  <p:tag name="KSO_WM_CHIP_XID" val="5efd942681ee359a788b1dcf"/>
  <p:tag name="KSO_WM_UNIT_LINE_FORE_SCHEMECOLOR_INDEX_BRIGHTNESS" val="0"/>
  <p:tag name="KSO_WM_UNIT_LINE_FORE_SCHEMECOLOR_INDEX" val="8"/>
  <p:tag name="KSO_WM_UNIT_LINE_FILL_TYPE" val="2"/>
  <p:tag name="KSO_WM_UNIT_TEXT_FILL_FORE_SCHEMECOLOR_INDEX_BRIGHTNESS" val="0"/>
  <p:tag name="KSO_WM_UNIT_TEXT_FILL_FORE_SCHEMECOLOR_INDEX" val="14"/>
  <p:tag name="KSO_WM_UNIT_TEXT_FILL_TYPE" val="1"/>
  <p:tag name="KSO_WM_UNIT_VALUE" val="1375"/>
  <p:tag name="KSO_WM_TEMPLATE_ASSEMBLE_XID" val="60656fbd4054ed1e2fb80f87"/>
  <p:tag name="KSO_WM_TEMPLATE_ASSEMBLE_GROUPID" val="60656fbd4054ed1e2fb80f87"/>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5793_1*i*3"/>
  <p:tag name="KSO_WM_TEMPLATE_CATEGORY" val="diagram"/>
  <p:tag name="KSO_WM_TEMPLATE_INDEX" val="20215793"/>
  <p:tag name="KSO_WM_UNIT_LAYERLEVEL" val="1"/>
  <p:tag name="KSO_WM_TAG_VERSION" val="1.0"/>
  <p:tag name="KSO_WM_BEAUTIFY_FLAG" val="#wm#"/>
  <p:tag name="KSO_WM_UNIT_BLOCK" val="0"/>
  <p:tag name="KSO_WM_UNIT_SM_LIMIT_TYPE" val="2"/>
  <p:tag name="KSO_WM_UNIT_DEC_AREA_ID" val="2b4a8d0625914d598112302f12344aa4"/>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42681ee359a788b1dce"/>
  <p:tag name="KSO_WM_CHIP_XID" val="5efd942681ee359a788b1dc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bd4054ed1e2fb80f87"/>
  <p:tag name="KSO_WM_TEMPLATE_ASSEMBLE_GROUPID" val="60656fbd4054ed1e2fb80f87"/>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5793_1*i*4"/>
  <p:tag name="KSO_WM_TEMPLATE_CATEGORY" val="diagram"/>
  <p:tag name="KSO_WM_TEMPLATE_INDEX" val="20215793"/>
  <p:tag name="KSO_WM_UNIT_LAYERLEVEL" val="1"/>
  <p:tag name="KSO_WM_TAG_VERSION" val="1.0"/>
  <p:tag name="KSO_WM_BEAUTIFY_FLAG" val="#wm#"/>
  <p:tag name="KSO_WM_UNIT_BLOCK" val="0"/>
  <p:tag name="KSO_WM_UNIT_SM_LIMIT_TYPE" val="2"/>
  <p:tag name="KSO_WM_UNIT_DEC_AREA_ID" val="828b4ef013f04759b2b207b808c4e681"/>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42681ee359a788b1dce"/>
  <p:tag name="KSO_WM_CHIP_XID" val="5efd942681ee359a788b1dcf"/>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bd4054ed1e2fb80f87"/>
  <p:tag name="KSO_WM_TEMPLATE_ASSEMBLE_GROUPID" val="60656fbd4054ed1e2fb80f87"/>
</p:tagLst>
</file>

<file path=ppt/tags/tag154.xml><?xml version="1.0" encoding="utf-8"?>
<p:tagLst xmlns:a="http://schemas.openxmlformats.org/drawingml/2006/main" xmlns:r="http://schemas.openxmlformats.org/officeDocument/2006/relationships" xmlns:p="http://schemas.openxmlformats.org/presentationml/2006/main">
  <p:tag name="KSO_WM_SLIDE_ID" val="diagram2021109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87*540"/>
  <p:tag name="KSO_WM_SLIDE_POSITION" val="-9*3"/>
  <p:tag name="KSO_WM_TAG_VERSION" val="1.0"/>
  <p:tag name="KSO_WM_BEAUTIFY_FLAG" val="#wm#"/>
  <p:tag name="KSO_WM_TEMPLATE_CATEGORY" val="diagram"/>
  <p:tag name="KSO_WM_TEMPLATE_INDEX" val="20211099"/>
  <p:tag name="KSO_WM_SLIDE_LAYOUT" val="d_f"/>
  <p:tag name="KSO_WM_SLIDE_LAYOUT_CNT" val="1_1"/>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features&quot;:[&quot;collage&quot;,&quot;carousel&quot;],&quot;support_big_font&quot;:false,&quot;picture_toward&quot;:0,&quot;picture_dockside&quot;:[],&quot;fill_id&quot;:&quot;95a2eb6c93a34839b14f2ea2fbd94cf5&quot;,&quot;fill_align&quot;:&quot;cm&quot;,&quot;chip_types&quot;:[&quot;diagram&quot;,&quot;pictext&quot;,&quot;picture&quot;,&quot;chart&quot;,&quot;table&quot;,&quot;video&quot;]},{&quot;text_align&quot;:&quot;lm&quot;,&quot;text_direction&quot;:&quot;horizontal&quot;,&quot;support_big_font&quot;:false,&quot;picture_toward&quot;:0,&quot;picture_dockside&quot;:[],&quot;fill_id&quot;:&quot;6be52551d4be4e4fae6e1b07a1ca0bce&quot;,&quot;fill_align&quot;:&quot;cm&quot;,&quot;chip_types&quot;:[&quot;text&quot;]}]]"/>
  <p:tag name="KSO_WM_SLIDE_LAYOUT_INFO" val="{&quot;backgroundInfo&quot;:[{&quot;bottom&quot;:0,&quot;bottomAbs&quot;:false,&quot;left&quot;:0,&quot;leftAbs&quot;:false,&quot;right&quot;:0,&quot;rightAbs&quot;:false,&quot;top&quot;:0,&quot;topAbs&quot;:false,&quot;type&quot;:&quot;general&quot;}],&quot;id&quot;:&quot;2021-04-01T15:10:30&quot;,&quot;maxSize&quot;:{&quot;size1&quot;:68.79959200918157},&quot;minSize&quot;:{&quot;size1&quot;:59.99959200918157},&quot;normalSize&quot;:{&quot;size1&quot;:64.00348089807045},&quot;subLayout&quot;:[{&quot;id&quot;:&quot;2021-04-01T15:10:30&quot;,&quot;margin&quot;:{&quot;bottom&quot;:0.3970000147819519,&quot;left&quot;:3.38700008392334,&quot;right&quot;:3.385999917984009,&quot;top&quot;:2.5399999618530273},&quot;type&quot;:0},{&quot;id&quot;:&quot;2021-04-01T15:10:30&quot;,&quot;margin&quot;:{&quot;bottom&quot;:2.5399999618530273,&quot;left&quot;:3.38700008392334,&quot;right&quot;:3.385999917984009,&quot;top&quot;:0.02600000612437725},&quot;type&quot;:0}],&quot;type&quot;:0}"/>
  <p:tag name="KSO_WM_CHIP_XID" val="5ef2149ea491bb0086638bff"/>
  <p:tag name="KSO_WM_CHIP_DECFILLPROP" val="[]"/>
  <p:tag name="KSO_WM_CHIP_GROUPID" val="5ef1bfdba491bb00866386cf"/>
  <p:tag name="KSO_WM_SLIDE_BK_DARK_LIGHT" val="2"/>
  <p:tag name="KSO_WM_SLIDE_BACKGROUND_TYPE" val="general"/>
  <p:tag name="KSO_WM_SLIDE_SUPPORT_FEATURE_TYPE" val="3"/>
  <p:tag name="KSO_WM_TEMPLATE_ASSEMBLE_XID" val="60656ea54054ed1e2fb7fced"/>
  <p:tag name="KSO_WM_TEMPLATE_ASSEMBLE_GROUPID" val="60656ea54054ed1e2fb7fced"/>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57.xml><?xml version="1.0" encoding="utf-8"?>
<p:tagLst xmlns:a="http://schemas.openxmlformats.org/drawingml/2006/main" xmlns:r="http://schemas.openxmlformats.org/officeDocument/2006/relationships" xmlns:p="http://schemas.openxmlformats.org/presentationml/2006/main">
  <p:tag name="KSO_WM_CHIP_GROUPID" val="5ef1bfdba491bb00866386cf"/>
  <p:tag name="KSO_WM_CHIP_XID" val="5ef2149ea491bb0086638bf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099"/>
  <p:tag name="KSO_WM_UNIT_ID" val="diagram20211099_1**"/>
  <p:tag name="KSO_WM_UNIT_VALUE" val="1113"/>
  <p:tag name="KSO_WM_TEMPLATE_ASSEMBLE_XID" val="60656ea54054ed1e2fb7fced"/>
  <p:tag name="KSO_WM_TEMPLATE_ASSEMBLE_GROUPID" val="60656ea54054ed1e2fb7fced"/>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099_1*i*1"/>
  <p:tag name="KSO_WM_TEMPLATE_CATEGORY" val="diagram"/>
  <p:tag name="KSO_WM_TEMPLATE_INDEX" val="20211099"/>
  <p:tag name="KSO_WM_UNIT_LAYERLEVEL" val="1"/>
  <p:tag name="KSO_WM_TAG_VERSION" val="1.0"/>
  <p:tag name="KSO_WM_BEAUTIFY_FLAG" val="#wm#"/>
  <p:tag name="KSO_WM_UNIT_BLOCK" val="0"/>
  <p:tag name="KSO_WM_UNIT_SM_LIMIT_TYPE" val="2"/>
  <p:tag name="KSO_WM_UNIT_DEC_AREA_ID" val="ee5548d8dca441c3902906f7024b961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1bfdba491bb00866386cf"/>
  <p:tag name="KSO_WM_CHIP_XID" val="5ef2149ea491bb0086638bff"/>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882"/>
  <p:tag name="KSO_WM_TEMPLATE_ASSEMBLE_XID" val="60656ea54054ed1e2fb7fced"/>
  <p:tag name="KSO_WM_TEMPLATE_ASSEMBLE_GROUPID" val="60656ea54054ed1e2fb7fced"/>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5513"/>
  <p:tag name="KSO_WM_SLIDE_BACKGROUND" val="[&quot;general&quot;,&quot;frame&quot;]"/>
  <p:tag name="KSO_WM_SLIDE_RATIO" val="1.777778"/>
  <p:tag name="KSO_WM_SLIDE_ID" val="diagram2021551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72"/>
  <p:tag name="KSO_WM_SLIDE_POSITION" val="72*84"/>
  <p:tag name="KSO_WM_TAG_VERSION" val="1.0"/>
  <p:tag name="KSO_WM_SLIDE_LAYOUT" val="d_f"/>
  <p:tag name="KSO_WM_SLIDE_LAYOUT_CNT" val="2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7efd6b24b822ad86e01408"/>
  <p:tag name="KSO_WM_CHIP_DECFILLPROP" val="[]"/>
  <p:tag name="KSO_WM_CHIP_FILLPROP" val="[[{&quot;text_align&quot;:&quot;cm&quot;,&quot;text_direction&quot;:&quot;horizontal&quot;,&quot;support_features&quot;:[&quot;collage&quot;,&quot;carousel&quot;,&quot;creativecrop&quot;],&quot;support_big_font&quot;:false,&quot;picture_toward&quot;:0,&quot;picture_dockside&quot;:[],&quot;fill_id&quot;:&quot;47eafe0f634d4f3aabff8103a21d55e6&quot;,&quot;fill_align&quot;:&quot;cm&quot;,&quot;chip_types&quot;:[&quot;diagram&quot;,&quot;pictext&quot;,&quot;text&quot;,&quot;picture&quot;,&quot;chart&quot;,&quot;table&quot;,&quot;video&quot;]},{&quot;text_align&quot;:&quot;lm&quot;,&quot;text_direction&quot;:&quot;horizontal&quot;,&quot;support_big_font&quot;:false,&quot;picture_toward&quot;:0,&quot;picture_dockside&quot;:[],&quot;fill_id&quot;:&quot;95cb42cb65c742cfa9154be72aa920f1&quot;,&quot;fill_align&quot;:&quot;lm&quot;,&quot;chip_types&quot;:[&quot;text&quot;,&quot;picture&quot;]},{&quot;text_align&quot;:&quot;lm&quot;,&quot;text_direction&quot;:&quot;horizontal&quot;,&quot;support_big_font&quot;:false,&quot;picture_toward&quot;:0,&quot;picture_dockside&quot;:[],&quot;fill_id&quot;:&quot;0e08f70ca3974acc8e07bb8d2be94999&quot;,&quot;fill_align&quot;:&quot;lm&quot;,&quot;chip_types&quot;:[&quot;text&quot;,&quot;picture&quot;]}]]"/>
  <p:tag name="KSO_WM_CHIP_GROUPID" val="5e7efd6b24b822ad86e01407"/>
  <p:tag name="KSO_WM_SLIDE_BK_DARK_LIGHT" val="2"/>
  <p:tag name="KSO_WM_SLIDE_BACKGROUND_TYPE" val="frame"/>
  <p:tag name="KSO_WM_SLIDE_SUPPORT_FEATURE_TYPE" val="0"/>
  <p:tag name="KSO_WM_TEMPLATE_ASSEMBLE_XID" val="60656fad4054ed1e2fb80ef7"/>
  <p:tag name="KSO_WM_TEMPLATE_ASSEMBLE_GROUPID" val="60656fad4054ed1e2fb80ef7"/>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6:00:01&quot;,&quot;maxSize&quot;:{&quot;size1&quot;:64.99961436238664},&quot;minSize&quot;:{&quot;size1&quot;:47.49961436238664},&quot;normalSize&quot;:{&quot;size1&quot;:47.49961436238664},&quot;subLayout&quot;:[{&quot;id&quot;:&quot;2021-04-01T16:00:01&quot;,&quot;margin&quot;:{&quot;bottom&quot;:1.6929999589920044,&quot;left&quot;:2.5399999618530273,&quot;right&quot;:0,&quot;top&quot;:1.6929999589920044},&quot;type&quot;:0},{&quot;id&quot;:&quot;2021-04-01T16:00:01&quot;,&quot;maxSize&quot;:{&quot;size1&quot;:55.599981271516675},&quot;minSize&quot;:{&quot;size1&quot;:31.099981271516675},&quot;normalSize&quot;:{&quot;size1&quot;:44.10387016040556},&quot;subLayout&quot;:[{&quot;id&quot;:&quot;2021-04-01T16:00:01&quot;,&quot;margin&quot;:{&quot;bottom&quot;:2.0053094215266142e-15,&quot;left&quot;:0.847000002861023,&quot;right&quot;:2.5399999618530273,&quot;top&quot;:1.6929999589920044},&quot;type&quot;:0},{&quot;id&quot;:&quot;2021-04-01T16:00:01&quot;,&quot;margin&quot;:{&quot;bottom&quot;:1.6929999589920044,&quot;left&quot;:0.847000002861023,&quot;right&quot;:2.5399999618530273,&quot;top&quot;:0.4230000674724579},&quot;type&quot;:0}],&quot;type&quot;:0}],&quot;type&quot;:0}"/>
  <p:tag name="KSO_WM_SLIDE_CAN_ADD_NAVIGATION"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6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5793_1*i*2"/>
  <p:tag name="KSO_WM_TEMPLATE_CATEGORY" val="diagram"/>
  <p:tag name="KSO_WM_TEMPLATE_INDEX" val="20215793"/>
  <p:tag name="KSO_WM_UNIT_LAYERLEVEL" val="1"/>
  <p:tag name="KSO_WM_TAG_VERSION" val="1.0"/>
  <p:tag name="KSO_WM_BEAUTIFY_FLAG" val="#wm#"/>
  <p:tag name="KSO_WM_UNIT_COLOR_SCHEME_SHAPE_ID" val="6"/>
  <p:tag name="KSO_WM_UNIT_COLOR_SCHEME_PARENT_PAGE" val="0_1"/>
  <p:tag name="KSO_WM_UNIT_BLOCK" val="0"/>
  <p:tag name="KSO_WM_UNIT_SM_LIMIT_TYPE" val="2"/>
  <p:tag name="KSO_WM_UNIT_DEC_AREA_ID" val="c76f3108da7848fa95580e0e2cd29b87"/>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42681ee359a788b1dce"/>
  <p:tag name="KSO_WM_CHIP_XID" val="5efd942681ee359a788b1dcf"/>
  <p:tag name="KSO_WM_UNIT_LINE_FORE_SCHEMECOLOR_INDEX_BRIGHTNESS" val="0"/>
  <p:tag name="KSO_WM_UNIT_LINE_FORE_SCHEMECOLOR_INDEX" val="8"/>
  <p:tag name="KSO_WM_UNIT_LINE_FILL_TYPE" val="2"/>
  <p:tag name="KSO_WM_UNIT_TEXT_FILL_FORE_SCHEMECOLOR_INDEX_BRIGHTNESS" val="0"/>
  <p:tag name="KSO_WM_UNIT_TEXT_FILL_FORE_SCHEMECOLOR_INDEX" val="14"/>
  <p:tag name="KSO_WM_UNIT_TEXT_FILL_TYPE" val="1"/>
  <p:tag name="KSO_WM_UNIT_VALUE" val="1375"/>
  <p:tag name="KSO_WM_TEMPLATE_ASSEMBLE_XID" val="60656fbd4054ed1e2fb80f87"/>
  <p:tag name="KSO_WM_TEMPLATE_ASSEMBLE_GROUPID" val="60656fbd4054ed1e2fb80f87"/>
</p:tagLst>
</file>

<file path=ppt/tags/tag164.xml><?xml version="1.0" encoding="utf-8"?>
<p:tagLst xmlns:a="http://schemas.openxmlformats.org/drawingml/2006/main" xmlns:r="http://schemas.openxmlformats.org/officeDocument/2006/relationships" xmlns:p="http://schemas.openxmlformats.org/presentationml/2006/main">
  <p:tag name="KSO_WM_UNIT_VALUE" val="635*1438"/>
  <p:tag name="KSO_WM_UNIT_HIGHLIGHT" val="0"/>
  <p:tag name="KSO_WM_UNIT_COMPATIBLE" val="0"/>
  <p:tag name="KSO_WM_UNIT_DIAGRAM_ISNUMVISUAL" val="0"/>
  <p:tag name="KSO_WM_UNIT_DIAGRAM_ISREFERUNIT" val="0"/>
  <p:tag name="KSO_WM_UNIT_TYPE" val="d"/>
  <p:tag name="KSO_WM_UNIT_INDEX" val="2"/>
  <p:tag name="KSO_WM_UNIT_ID" val="diagram20215513_1*d*2"/>
  <p:tag name="KSO_WM_TEMPLATE_CATEGORY" val="diagram"/>
  <p:tag name="KSO_WM_TEMPLATE_INDEX" val="20215513"/>
  <p:tag name="KSO_WM_UNIT_LAYERLEVEL" val="1"/>
  <p:tag name="KSO_WM_TAG_VERSION" val="1.0"/>
  <p:tag name="KSO_WM_BEAUTIFY_FLAG" val="#wm#"/>
  <p:tag name="KSO_WM_CHIP_GROUPID" val="5e7310da9a230a26b9e88a19"/>
  <p:tag name="KSO_WM_CHIP_XID" val="5e7310da9a230a26b9e88a1a"/>
  <p:tag name="KSO_WM_UNIT_DEC_AREA_ID" val="4f4d67f1720d49049d3572e4c98e248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f569ac1efe9946a8b2cb31d372712201"/>
  <p:tag name="KSO_WM_UNIT_SUPPORT_UNIT_TYPE" val="[&quot;d&quot;]"/>
  <p:tag name="KSO_WM_TEMPLATE_ASSEMBLE_XID" val="60656fad4054ed1e2fb80ef7"/>
  <p:tag name="KSO_WM_TEMPLATE_ASSEMBLE_GROUPID" val="60656fad4054ed1e2fb80ef7"/>
</p:tagLst>
</file>

<file path=ppt/tags/tag165.xml><?xml version="1.0" encoding="utf-8"?>
<p:tagLst xmlns:a="http://schemas.openxmlformats.org/drawingml/2006/main" xmlns:r="http://schemas.openxmlformats.org/officeDocument/2006/relationships" xmlns:p="http://schemas.openxmlformats.org/presentationml/2006/main">
  <p:tag name="KSO_WM_UNIT_TABLE_BEAUTIFY" val="smartTable{c52f2b0a-45d2-4a6f-bca5-b7190554973e}"/>
  <p:tag name="TABLE_ENDDRAG_ORIGIN_RECT" val="398*529"/>
  <p:tag name="TABLE_ENDDRAG_RECT" val="28*5*398*529"/>
  <p:tag name="TABLE_RECT" val="163.575*46.975*632.85*446.05"/>
  <p:tag name="TABLE_ONEKEY_SKIN_IDX" val="0"/>
  <p:tag name="TABLE_SKINIDX" val="-1"/>
  <p:tag name="TABLE_COLORIDX" val="l"/>
  <p:tag name="TABLE_COLOR_RGB" val="0x000000*0xFFFFFF*0x212121*0xFFFFFF*0xECD8E0*0xF0EDC6*0xD2DFE8*0xD3E3CC*0xE5E2CA*0xC2D5D8"/>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180"/>
  <p:tag name="KSO_WM_SLIDE_BACKGROUND" val="[&quot;general&quot;]"/>
  <p:tag name="KSO_WM_SLIDE_RATIO" val="1.777778"/>
  <p:tag name="KSO_WM_SLIDE_ID" val="diagram2021218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444"/>
  <p:tag name="KSO_WM_SLIDE_POSITION" val="48*48"/>
  <p:tag name="KSO_WM_TAG_VERSION" val="1.0"/>
  <p:tag name="KSO_WM_SLIDE_LAYOUT" val="d_f"/>
  <p:tag name="KSO_WM_SLIDE_LAYOUT_CNT" val="2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ecb899a758c1ec0b708a94"/>
  <p:tag name="KSO_WM_CHIP_DECFILLPROP" val="[]"/>
  <p:tag name="KSO_WM_SLIDE_LAYOUT_INFO" val="{&quot;backgroundInfo&quot;:[{&quot;bottom&quot;:0,&quot;bottomAbs&quot;:false,&quot;left&quot;:0,&quot;leftAbs&quot;:false,&quot;right&quot;:0,&quot;rightAbs&quot;:false,&quot;top&quot;:0,&quot;topAbs&quot;:false,&quot;type&quot;:&quot;general&quot;}],&quot;direction&quot;:1,&quot;id&quot;:&quot;2021-04-01T15:36:28&quot;,&quot;maxSize&quot;:{&quot;size1&quot;:55.1},&quot;minSize&quot;:{&quot;size1&quot;:41.2},&quot;normalSize&quot;:{&quot;size1&quot;:55.1},&quot;subLayout&quot;:[{&quot;id&quot;:&quot;2021-04-01T15:36:28&quot;,&quot;margin&quot;:{&quot;bottom&quot;:1.6929999589920044,&quot;left&quot;:1.6929999589920044,&quot;right&quot;:0.0260000042617321,&quot;top&quot;:1.6929999589920044},&quot;type&quot;:0},{&quot;id&quot;:&quot;2021-04-01T15:36:28&quot;,&quot;maxSize&quot;:{&quot;size1&quot;:57.8},&quot;minSize&quot;:{&quot;size1&quot;:35.6},&quot;normalSize&quot;:{&quot;size1&quot;:46.8},&quot;subLayout&quot;:[{&quot;id&quot;:&quot;2021-04-01T15:36:28&quot;,&quot;margin&quot;:{&quot;bottom&quot;:0.0260000042617321,&quot;left&quot;:1.243999719619751,&quot;right&quot;:1.6929999589920044,&quot;top&quot;:1.6929999589920044},&quot;type&quot;:0},{&quot;id&quot;:&quot;2021-04-01T15:36:28&quot;,&quot;margin&quot;:{&quot;bottom&quot;:1.6929999589920044,&quot;left&quot;:1.243999719619751,&quot;right&quot;:1.6929999589920044,&quot;top&quot;:1.243999719619751},&quot;type&quot;:0}],&quot;type&quot;:0}],&quot;type&quot;:0}"/>
  <p:tag name="KSO_WM_CHIP_FILLPROP" val="[[{&quot;text_align&quot;:&quot;lm&quot;,&quot;text_direction&quot;:&quot;horizontal&quot;,&quot;support_features&quot;:[&quot;collage&quot;,&quot;carousel&quot;,&quot;creativecrop&quot;],&quot;support_big_font&quot;:false,&quot;fill_id&quot;:&quot;1202e538c4cd4b259a568d62e9dac112&quot;,&quot;fill_align&quot;:&quot;cm&quot;,&quot;chip_types&quot;:[&quot;diagram&quot;,&quot;picture&quot;,&quot;chart&quot;,&quot;table&quot;,&quot;video&quot;]},{&quot;text_align&quot;:&quot;lm&quot;,&quot;text_direction&quot;:&quot;horizontal&quot;,&quot;support_big_font&quot;:false,&quot;fill_id&quot;:&quot;ce691ea525ef451f9e0826f003f77240&quot;,&quot;fill_align&quot;:&quot;lm&quot;,&quot;chip_types&quot;:[&quot;text&quot;,&quot;picture&quot;]},{&quot;text_align&quot;:&quot;lm&quot;,&quot;text_direction&quot;:&quot;horizontal&quot;,&quot;support_big_font&quot;:false,&quot;fill_id&quot;:&quot;1e97633b78694618ab0b55b2f3fb695f&quot;,&quot;fill_align&quot;:&quot;lm&quot;,&quot;chip_types&quot;:[&quot;text&quot;,&quot;picture&quot;]}],[{&quot;text_align&quot;:&quot;lm&quot;,&quot;text_direction&quot;:&quot;horizontal&quot;,&quot;support_big_font&quot;:false,&quot;fill_id&quot;:&quot;1202e538c4cd4b259a568d62e9dac112&quot;,&quot;fill_align&quot;:&quot;cm&quot;,&quot;chip_types&quot;:[&quot;text&quot;]},{&quot;text_align&quot;:&quot;lm&quot;,&quot;text_direction&quot;:&quot;horizontal&quot;,&quot;support_big_font&quot;:false,&quot;fill_id&quot;:&quot;ce691ea525ef451f9e0826f003f77240&quot;,&quot;fill_align&quot;:&quot;lm&quot;,&quot;chip_types&quot;:[&quot;picture&quot;]},{&quot;text_align&quot;:&quot;lm&quot;,&quot;text_direction&quot;:&quot;horizontal&quot;,&quot;support_big_font&quot;:false,&quot;fill_id&quot;:&quot;1e97633b78694618ab0b55b2f3fb695f&quot;,&quot;fill_align&quot;:&quot;lm&quot;,&quot;chip_types&quot;:[&quot;picture&quot;]}]]"/>
  <p:tag name="KSO_WM_CHIP_GROUPID" val="5eecb899a758c1ec0b708a93"/>
  <p:tag name="KSO_WM_SLIDE_BK_DARK_LIGHT" val="2"/>
  <p:tag name="KSO_WM_SLIDE_BACKGROUND_TYPE" val="general"/>
  <p:tag name="KSO_WM_SLIDE_SUPPORT_FEATURE_TYPE" val="0"/>
  <p:tag name="KSO_WM_TEMPLATE_ASSEMBLE_XID" val="60656f424054ed1e2fb80677"/>
  <p:tag name="KSO_WM_TEMPLATE_ASSEMBLE_GROUPID" val="60656f424054ed1e2fb80677"/>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5793_1*i*2"/>
  <p:tag name="KSO_WM_TEMPLATE_CATEGORY" val="diagram"/>
  <p:tag name="KSO_WM_TEMPLATE_INDEX" val="20215793"/>
  <p:tag name="KSO_WM_UNIT_LAYERLEVEL" val="1"/>
  <p:tag name="KSO_WM_TAG_VERSION" val="1.0"/>
  <p:tag name="KSO_WM_BEAUTIFY_FLAG" val="#wm#"/>
  <p:tag name="KSO_WM_UNIT_COLOR_SCHEME_SHAPE_ID" val="6"/>
  <p:tag name="KSO_WM_UNIT_COLOR_SCHEME_PARENT_PAGE" val="0_1"/>
  <p:tag name="KSO_WM_UNIT_BLOCK" val="0"/>
  <p:tag name="KSO_WM_UNIT_SM_LIMIT_TYPE" val="2"/>
  <p:tag name="KSO_WM_UNIT_DEC_AREA_ID" val="c76f3108da7848fa95580e0e2cd29b87"/>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42681ee359a788b1dce"/>
  <p:tag name="KSO_WM_CHIP_XID" val="5efd942681ee359a788b1dcf"/>
  <p:tag name="KSO_WM_UNIT_LINE_FORE_SCHEMECOLOR_INDEX_BRIGHTNESS" val="0"/>
  <p:tag name="KSO_WM_UNIT_LINE_FORE_SCHEMECOLOR_INDEX" val="8"/>
  <p:tag name="KSO_WM_UNIT_LINE_FILL_TYPE" val="2"/>
  <p:tag name="KSO_WM_UNIT_TEXT_FILL_FORE_SCHEMECOLOR_INDEX_BRIGHTNESS" val="0"/>
  <p:tag name="KSO_WM_UNIT_TEXT_FILL_FORE_SCHEMECOLOR_INDEX" val="14"/>
  <p:tag name="KSO_WM_UNIT_TEXT_FILL_TYPE" val="1"/>
  <p:tag name="KSO_WM_UNIT_VALUE" val="1375"/>
  <p:tag name="KSO_WM_TEMPLATE_ASSEMBLE_XID" val="60656fbd4054ed1e2fb80f87"/>
  <p:tag name="KSO_WM_TEMPLATE_ASSEMBLE_GROUPID" val="60656fbd4054ed1e2fb80f87"/>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5793"/>
  <p:tag name="KSO_WM_SLIDE_ID" val="diagram20215793_1"/>
  <p:tag name="KSO_WM_SLIDE_ITEM_CNT" val="0"/>
  <p:tag name="KSO_WM_SLIDE_INDEX" val="1"/>
  <p:tag name="KSO_WM_TAG_VERSION" val="1.0"/>
  <p:tag name="KSO_WM_SLIDE_LAYOUT" val="d_f"/>
  <p:tag name="KSO_WM_SLIDE_LAYOUT_CNT" val="1_1"/>
  <p:tag name="KSO_WM_SLIDE_TYPE" val="text"/>
  <p:tag name="KSO_WM_SLIDE_SUBTYPE" val="picTxt"/>
  <p:tag name="KSO_WM_SLIDE_SIZE" val="905*497"/>
  <p:tag name="KSO_WM_SLIDE_POSITION" val="28*22"/>
  <p:tag name="KSO_WM_SLIDE_COLORSCHEME_VERSION" val="3.2"/>
  <p:tag name="KSO_WM_TEMPLATE_SUBCATEGORY" val="21"/>
  <p:tag name="KSO_WM_TEMPLATE_MASTER_TYPE" val="0"/>
  <p:tag name="KSO_WM_TEMPLATE_COLOR_TYPE" val="1"/>
  <p:tag name="KSO_WM_SLIDE_LAYOUT_INFO" val="{&quot;id&quot;:&quot;2021-04-01T16:01:35&quot;,&quot;maxSize&quot;:{&quot;size1&quot;:53.3},&quot;minSize&quot;:{&quot;size1&quot;:33.3},&quot;normalSize&quot;:{&quot;size1&quot;:42.2},&quot;subLayout&quot;:[{&quot;id&quot;:&quot;2021-04-01T16:01:35&quot;,&quot;margin&quot;:{&quot;bottom&quot;:0.0260000042617321,&quot;left&quot;:4.2330002784729,&quot;right&quot;:5.079999923706055,&quot;top&quot;:2.5399999618530273},&quot;type&quot;:0},{&quot;id&quot;:&quot;2021-04-01T16:01:35&quot;,&quot;margin&quot;:{&quot;bottom&quot;:2.5399999618530273,&quot;left&quot;:4.2330002784729,&quot;right&quot;:5.079999923706055,&quot;top&quot;:0.8199999928474426},&quot;type&quot;:0}],&quot;type&quot;:0}"/>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b&quot;,&quot;text_direction&quot;:&quot;horizontal&quot;,&quot;support_big_font&quot;:false,&quot;picture_toward&quot;:0,&quot;picture_dockside&quot;:[],&quot;fill_id&quot;:&quot;ea6796f915924c3eb38ed994684ee306&quot;,&quot;fill_align&quot;:&quot;lb&quot;,&quot;chip_types&quot;:[&quot;header&quot;]},{&quot;text_align&quot;:&quot;lt&quot;,&quot;text_direction&quot;:&quot;horizontal&quot;,&quot;support_big_font&quot;:false,&quot;picture_toward&quot;:0,&quot;picture_dockside&quot;:[],&quot;fill_id&quot;:&quot;50df74bd5f4148c4807f5df98fc595b7&quot;,&quot;fill_align&quot;:&quot;lt&quot;,&quot;chip_types&quot;:[&quot;pictext&quot;,&quot;text&quot;,&quot;picture&quot;,&quot;chart&quot;,&quot;table&quot;,&quot;video&quot;]}],[{&quot;text_align&quot;:&quot;lm&quot;,&quot;text_direction&quot;:&quot;horizontal&quot;,&quot;support_big_font&quot;:false,&quot;picture_toward&quot;:0,&quot;picture_dockside&quot;:[],&quot;fill_id&quot;:&quot;ea6796f915924c3eb38ed994684ee306&quot;,&quot;fill_align&quot;:&quot;lm&quot;,&quot;chip_types&quot;:[&quot;pictext&quot;,&quot;text&quot;,&quot;picture&quot;,&quot;chart&quot;,&quot;table&quot;,&quot;video&quot;]},{&quot;text_align&quot;:&quot;lm&quot;,&quot;text_direction&quot;:&quot;horizontal&quot;,&quot;support_big_font&quot;:false,&quot;picture_toward&quot;:0,&quot;picture_dockside&quot;:[],&quot;fill_id&quot;:&quot;50df74bd5f4148c4807f5df98fc595b7&quot;,&quot;fill_align&quot;:&quot;lm&quot;,&quot;chip_types&quot;:[&quot;text&quot;]}]]"/>
  <p:tag name="KSO_WM_CHIP_XID" val="5efd942681ee359a788b1dcf"/>
  <p:tag name="KSO_WM_CHIP_DECFILLPROP" val="[]"/>
  <p:tag name="KSO_WM_CHIP_GROUPID" val="5efd942681ee359a788b1dce"/>
  <p:tag name="KSO_WM_SLIDE_BK_DARK_LIGHT" val="2"/>
  <p:tag name="KSO_WM_SLIDE_BACKGROUND_TYPE" val="general"/>
  <p:tag name="KSO_WM_SLIDE_SUPPORT_FEATURE_TYPE" val="0"/>
  <p:tag name="KSO_WM_TEMPLATE_ASSEMBLE_XID" val="60656fbd4054ed1e2fb80f87"/>
  <p:tag name="KSO_WM_TEMPLATE_ASSEMBLE_GROUPID" val="60656fbd4054ed1e2fb80f87"/>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5793_1*i*1"/>
  <p:tag name="KSO_WM_TEMPLATE_CATEGORY" val="diagram"/>
  <p:tag name="KSO_WM_TEMPLATE_INDEX" val="20215793"/>
  <p:tag name="KSO_WM_UNIT_LAYERLEVEL" val="1"/>
  <p:tag name="KSO_WM_TAG_VERSION" val="1.0"/>
  <p:tag name="KSO_WM_BEAUTIFY_FLAG" val="#wm#"/>
  <p:tag name="KSO_WM_UNIT_COLOR_SCHEME_SHAPE_ID" val="5"/>
  <p:tag name="KSO_WM_UNIT_COLOR_SCHEME_PARENT_PAGE" val="0_1"/>
  <p:tag name="KSO_WM_UNIT_DECOLORIZATION" val="1"/>
  <p:tag name="KSO_WM_UNIT_BLOCK" val="0"/>
  <p:tag name="KSO_WM_UNIT_SM_LIMIT_TYPE" val="2"/>
  <p:tag name="KSO_WM_UNIT_DEC_AREA_ID" val="965371c758e94729afb0e3483f765e58"/>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42681ee359a788b1dce"/>
  <p:tag name="KSO_WM_CHIP_XID" val="5efd942681ee359a788b1dcf"/>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VALUE" val="1375"/>
  <p:tag name="KSO_WM_TEMPLATE_ASSEMBLE_XID" val="60656fbd4054ed1e2fb80f87"/>
  <p:tag name="KSO_WM_TEMPLATE_ASSEMBLE_GROUPID" val="60656fbd4054ed1e2fb80f87"/>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5793_1*i*2"/>
  <p:tag name="KSO_WM_TEMPLATE_CATEGORY" val="diagram"/>
  <p:tag name="KSO_WM_TEMPLATE_INDEX" val="20215793"/>
  <p:tag name="KSO_WM_UNIT_LAYERLEVEL" val="1"/>
  <p:tag name="KSO_WM_TAG_VERSION" val="1.0"/>
  <p:tag name="KSO_WM_BEAUTIFY_FLAG" val="#wm#"/>
  <p:tag name="KSO_WM_UNIT_COLOR_SCHEME_SHAPE_ID" val="6"/>
  <p:tag name="KSO_WM_UNIT_COLOR_SCHEME_PARENT_PAGE" val="0_1"/>
  <p:tag name="KSO_WM_UNIT_BLOCK" val="0"/>
  <p:tag name="KSO_WM_UNIT_SM_LIMIT_TYPE" val="2"/>
  <p:tag name="KSO_WM_UNIT_DEC_AREA_ID" val="c76f3108da7848fa95580e0e2cd29b87"/>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42681ee359a788b1dce"/>
  <p:tag name="KSO_WM_CHIP_XID" val="5efd942681ee359a788b1dcf"/>
  <p:tag name="KSO_WM_UNIT_LINE_FORE_SCHEMECOLOR_INDEX_BRIGHTNESS" val="0"/>
  <p:tag name="KSO_WM_UNIT_LINE_FORE_SCHEMECOLOR_INDEX" val="8"/>
  <p:tag name="KSO_WM_UNIT_LINE_FILL_TYPE" val="2"/>
  <p:tag name="KSO_WM_UNIT_TEXT_FILL_FORE_SCHEMECOLOR_INDEX_BRIGHTNESS" val="0"/>
  <p:tag name="KSO_WM_UNIT_TEXT_FILL_FORE_SCHEMECOLOR_INDEX" val="14"/>
  <p:tag name="KSO_WM_UNIT_TEXT_FILL_TYPE" val="1"/>
  <p:tag name="KSO_WM_UNIT_VALUE" val="1375"/>
  <p:tag name="KSO_WM_TEMPLATE_ASSEMBLE_XID" val="60656fbd4054ed1e2fb80f87"/>
  <p:tag name="KSO_WM_TEMPLATE_ASSEMBLE_GROUPID" val="60656fbd4054ed1e2fb80f87"/>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5793_1*i*3"/>
  <p:tag name="KSO_WM_TEMPLATE_CATEGORY" val="diagram"/>
  <p:tag name="KSO_WM_TEMPLATE_INDEX" val="20215793"/>
  <p:tag name="KSO_WM_UNIT_LAYERLEVEL" val="1"/>
  <p:tag name="KSO_WM_TAG_VERSION" val="1.0"/>
  <p:tag name="KSO_WM_BEAUTIFY_FLAG" val="#wm#"/>
  <p:tag name="KSO_WM_UNIT_BLOCK" val="0"/>
  <p:tag name="KSO_WM_UNIT_SM_LIMIT_TYPE" val="2"/>
  <p:tag name="KSO_WM_UNIT_DEC_AREA_ID" val="2b4a8d0625914d598112302f12344aa4"/>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42681ee359a788b1dce"/>
  <p:tag name="KSO_WM_CHIP_XID" val="5efd942681ee359a788b1dc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bd4054ed1e2fb80f87"/>
  <p:tag name="KSO_WM_TEMPLATE_ASSEMBLE_GROUPID" val="60656fbd4054ed1e2fb80f87"/>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5793_1*i*4"/>
  <p:tag name="KSO_WM_TEMPLATE_CATEGORY" val="diagram"/>
  <p:tag name="KSO_WM_TEMPLATE_INDEX" val="20215793"/>
  <p:tag name="KSO_WM_UNIT_LAYERLEVEL" val="1"/>
  <p:tag name="KSO_WM_TAG_VERSION" val="1.0"/>
  <p:tag name="KSO_WM_BEAUTIFY_FLAG" val="#wm#"/>
  <p:tag name="KSO_WM_UNIT_BLOCK" val="0"/>
  <p:tag name="KSO_WM_UNIT_SM_LIMIT_TYPE" val="2"/>
  <p:tag name="KSO_WM_UNIT_DEC_AREA_ID" val="828b4ef013f04759b2b207b808c4e681"/>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42681ee359a788b1dce"/>
  <p:tag name="KSO_WM_CHIP_XID" val="5efd942681ee359a788b1dcf"/>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bd4054ed1e2fb80f87"/>
  <p:tag name="KSO_WM_TEMPLATE_ASSEMBLE_GROUPID" val="60656fbd4054ed1e2fb80f87"/>
</p:tagLst>
</file>

<file path=ppt/tags/tag177.xml><?xml version="1.0" encoding="utf-8"?>
<p:tagLst xmlns:a="http://schemas.openxmlformats.org/drawingml/2006/main" xmlns:r="http://schemas.openxmlformats.org/officeDocument/2006/relationships" xmlns:p="http://schemas.openxmlformats.org/presentationml/2006/main">
  <p:tag name="KSO_WM_SLIDE_ID" val="diagram2021109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87*540"/>
  <p:tag name="KSO_WM_SLIDE_POSITION" val="-9*3"/>
  <p:tag name="KSO_WM_TAG_VERSION" val="1.0"/>
  <p:tag name="KSO_WM_BEAUTIFY_FLAG" val="#wm#"/>
  <p:tag name="KSO_WM_TEMPLATE_CATEGORY" val="diagram"/>
  <p:tag name="KSO_WM_TEMPLATE_INDEX" val="20211099"/>
  <p:tag name="KSO_WM_SLIDE_LAYOUT" val="d_f"/>
  <p:tag name="KSO_WM_SLIDE_LAYOUT_CNT" val="1_1"/>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features&quot;:[&quot;collage&quot;,&quot;carousel&quot;],&quot;support_big_font&quot;:false,&quot;picture_toward&quot;:0,&quot;picture_dockside&quot;:[],&quot;fill_id&quot;:&quot;95a2eb6c93a34839b14f2ea2fbd94cf5&quot;,&quot;fill_align&quot;:&quot;cm&quot;,&quot;chip_types&quot;:[&quot;diagram&quot;,&quot;pictext&quot;,&quot;picture&quot;,&quot;chart&quot;,&quot;table&quot;,&quot;video&quot;]},{&quot;text_align&quot;:&quot;lm&quot;,&quot;text_direction&quot;:&quot;horizontal&quot;,&quot;support_big_font&quot;:false,&quot;picture_toward&quot;:0,&quot;picture_dockside&quot;:[],&quot;fill_id&quot;:&quot;6be52551d4be4e4fae6e1b07a1ca0bce&quot;,&quot;fill_align&quot;:&quot;cm&quot;,&quot;chip_types&quot;:[&quot;text&quot;]}]]"/>
  <p:tag name="KSO_WM_SLIDE_LAYOUT_INFO" val="{&quot;backgroundInfo&quot;:[{&quot;bottom&quot;:0,&quot;bottomAbs&quot;:false,&quot;left&quot;:0,&quot;leftAbs&quot;:false,&quot;right&quot;:0,&quot;rightAbs&quot;:false,&quot;top&quot;:0,&quot;topAbs&quot;:false,&quot;type&quot;:&quot;general&quot;}],&quot;id&quot;:&quot;2021-04-01T15:10:30&quot;,&quot;maxSize&quot;:{&quot;size1&quot;:68.79959200918157},&quot;minSize&quot;:{&quot;size1&quot;:59.99959200918157},&quot;normalSize&quot;:{&quot;size1&quot;:64.00348089807045},&quot;subLayout&quot;:[{&quot;id&quot;:&quot;2021-04-01T15:10:30&quot;,&quot;margin&quot;:{&quot;bottom&quot;:0.3970000147819519,&quot;left&quot;:3.38700008392334,&quot;right&quot;:3.385999917984009,&quot;top&quot;:2.5399999618530273},&quot;type&quot;:0},{&quot;id&quot;:&quot;2021-04-01T15:10:30&quot;,&quot;margin&quot;:{&quot;bottom&quot;:2.5399999618530273,&quot;left&quot;:3.38700008392334,&quot;right&quot;:3.385999917984009,&quot;top&quot;:0.02600000612437725},&quot;type&quot;:0}],&quot;type&quot;:0}"/>
  <p:tag name="KSO_WM_CHIP_XID" val="5ef2149ea491bb0086638bff"/>
  <p:tag name="KSO_WM_CHIP_DECFILLPROP" val="[]"/>
  <p:tag name="KSO_WM_CHIP_GROUPID" val="5ef1bfdba491bb00866386cf"/>
  <p:tag name="KSO_WM_SLIDE_BK_DARK_LIGHT" val="2"/>
  <p:tag name="KSO_WM_SLIDE_BACKGROUND_TYPE" val="general"/>
  <p:tag name="KSO_WM_SLIDE_SUPPORT_FEATURE_TYPE" val="3"/>
  <p:tag name="KSO_WM_TEMPLATE_ASSEMBLE_XID" val="60656ea54054ed1e2fb7fced"/>
  <p:tag name="KSO_WM_TEMPLATE_ASSEMBLE_GROUPID" val="60656ea54054ed1e2fb7fced"/>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CHIP_GROUPID" val="5ef1bfdba491bb00866386cf"/>
  <p:tag name="KSO_WM_CHIP_XID" val="5ef2149ea491bb0086638bf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099"/>
  <p:tag name="KSO_WM_UNIT_ID" val="diagram20211099_1**"/>
  <p:tag name="KSO_WM_UNIT_VALUE" val="1113"/>
  <p:tag name="KSO_WM_TEMPLATE_ASSEMBLE_XID" val="60656ea54054ed1e2fb7fced"/>
  <p:tag name="KSO_WM_TEMPLATE_ASSEMBLE_GROUPID" val="60656ea54054ed1e2fb7fced"/>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099_1*i*1"/>
  <p:tag name="KSO_WM_TEMPLATE_CATEGORY" val="diagram"/>
  <p:tag name="KSO_WM_TEMPLATE_INDEX" val="20211099"/>
  <p:tag name="KSO_WM_UNIT_LAYERLEVEL" val="1"/>
  <p:tag name="KSO_WM_TAG_VERSION" val="1.0"/>
  <p:tag name="KSO_WM_BEAUTIFY_FLAG" val="#wm#"/>
  <p:tag name="KSO_WM_UNIT_BLOCK" val="0"/>
  <p:tag name="KSO_WM_UNIT_SM_LIMIT_TYPE" val="2"/>
  <p:tag name="KSO_WM_UNIT_DEC_AREA_ID" val="ee5548d8dca441c3902906f7024b961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1bfdba491bb00866386cf"/>
  <p:tag name="KSO_WM_CHIP_XID" val="5ef2149ea491bb0086638bff"/>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882"/>
  <p:tag name="KSO_WM_TEMPLATE_ASSEMBLE_XID" val="60656ea54054ed1e2fb7fced"/>
  <p:tag name="KSO_WM_TEMPLATE_ASSEMBLE_GROUPID" val="60656ea54054ed1e2fb7fced"/>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5513"/>
  <p:tag name="KSO_WM_SLIDE_BACKGROUND" val="[&quot;general&quot;,&quot;frame&quot;]"/>
  <p:tag name="KSO_WM_SLIDE_RATIO" val="1.777778"/>
  <p:tag name="KSO_WM_SLIDE_ID" val="diagram2021551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72"/>
  <p:tag name="KSO_WM_SLIDE_POSITION" val="72*84"/>
  <p:tag name="KSO_WM_TAG_VERSION" val="1.0"/>
  <p:tag name="KSO_WM_SLIDE_LAYOUT" val="d_f"/>
  <p:tag name="KSO_WM_SLIDE_LAYOUT_CNT" val="2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7efd6b24b822ad86e01408"/>
  <p:tag name="KSO_WM_CHIP_DECFILLPROP" val="[]"/>
  <p:tag name="KSO_WM_CHIP_FILLPROP" val="[[{&quot;text_align&quot;:&quot;cm&quot;,&quot;text_direction&quot;:&quot;horizontal&quot;,&quot;support_features&quot;:[&quot;collage&quot;,&quot;carousel&quot;,&quot;creativecrop&quot;],&quot;support_big_font&quot;:false,&quot;picture_toward&quot;:0,&quot;picture_dockside&quot;:[],&quot;fill_id&quot;:&quot;47eafe0f634d4f3aabff8103a21d55e6&quot;,&quot;fill_align&quot;:&quot;cm&quot;,&quot;chip_types&quot;:[&quot;diagram&quot;,&quot;pictext&quot;,&quot;text&quot;,&quot;picture&quot;,&quot;chart&quot;,&quot;table&quot;,&quot;video&quot;]},{&quot;text_align&quot;:&quot;lm&quot;,&quot;text_direction&quot;:&quot;horizontal&quot;,&quot;support_big_font&quot;:false,&quot;picture_toward&quot;:0,&quot;picture_dockside&quot;:[],&quot;fill_id&quot;:&quot;95cb42cb65c742cfa9154be72aa920f1&quot;,&quot;fill_align&quot;:&quot;lm&quot;,&quot;chip_types&quot;:[&quot;text&quot;,&quot;picture&quot;]},{&quot;text_align&quot;:&quot;lm&quot;,&quot;text_direction&quot;:&quot;horizontal&quot;,&quot;support_big_font&quot;:false,&quot;picture_toward&quot;:0,&quot;picture_dockside&quot;:[],&quot;fill_id&quot;:&quot;0e08f70ca3974acc8e07bb8d2be94999&quot;,&quot;fill_align&quot;:&quot;lm&quot;,&quot;chip_types&quot;:[&quot;text&quot;,&quot;picture&quot;]}]]"/>
  <p:tag name="KSO_WM_CHIP_GROUPID" val="5e7efd6b24b822ad86e01407"/>
  <p:tag name="KSO_WM_SLIDE_BK_DARK_LIGHT" val="2"/>
  <p:tag name="KSO_WM_SLIDE_BACKGROUND_TYPE" val="frame"/>
  <p:tag name="KSO_WM_SLIDE_SUPPORT_FEATURE_TYPE" val="0"/>
  <p:tag name="KSO_WM_TEMPLATE_ASSEMBLE_XID" val="60656fad4054ed1e2fb80ef7"/>
  <p:tag name="KSO_WM_TEMPLATE_ASSEMBLE_GROUPID" val="60656fad4054ed1e2fb80ef7"/>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6:00:01&quot;,&quot;maxSize&quot;:{&quot;size1&quot;:64.99961436238664},&quot;minSize&quot;:{&quot;size1&quot;:47.49961436238664},&quot;normalSize&quot;:{&quot;size1&quot;:47.49961436238664},&quot;subLayout&quot;:[{&quot;id&quot;:&quot;2021-04-01T16:00:01&quot;,&quot;margin&quot;:{&quot;bottom&quot;:1.6929999589920044,&quot;left&quot;:2.5399999618530273,&quot;right&quot;:0,&quot;top&quot;:1.6929999589920044},&quot;type&quot;:0},{&quot;id&quot;:&quot;2021-04-01T16:00:01&quot;,&quot;maxSize&quot;:{&quot;size1&quot;:55.599981271516675},&quot;minSize&quot;:{&quot;size1&quot;:31.099981271516675},&quot;normalSize&quot;:{&quot;size1&quot;:44.10387016040556},&quot;subLayout&quot;:[{&quot;id&quot;:&quot;2021-04-01T16:00:01&quot;,&quot;margin&quot;:{&quot;bottom&quot;:2.0053094215266142e-15,&quot;left&quot;:0.847000002861023,&quot;right&quot;:2.5399999618530273,&quot;top&quot;:1.6929999589920044},&quot;type&quot;:0},{&quot;id&quot;:&quot;2021-04-01T16:00:01&quot;,&quot;margin&quot;:{&quot;bottom&quot;:1.6929999589920044,&quot;left&quot;:0.847000002861023,&quot;right&quot;:2.5399999618530273,&quot;top&quot;:0.4230000674724579},&quot;type&quot;:0}],&quot;type&quot;:0}],&quot;type&quot;:0}"/>
  <p:tag name="KSO_WM_SLIDE_CAN_ADD_NAVIGATION" val="1"/>
</p:tagLst>
</file>

<file path=ppt/tags/tag183.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5793_1*i*2"/>
  <p:tag name="KSO_WM_TEMPLATE_CATEGORY" val="diagram"/>
  <p:tag name="KSO_WM_TEMPLATE_INDEX" val="20215793"/>
  <p:tag name="KSO_WM_UNIT_LAYERLEVEL" val="1"/>
  <p:tag name="KSO_WM_TAG_VERSION" val="1.0"/>
  <p:tag name="KSO_WM_BEAUTIFY_FLAG" val="#wm#"/>
  <p:tag name="KSO_WM_UNIT_COLOR_SCHEME_SHAPE_ID" val="6"/>
  <p:tag name="KSO_WM_UNIT_COLOR_SCHEME_PARENT_PAGE" val="0_1"/>
  <p:tag name="KSO_WM_UNIT_BLOCK" val="0"/>
  <p:tag name="KSO_WM_UNIT_SM_LIMIT_TYPE" val="2"/>
  <p:tag name="KSO_WM_UNIT_DEC_AREA_ID" val="c76f3108da7848fa95580e0e2cd29b87"/>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42681ee359a788b1dce"/>
  <p:tag name="KSO_WM_CHIP_XID" val="5efd942681ee359a788b1dcf"/>
  <p:tag name="KSO_WM_UNIT_LINE_FORE_SCHEMECOLOR_INDEX_BRIGHTNESS" val="0"/>
  <p:tag name="KSO_WM_UNIT_LINE_FORE_SCHEMECOLOR_INDEX" val="8"/>
  <p:tag name="KSO_WM_UNIT_LINE_FILL_TYPE" val="2"/>
  <p:tag name="KSO_WM_UNIT_TEXT_FILL_FORE_SCHEMECOLOR_INDEX_BRIGHTNESS" val="0"/>
  <p:tag name="KSO_WM_UNIT_TEXT_FILL_FORE_SCHEMECOLOR_INDEX" val="14"/>
  <p:tag name="KSO_WM_UNIT_TEXT_FILL_TYPE" val="1"/>
  <p:tag name="KSO_WM_UNIT_VALUE" val="1375"/>
  <p:tag name="KSO_WM_TEMPLATE_ASSEMBLE_XID" val="60656fbd4054ed1e2fb80f87"/>
  <p:tag name="KSO_WM_TEMPLATE_ASSEMBLE_GROUPID" val="60656fbd4054ed1e2fb80f87"/>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3160"/>
  <p:tag name="KSO_WM_SLIDE_BACKGROUND" val="[&quot;general&quot;]"/>
  <p:tag name="KSO_WM_SLIDE_RATIO" val="1.777778"/>
  <p:tag name="KSO_WM_SLIDE_ID" val="diagram2021316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444"/>
  <p:tag name="KSO_WM_SLIDE_POSITION" val="48*48"/>
  <p:tag name="KSO_WM_TAG_VERSION" val="1.0"/>
  <p:tag name="KSO_WM_SLIDE_LAYOUT" val="a_d_f"/>
  <p:tag name="KSO_WM_SLIDE_LAYOUT_CNT" val="1_3_1"/>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96762553136823a5e6236"/>
  <p:tag name="KSO_WM_CHIP_DECFILLPROP" val="[]"/>
  <p:tag name="KSO_WM_CHIP_FILLPROP" val="[[{&quot;text_align&quot;:&quot;ct&quot;,&quot;text_direction&quot;:&quot;horizontal&quot;,&quot;support_big_font&quot;:false,&quot;picture_toward&quot;:0,&quot;picture_dockside&quot;:[],&quot;fill_id&quot;:&quot;a80bd3e4f6ea440a9773b4ea338f1802&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67afa7e58bb64ab5a8412f4a48c88fdd&quot;,&quot;fill_align&quot;:&quot;cm&quot;,&quot;chip_types&quot;:[&quot;diagram&quot;,&quot;text&quot;,&quot;picture&quot;,&quot;chart&quot;,&quot;table&quot;,&quot;video&quot;]},{&quot;text_align&quot;:&quot;lt&quot;,&quot;text_direction&quot;:&quot;horizontal&quot;,&quot;support_big_font&quot;:false,&quot;picture_toward&quot;:0,&quot;picture_dockside&quot;:[],&quot;fill_id&quot;:&quot;84a69dc0638543c4a7f5a4d9a2404f0e&quot;,&quot;fill_align&quot;:&quot;lt&quot;,&quot;chip_types&quot;:[&quot;picture&quot;]},{&quot;text_align&quot;:&quot;lt&quot;,&quot;text_direction&quot;:&quot;horizontal&quot;,&quot;support_big_font&quot;:false,&quot;picture_toward&quot;:0,&quot;picture_dockside&quot;:[],&quot;fill_id&quot;:&quot;f672932c75c74e8f9be428ecdd6b1c67&quot;,&quot;fill_align&quot;:&quot;lt&quot;,&quot;chip_types&quot;:[&quot;picture&quot;]},{&quot;text_align&quot;:&quot;lt&quot;,&quot;text_direction&quot;:&quot;horizontal&quot;,&quot;support_big_font&quot;:false,&quot;picture_toward&quot;:0,&quot;picture_dockside&quot;:[],&quot;fill_id&quot;:&quot;c20367068df44e0a9212fd6147957f3b&quot;,&quot;fill_align&quot;:&quot;lt&quot;,&quot;chip_types&quot;:[&quot;picture&quot;]}],[{&quot;text_align&quot;:&quot;ct&quot;,&quot;text_direction&quot;:&quot;horizontal&quot;,&quot;support_big_font&quot;:false,&quot;picture_toward&quot;:0,&quot;picture_dockside&quot;:[],&quot;fill_id&quot;:&quot;a80bd3e4f6ea440a9773b4ea338f1802&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67afa7e58bb64ab5a8412f4a48c88fdd&quot;,&quot;fill_align&quot;:&quot;cm&quot;,&quot;chip_types&quot;:[&quot;diagram&quot;,&quot;picture&quot;,&quot;chart&quot;,&quot;table&quot;,&quot;video&quot;]},{&quot;text_align&quot;:&quot;lt&quot;,&quot;text_direction&quot;:&quot;horizontal&quot;,&quot;support_big_font&quot;:false,&quot;picture_toward&quot;:0,&quot;picture_dockside&quot;:[],&quot;fill_id&quot;:&quot;84a69dc0638543c4a7f5a4d9a2404f0e&quot;,&quot;fill_align&quot;:&quot;lt&quot;,&quot;chip_types&quot;:[&quot;text&quot;]},{&quot;text_align&quot;:&quot;lt&quot;,&quot;text_direction&quot;:&quot;horizontal&quot;,&quot;support_big_font&quot;:false,&quot;picture_toward&quot;:0,&quot;picture_dockside&quot;:[],&quot;fill_id&quot;:&quot;f672932c75c74e8f9be428ecdd6b1c67&quot;,&quot;fill_align&quot;:&quot;lt&quot;,&quot;chip_types&quot;:[&quot;text&quot;]},{&quot;text_align&quot;:&quot;lt&quot;,&quot;text_direction&quot;:&quot;horizontal&quot;,&quot;support_big_font&quot;:false,&quot;picture_toward&quot;:0,&quot;picture_dockside&quot;:[],&quot;fill_id&quot;:&quot;c20367068df44e0a9212fd6147957f3b&quot;,&quot;fill_align&quot;:&quot;lt&quot;,&quot;chip_types&quot;:[&quot;text&quot;]}]]"/>
  <p:tag name="KSO_WM_CHIP_GROUPID" val="5f5ee1ca4d6848d78f644aed"/>
  <p:tag name="KSO_WM_SLIDE_BK_DARK_LIGHT" val="2"/>
  <p:tag name="KSO_WM_SLIDE_BACKGROUND_TYPE" val="general"/>
  <p:tag name="KSO_WM_SLIDE_SUPPORT_FEATURE_TYPE" val="0"/>
  <p:tag name="KSO_WM_TEMPLATE_ASSEMBLE_XID" val="60656ef94054ed1e2fb80193"/>
  <p:tag name="KSO_WM_TEMPLATE_ASSEMBLE_GROUPID" val="60656ef94054ed1e2fb80193"/>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id&quot;:&quot;2021-04-01T15:23:23&quot;,&quot;maxSize&quot;:{&quot;size1&quot;:29.235717455546062},&quot;minSize&quot;:{&quot;size1&quot;:18.235717455546062},&quot;normalSize&quot;:{&quot;size1&quot;:24.346828566657173},&quot;subLayout&quot;:[{&quot;id&quot;:&quot;2021-04-01T15:23:23&quot;,&quot;margin&quot;:{&quot;bottom&quot;:0.02600000612437725,&quot;left&quot;:1.6929999589920044,&quot;right&quot;:1.6929999589920044,&quot;top&quot;:1.6929999589920044},&quot;type&quot;:0},{&quot;id&quot;:&quot;2021-04-01T15:23:23&quot;,&quot;maxSize&quot;:{&quot;size1&quot;:60.68975478493015},&quot;minSize&quot;:{&quot;size1&quot;:44.289754784930146},&quot;normalSize&quot;:{&quot;size1&quot;:54.591713987559366},&quot;subLayout&quot;:[{&quot;id&quot;:&quot;2021-04-01T15:23:23&quot;,&quot;margin&quot;:{&quot;bottom&quot;:0.02600000612437725,&quot;left&quot;:1.6929999589920044,&quot;right&quot;:1.6929999589920044,&quot;top&quot;:0.609000027179718},&quot;type&quot;:0},{&quot;direction&quot;:1,&quot;id&quot;:&quot;2021-04-01T15:23:23&quot;,&quot;maxSize&quot;:{&quot;size1&quot;:46.19968846638997},&quot;minSize&quot;:{&quot;size1&quot;:27.499688466389976},&quot;normalSize&quot;:{&quot;size1&quot;:33.799688466389966},&quot;subLayout&quot;:[{&quot;id&quot;:&quot;2021-04-01T15:23:23&quot;,&quot;margin&quot;:{&quot;bottom&quot;:1.6929999589920044,&quot;left&quot;:1.6929999589920044,&quot;right&quot;:0.02600000612437725,&quot;top&quot;:0.8199999928474426},&quot;type&quot;:0},{&quot;direction&quot;:1,&quot;id&quot;:&quot;2021-04-01T15:23:23&quot;,&quot;maxSize&quot;:{&quot;size1&quot;:55.69952940779413},&quot;minSize&quot;:{&quot;size1&quot;:27.39952940779413},&quot;normalSize&quot;:{&quot;size1&quot;:35.914333033171765},&quot;subLayout&quot;:[{&quot;id&quot;:&quot;2021-04-01T15:23:23&quot;,&quot;margin&quot;:{&quot;bottom&quot;:1.6929999589920044,&quot;left&quot;:0.6079999208450317,&quot;right&quot;:0.02600000612437725,&quot;top&quot;:0.8199999928474426},&quot;type&quot;:0},{&quot;id&quot;:&quot;2021-04-01T15:23:23&quot;,&quot;margin&quot;:{&quot;bottom&quot;:1.6929999589920044,&quot;left&quot;:0.6079999208450317,&quot;right&quot;:1.6929999589920044,&quot;top&quot;:0.8199999928474426},&quot;type&quot;:0}],&quot;type&quot;:0}],&quot;type&quot;:0}],&quot;type&quot;:0}],&quot;type&quot;:0}"/>
  <p:tag name="KSO_WM_SLIDE_CAN_ADD_NAVIGATION" val="1"/>
  <p:tag name="FIXED_XID_TMP" val="5f5ee1ca4d6848d78f644aed"/>
  <p:tag name="KSO_WM_SPECIAL_SOURCE" val="bdnull"/>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099_1*i*1"/>
  <p:tag name="KSO_WM_TEMPLATE_CATEGORY" val="diagram"/>
  <p:tag name="KSO_WM_TEMPLATE_INDEX" val="20211099"/>
  <p:tag name="KSO_WM_UNIT_LAYERLEVEL" val="1"/>
  <p:tag name="KSO_WM_TAG_VERSION" val="1.0"/>
  <p:tag name="KSO_WM_BEAUTIFY_FLAG" val="#wm#"/>
  <p:tag name="KSO_WM_UNIT_BLOCK" val="0"/>
  <p:tag name="KSO_WM_UNIT_SM_LIMIT_TYPE" val="2"/>
  <p:tag name="KSO_WM_UNIT_DEC_AREA_ID" val="ee5548d8dca441c3902906f7024b961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1bfdba491bb00866386cf"/>
  <p:tag name="KSO_WM_CHIP_XID" val="5ef2149ea491bb0086638bff"/>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882"/>
  <p:tag name="KSO_WM_TEMPLATE_ASSEMBLE_XID" val="60656ea54054ed1e2fb7fced"/>
  <p:tag name="KSO_WM_TEMPLATE_ASSEMBLE_GROUPID" val="60656ea54054ed1e2fb7fced"/>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9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13160_1*a*1"/>
  <p:tag name="KSO_WM_TEMPLATE_CATEGORY" val="diagram"/>
  <p:tag name="KSO_WM_TEMPLATE_INDEX" val="2021316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bb7dae9b6265499dbed06e30a3ebd34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a73ed7dcb9d04cb98fff0f65c9b9151f"/>
  <p:tag name="KSO_WM_UNIT_TEXT_FILL_FORE_SCHEMECOLOR_INDEX_BRIGHTNESS" val="0"/>
  <p:tag name="KSO_WM_UNIT_TEXT_FILL_FORE_SCHEMECOLOR_INDEX" val="13"/>
  <p:tag name="KSO_WM_UNIT_TEXT_FILL_TYPE" val="1"/>
  <p:tag name="KSO_WM_TEMPLATE_ASSEMBLE_XID" val="60656ef94054ed1e2fb80193"/>
  <p:tag name="KSO_WM_TEMPLATE_ASSEMBLE_GROUPID" val="60656ef94054ed1e2fb80193"/>
</p:tagLst>
</file>

<file path=ppt/tags/tag19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160_1*f*1"/>
  <p:tag name="KSO_WM_TEMPLATE_CATEGORY" val="diagram"/>
  <p:tag name="KSO_WM_TEMPLATE_INDEX" val="20213160"/>
  <p:tag name="KSO_WM_UNIT_LAYERLEVEL" val="1"/>
  <p:tag name="KSO_WM_TAG_VERSION" val="1.0"/>
  <p:tag name="KSO_WM_BEAUTIFY_FLAG" val="#wm#"/>
  <p:tag name="KSO_WM_UNIT_DEFAULT_FONT" val="14;20;2"/>
  <p:tag name="KSO_WM_UNIT_BLOCK" val="0"/>
  <p:tag name="KSO_WM_UNIT_VALUE" val="301"/>
  <p:tag name="KSO_WM_UNIT_SHOW_EDIT_AREA_INDICATION" val="1"/>
  <p:tag name="KSO_WM_CHIP_GROUPID" val="5e6b05596848fb12bee65ac8"/>
  <p:tag name="KSO_WM_CHIP_XID" val="5e6b05596848fb12bee65aca"/>
  <p:tag name="KSO_WM_UNIT_DEC_AREA_ID" val="c9bd2b3606bf4666baf970d5f0f7dff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4ac476ca2e8477281d87c71beb0c7db"/>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f94054ed1e2fb80193"/>
  <p:tag name="KSO_WM_TEMPLATE_ASSEMBLE_GROUPID" val="60656ef94054ed1e2fb80193"/>
</p:tagLst>
</file>

<file path=ppt/tags/tag193.xml><?xml version="1.0" encoding="utf-8"?>
<p:tagLst xmlns:a="http://schemas.openxmlformats.org/drawingml/2006/main" xmlns:r="http://schemas.openxmlformats.org/officeDocument/2006/relationships" xmlns:p="http://schemas.openxmlformats.org/presentationml/2006/main">
  <p:tag name="KSO_WM_UNIT_VALUE" val="465*973"/>
  <p:tag name="KSO_WM_UNIT_HIGHLIGHT" val="0"/>
  <p:tag name="KSO_WM_UNIT_COMPATIBLE" val="0"/>
  <p:tag name="KSO_WM_UNIT_DIAGRAM_ISNUMVISUAL" val="0"/>
  <p:tag name="KSO_WM_UNIT_DIAGRAM_ISREFERUNIT" val="0"/>
  <p:tag name="KSO_WM_UNIT_TYPE" val="d"/>
  <p:tag name="KSO_WM_UNIT_INDEX" val="3"/>
  <p:tag name="KSO_WM_UNIT_ID" val="diagram20213160_1*d*3"/>
  <p:tag name="KSO_WM_TEMPLATE_CATEGORY" val="diagram"/>
  <p:tag name="KSO_WM_TEMPLATE_INDEX" val="20213160"/>
  <p:tag name="KSO_WM_UNIT_LAYERLEVEL" val="1"/>
  <p:tag name="KSO_WM_TAG_VERSION" val="1.0"/>
  <p:tag name="KSO_WM_BEAUTIFY_FLAG" val="#wm#"/>
  <p:tag name="KSO_WM_CHIP_GROUPID" val="5e7310da9a230a26b9e88a19"/>
  <p:tag name="KSO_WM_CHIP_XID" val="5e7310da9a230a26b9e88a1a"/>
  <p:tag name="KSO_WM_UNIT_DEC_AREA_ID" val="27936061fcdd45899bb703211e07c4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9ef986f8d1d4ae3b5ffe3332c18a446"/>
  <p:tag name="KSO_WM_TEMPLATE_ASSEMBLE_XID" val="60656ef94054ed1e2fb80193"/>
  <p:tag name="KSO_WM_TEMPLATE_ASSEMBLE_GROUPID" val="60656ef94054ed1e2fb80193"/>
  <p:tag name="KSO_WM_UNIT_PLACING_PICTURE_USER_VIEWPORT" val="{&quot;height&quot;:3483,&quot;width&quot;:8945}"/>
</p:tagLst>
</file>

<file path=ppt/tags/tag194.xml><?xml version="1.0" encoding="utf-8"?>
<p:tagLst xmlns:a="http://schemas.openxmlformats.org/drawingml/2006/main" xmlns:r="http://schemas.openxmlformats.org/officeDocument/2006/relationships" xmlns:p="http://schemas.openxmlformats.org/presentationml/2006/main">
  <p:tag name="KSO_WM_UNIT_VALUE" val="465*973"/>
  <p:tag name="KSO_WM_UNIT_HIGHLIGHT" val="0"/>
  <p:tag name="KSO_WM_UNIT_COMPATIBLE" val="0"/>
  <p:tag name="KSO_WM_UNIT_DIAGRAM_ISNUMVISUAL" val="0"/>
  <p:tag name="KSO_WM_UNIT_DIAGRAM_ISREFERUNIT" val="0"/>
  <p:tag name="KSO_WM_UNIT_TYPE" val="d"/>
  <p:tag name="KSO_WM_UNIT_INDEX" val="1"/>
  <p:tag name="KSO_WM_UNIT_ID" val="diagram20213160_1*d*1"/>
  <p:tag name="KSO_WM_TEMPLATE_CATEGORY" val="diagram"/>
  <p:tag name="KSO_WM_TEMPLATE_INDEX" val="20213160"/>
  <p:tag name="KSO_WM_UNIT_LAYERLEVEL" val="1"/>
  <p:tag name="KSO_WM_TAG_VERSION" val="1.0"/>
  <p:tag name="KSO_WM_BEAUTIFY_FLAG" val="#wm#"/>
  <p:tag name="KSO_WM_CHIP_GROUPID" val="5e7310da9a230a26b9e88a19"/>
  <p:tag name="KSO_WM_CHIP_XID" val="5e7310da9a230a26b9e88a1a"/>
  <p:tag name="KSO_WM_UNIT_DEC_AREA_ID" val="f9f247717f9842719f266731580d243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362c3deae3c484a87a32bf7d4805a0f"/>
  <p:tag name="KSO_WM_TEMPLATE_ASSEMBLE_XID" val="60656ef94054ed1e2fb80193"/>
  <p:tag name="KSO_WM_TEMPLATE_ASSEMBLE_GROUPID" val="60656ef94054ed1e2fb80193"/>
  <p:tag name="KSO_WM_UNIT_PLACING_PICTURE_USER_VIEWPORT" val="{&quot;height&quot;:2481.051968503937,&quot;width&quot;:4093}"/>
</p:tagLst>
</file>

<file path=ppt/tags/tag195.xml><?xml version="1.0" encoding="utf-8"?>
<p:tagLst xmlns:a="http://schemas.openxmlformats.org/drawingml/2006/main" xmlns:r="http://schemas.openxmlformats.org/officeDocument/2006/relationships" xmlns:p="http://schemas.openxmlformats.org/presentationml/2006/main">
  <p:tag name="KSO_WM_UNIT_VALUE" val="465*973"/>
  <p:tag name="KSO_WM_UNIT_HIGHLIGHT" val="0"/>
  <p:tag name="KSO_WM_UNIT_COMPATIBLE" val="0"/>
  <p:tag name="KSO_WM_UNIT_DIAGRAM_ISNUMVISUAL" val="0"/>
  <p:tag name="KSO_WM_UNIT_DIAGRAM_ISREFERUNIT" val="0"/>
  <p:tag name="KSO_WM_UNIT_TYPE" val="d"/>
  <p:tag name="KSO_WM_UNIT_INDEX" val="2"/>
  <p:tag name="KSO_WM_UNIT_ID" val="diagram20213160_1*d*2"/>
  <p:tag name="KSO_WM_TEMPLATE_CATEGORY" val="diagram"/>
  <p:tag name="KSO_WM_TEMPLATE_INDEX" val="20213160"/>
  <p:tag name="KSO_WM_UNIT_LAYERLEVEL" val="1"/>
  <p:tag name="KSO_WM_TAG_VERSION" val="1.0"/>
  <p:tag name="KSO_WM_BEAUTIFY_FLAG" val="#wm#"/>
  <p:tag name="KSO_WM_CHIP_GROUPID" val="5e7310da9a230a26b9e88a19"/>
  <p:tag name="KSO_WM_CHIP_XID" val="5e7310da9a230a26b9e88a1a"/>
  <p:tag name="KSO_WM_UNIT_DEC_AREA_ID" val="9609ae9f46d849d7977d355f0041db1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1b602190c91491391e8617a3b2fe8f6"/>
  <p:tag name="KSO_WM_TEMPLATE_ASSEMBLE_XID" val="60656ef94054ed1e2fb80193"/>
  <p:tag name="KSO_WM_TEMPLATE_ASSEMBLE_GROUPID" val="60656ef94054ed1e2fb80193"/>
  <p:tag name="KSO_WM_UNIT_PLACING_PICTURE_USER_VIEWPORT" val="{&quot;height&quot;:2481.051968503937,&quot;width&quot;:4093}"/>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5793"/>
  <p:tag name="KSO_WM_SLIDE_ID" val="diagram20215793_1"/>
  <p:tag name="KSO_WM_SLIDE_ITEM_CNT" val="0"/>
  <p:tag name="KSO_WM_SLIDE_INDEX" val="1"/>
  <p:tag name="KSO_WM_TAG_VERSION" val="1.0"/>
  <p:tag name="KSO_WM_SLIDE_LAYOUT" val="d_f"/>
  <p:tag name="KSO_WM_SLIDE_LAYOUT_CNT" val="1_1"/>
  <p:tag name="KSO_WM_SLIDE_TYPE" val="text"/>
  <p:tag name="KSO_WM_SLIDE_SUBTYPE" val="picTxt"/>
  <p:tag name="KSO_WM_SLIDE_SIZE" val="905*497"/>
  <p:tag name="KSO_WM_SLIDE_POSITION" val="28*22"/>
  <p:tag name="KSO_WM_SLIDE_COLORSCHEME_VERSION" val="3.2"/>
  <p:tag name="KSO_WM_TEMPLATE_SUBCATEGORY" val="21"/>
  <p:tag name="KSO_WM_TEMPLATE_MASTER_TYPE" val="0"/>
  <p:tag name="KSO_WM_TEMPLATE_COLOR_TYPE" val="1"/>
  <p:tag name="KSO_WM_SLIDE_LAYOUT_INFO" val="{&quot;id&quot;:&quot;2021-04-01T16:01:35&quot;,&quot;maxSize&quot;:{&quot;size1&quot;:53.3},&quot;minSize&quot;:{&quot;size1&quot;:33.3},&quot;normalSize&quot;:{&quot;size1&quot;:42.2},&quot;subLayout&quot;:[{&quot;id&quot;:&quot;2021-04-01T16:01:35&quot;,&quot;margin&quot;:{&quot;bottom&quot;:0.0260000042617321,&quot;left&quot;:4.2330002784729,&quot;right&quot;:5.079999923706055,&quot;top&quot;:2.5399999618530273},&quot;type&quot;:0},{&quot;id&quot;:&quot;2021-04-01T16:01:35&quot;,&quot;margin&quot;:{&quot;bottom&quot;:2.5399999618530273,&quot;left&quot;:4.2330002784729,&quot;right&quot;:5.079999923706055,&quot;top&quot;:0.8199999928474426},&quot;type&quot;:0}],&quot;type&quot;:0}"/>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b&quot;,&quot;text_direction&quot;:&quot;horizontal&quot;,&quot;support_big_font&quot;:false,&quot;picture_toward&quot;:0,&quot;picture_dockside&quot;:[],&quot;fill_id&quot;:&quot;ea6796f915924c3eb38ed994684ee306&quot;,&quot;fill_align&quot;:&quot;lb&quot;,&quot;chip_types&quot;:[&quot;header&quot;]},{&quot;text_align&quot;:&quot;lt&quot;,&quot;text_direction&quot;:&quot;horizontal&quot;,&quot;support_big_font&quot;:false,&quot;picture_toward&quot;:0,&quot;picture_dockside&quot;:[],&quot;fill_id&quot;:&quot;50df74bd5f4148c4807f5df98fc595b7&quot;,&quot;fill_align&quot;:&quot;lt&quot;,&quot;chip_types&quot;:[&quot;pictext&quot;,&quot;text&quot;,&quot;picture&quot;,&quot;chart&quot;,&quot;table&quot;,&quot;video&quot;]}],[{&quot;text_align&quot;:&quot;lm&quot;,&quot;text_direction&quot;:&quot;horizontal&quot;,&quot;support_big_font&quot;:false,&quot;picture_toward&quot;:0,&quot;picture_dockside&quot;:[],&quot;fill_id&quot;:&quot;ea6796f915924c3eb38ed994684ee306&quot;,&quot;fill_align&quot;:&quot;lm&quot;,&quot;chip_types&quot;:[&quot;pictext&quot;,&quot;text&quot;,&quot;picture&quot;,&quot;chart&quot;,&quot;table&quot;,&quot;video&quot;]},{&quot;text_align&quot;:&quot;lm&quot;,&quot;text_direction&quot;:&quot;horizontal&quot;,&quot;support_big_font&quot;:false,&quot;picture_toward&quot;:0,&quot;picture_dockside&quot;:[],&quot;fill_id&quot;:&quot;50df74bd5f4148c4807f5df98fc595b7&quot;,&quot;fill_align&quot;:&quot;lm&quot;,&quot;chip_types&quot;:[&quot;text&quot;]}]]"/>
  <p:tag name="KSO_WM_CHIP_XID" val="5efd942681ee359a788b1dcf"/>
  <p:tag name="KSO_WM_CHIP_DECFILLPROP" val="[]"/>
  <p:tag name="KSO_WM_CHIP_GROUPID" val="5efd942681ee359a788b1dce"/>
  <p:tag name="KSO_WM_SLIDE_BK_DARK_LIGHT" val="2"/>
  <p:tag name="KSO_WM_SLIDE_BACKGROUND_TYPE" val="general"/>
  <p:tag name="KSO_WM_SLIDE_SUPPORT_FEATURE_TYPE" val="0"/>
  <p:tag name="KSO_WM_TEMPLATE_ASSEMBLE_XID" val="60656fbd4054ed1e2fb80f87"/>
  <p:tag name="KSO_WM_TEMPLATE_ASSEMBLE_GROUPID" val="60656fbd4054ed1e2fb80f87"/>
</p:tagLst>
</file>

<file path=ppt/tags/tag19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5793_1*i*1"/>
  <p:tag name="KSO_WM_TEMPLATE_CATEGORY" val="diagram"/>
  <p:tag name="KSO_WM_TEMPLATE_INDEX" val="20215793"/>
  <p:tag name="KSO_WM_UNIT_LAYERLEVEL" val="1"/>
  <p:tag name="KSO_WM_TAG_VERSION" val="1.0"/>
  <p:tag name="KSO_WM_BEAUTIFY_FLAG" val="#wm#"/>
  <p:tag name="KSO_WM_UNIT_COLOR_SCHEME_SHAPE_ID" val="5"/>
  <p:tag name="KSO_WM_UNIT_COLOR_SCHEME_PARENT_PAGE" val="0_1"/>
  <p:tag name="KSO_WM_UNIT_DECOLORIZATION" val="1"/>
  <p:tag name="KSO_WM_UNIT_BLOCK" val="0"/>
  <p:tag name="KSO_WM_UNIT_SM_LIMIT_TYPE" val="2"/>
  <p:tag name="KSO_WM_UNIT_DEC_AREA_ID" val="965371c758e94729afb0e3483f765e58"/>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42681ee359a788b1dce"/>
  <p:tag name="KSO_WM_CHIP_XID" val="5efd942681ee359a788b1dcf"/>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VALUE" val="1375"/>
  <p:tag name="KSO_WM_TEMPLATE_ASSEMBLE_XID" val="60656fbd4054ed1e2fb80f87"/>
  <p:tag name="KSO_WM_TEMPLATE_ASSEMBLE_GROUPID" val="60656fbd4054ed1e2fb80f87"/>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373"/>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5793_1*i*2"/>
  <p:tag name="KSO_WM_TEMPLATE_CATEGORY" val="diagram"/>
  <p:tag name="KSO_WM_TEMPLATE_INDEX" val="20215793"/>
  <p:tag name="KSO_WM_UNIT_LAYERLEVEL" val="1"/>
  <p:tag name="KSO_WM_TAG_VERSION" val="1.0"/>
  <p:tag name="KSO_WM_BEAUTIFY_FLAG" val="#wm#"/>
  <p:tag name="KSO_WM_UNIT_COLOR_SCHEME_SHAPE_ID" val="6"/>
  <p:tag name="KSO_WM_UNIT_COLOR_SCHEME_PARENT_PAGE" val="0_1"/>
  <p:tag name="KSO_WM_UNIT_BLOCK" val="0"/>
  <p:tag name="KSO_WM_UNIT_SM_LIMIT_TYPE" val="2"/>
  <p:tag name="KSO_WM_UNIT_DEC_AREA_ID" val="c76f3108da7848fa95580e0e2cd29b87"/>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42681ee359a788b1dce"/>
  <p:tag name="KSO_WM_CHIP_XID" val="5efd942681ee359a788b1dcf"/>
  <p:tag name="KSO_WM_UNIT_LINE_FORE_SCHEMECOLOR_INDEX_BRIGHTNESS" val="0"/>
  <p:tag name="KSO_WM_UNIT_LINE_FORE_SCHEMECOLOR_INDEX" val="8"/>
  <p:tag name="KSO_WM_UNIT_LINE_FILL_TYPE" val="2"/>
  <p:tag name="KSO_WM_UNIT_TEXT_FILL_FORE_SCHEMECOLOR_INDEX_BRIGHTNESS" val="0"/>
  <p:tag name="KSO_WM_UNIT_TEXT_FILL_FORE_SCHEMECOLOR_INDEX" val="14"/>
  <p:tag name="KSO_WM_UNIT_TEXT_FILL_TYPE" val="1"/>
  <p:tag name="KSO_WM_UNIT_VALUE" val="1375"/>
  <p:tag name="KSO_WM_TEMPLATE_ASSEMBLE_XID" val="60656fbd4054ed1e2fb80f87"/>
  <p:tag name="KSO_WM_TEMPLATE_ASSEMBLE_GROUPID" val="60656fbd4054ed1e2fb80f87"/>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5793_1*i*3"/>
  <p:tag name="KSO_WM_TEMPLATE_CATEGORY" val="diagram"/>
  <p:tag name="KSO_WM_TEMPLATE_INDEX" val="20215793"/>
  <p:tag name="KSO_WM_UNIT_LAYERLEVEL" val="1"/>
  <p:tag name="KSO_WM_TAG_VERSION" val="1.0"/>
  <p:tag name="KSO_WM_BEAUTIFY_FLAG" val="#wm#"/>
  <p:tag name="KSO_WM_UNIT_BLOCK" val="0"/>
  <p:tag name="KSO_WM_UNIT_SM_LIMIT_TYPE" val="2"/>
  <p:tag name="KSO_WM_UNIT_DEC_AREA_ID" val="2b4a8d0625914d598112302f12344aa4"/>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42681ee359a788b1dce"/>
  <p:tag name="KSO_WM_CHIP_XID" val="5efd942681ee359a788b1dc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bd4054ed1e2fb80f87"/>
  <p:tag name="KSO_WM_TEMPLATE_ASSEMBLE_GROUPID" val="60656fbd4054ed1e2fb80f87"/>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5793_1*i*4"/>
  <p:tag name="KSO_WM_TEMPLATE_CATEGORY" val="diagram"/>
  <p:tag name="KSO_WM_TEMPLATE_INDEX" val="20215793"/>
  <p:tag name="KSO_WM_UNIT_LAYERLEVEL" val="1"/>
  <p:tag name="KSO_WM_TAG_VERSION" val="1.0"/>
  <p:tag name="KSO_WM_BEAUTIFY_FLAG" val="#wm#"/>
  <p:tag name="KSO_WM_UNIT_BLOCK" val="0"/>
  <p:tag name="KSO_WM_UNIT_SM_LIMIT_TYPE" val="2"/>
  <p:tag name="KSO_WM_UNIT_DEC_AREA_ID" val="828b4ef013f04759b2b207b808c4e681"/>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942681ee359a788b1dce"/>
  <p:tag name="KSO_WM_CHIP_XID" val="5efd942681ee359a788b1dcf"/>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0656fbd4054ed1e2fb80f87"/>
  <p:tag name="KSO_WM_TEMPLATE_ASSEMBLE_GROUPID" val="60656fbd4054ed1e2fb80f87"/>
</p:tagLst>
</file>

<file path=ppt/tags/tag203.xml><?xml version="1.0" encoding="utf-8"?>
<p:tagLst xmlns:a="http://schemas.openxmlformats.org/drawingml/2006/main" xmlns:r="http://schemas.openxmlformats.org/officeDocument/2006/relationships" xmlns:p="http://schemas.openxmlformats.org/presentationml/2006/main">
  <p:tag name="KSO_WM_SLIDE_ID" val="diagram2021109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87*540"/>
  <p:tag name="KSO_WM_SLIDE_POSITION" val="-9*3"/>
  <p:tag name="KSO_WM_TAG_VERSION" val="1.0"/>
  <p:tag name="KSO_WM_BEAUTIFY_FLAG" val="#wm#"/>
  <p:tag name="KSO_WM_TEMPLATE_CATEGORY" val="diagram"/>
  <p:tag name="KSO_WM_TEMPLATE_INDEX" val="20211099"/>
  <p:tag name="KSO_WM_SLIDE_LAYOUT" val="d_f"/>
  <p:tag name="KSO_WM_SLIDE_LAYOUT_CNT" val="1_1"/>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features&quot;:[&quot;collage&quot;,&quot;carousel&quot;],&quot;support_big_font&quot;:false,&quot;picture_toward&quot;:0,&quot;picture_dockside&quot;:[],&quot;fill_id&quot;:&quot;95a2eb6c93a34839b14f2ea2fbd94cf5&quot;,&quot;fill_align&quot;:&quot;cm&quot;,&quot;chip_types&quot;:[&quot;diagram&quot;,&quot;pictext&quot;,&quot;picture&quot;,&quot;chart&quot;,&quot;table&quot;,&quot;video&quot;]},{&quot;text_align&quot;:&quot;lm&quot;,&quot;text_direction&quot;:&quot;horizontal&quot;,&quot;support_big_font&quot;:false,&quot;picture_toward&quot;:0,&quot;picture_dockside&quot;:[],&quot;fill_id&quot;:&quot;6be52551d4be4e4fae6e1b07a1ca0bce&quot;,&quot;fill_align&quot;:&quot;cm&quot;,&quot;chip_types&quot;:[&quot;text&quot;]}]]"/>
  <p:tag name="KSO_WM_SLIDE_LAYOUT_INFO" val="{&quot;backgroundInfo&quot;:[{&quot;bottom&quot;:0,&quot;bottomAbs&quot;:false,&quot;left&quot;:0,&quot;leftAbs&quot;:false,&quot;right&quot;:0,&quot;rightAbs&quot;:false,&quot;top&quot;:0,&quot;topAbs&quot;:false,&quot;type&quot;:&quot;general&quot;}],&quot;id&quot;:&quot;2021-04-01T15:10:30&quot;,&quot;maxSize&quot;:{&quot;size1&quot;:68.79959200918157},&quot;minSize&quot;:{&quot;size1&quot;:59.99959200918157},&quot;normalSize&quot;:{&quot;size1&quot;:64.00348089807045},&quot;subLayout&quot;:[{&quot;id&quot;:&quot;2021-04-01T15:10:30&quot;,&quot;margin&quot;:{&quot;bottom&quot;:0.3970000147819519,&quot;left&quot;:3.38700008392334,&quot;right&quot;:3.385999917984009,&quot;top&quot;:2.5399999618530273},&quot;type&quot;:0},{&quot;id&quot;:&quot;2021-04-01T15:10:30&quot;,&quot;margin&quot;:{&quot;bottom&quot;:2.5399999618530273,&quot;left&quot;:3.38700008392334,&quot;right&quot;:3.385999917984009,&quot;top&quot;:0.02600000612437725},&quot;type&quot;:0}],&quot;type&quot;:0}"/>
  <p:tag name="KSO_WM_CHIP_XID" val="5ef2149ea491bb0086638bff"/>
  <p:tag name="KSO_WM_CHIP_DECFILLPROP" val="[]"/>
  <p:tag name="KSO_WM_CHIP_GROUPID" val="5ef1bfdba491bb00866386cf"/>
  <p:tag name="KSO_WM_SLIDE_BK_DARK_LIGHT" val="2"/>
  <p:tag name="KSO_WM_SLIDE_BACKGROUND_TYPE" val="general"/>
  <p:tag name="KSO_WM_SLIDE_SUPPORT_FEATURE_TYPE" val="3"/>
  <p:tag name="KSO_WM_TEMPLATE_ASSEMBLE_XID" val="60656ea54054ed1e2fb7fced"/>
  <p:tag name="KSO_WM_TEMPLATE_ASSEMBLE_GROUPID" val="60656ea54054ed1e2fb7fced"/>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06.xml><?xml version="1.0" encoding="utf-8"?>
<p:tagLst xmlns:a="http://schemas.openxmlformats.org/drawingml/2006/main" xmlns:r="http://schemas.openxmlformats.org/officeDocument/2006/relationships" xmlns:p="http://schemas.openxmlformats.org/presentationml/2006/main">
  <p:tag name="KSO_WM_CHIP_GROUPID" val="5ef1bfdba491bb00866386cf"/>
  <p:tag name="KSO_WM_CHIP_XID" val="5ef2149ea491bb0086638bf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099"/>
  <p:tag name="KSO_WM_UNIT_ID" val="diagram20211099_1**"/>
  <p:tag name="KSO_WM_UNIT_VALUE" val="1113"/>
  <p:tag name="KSO_WM_TEMPLATE_ASSEMBLE_XID" val="60656ea54054ed1e2fb7fced"/>
  <p:tag name="KSO_WM_TEMPLATE_ASSEMBLE_GROUPID" val="60656ea54054ed1e2fb7fced"/>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099_1*i*1"/>
  <p:tag name="KSO_WM_TEMPLATE_CATEGORY" val="diagram"/>
  <p:tag name="KSO_WM_TEMPLATE_INDEX" val="20211099"/>
  <p:tag name="KSO_WM_UNIT_LAYERLEVEL" val="1"/>
  <p:tag name="KSO_WM_TAG_VERSION" val="1.0"/>
  <p:tag name="KSO_WM_BEAUTIFY_FLAG" val="#wm#"/>
  <p:tag name="KSO_WM_UNIT_BLOCK" val="0"/>
  <p:tag name="KSO_WM_UNIT_SM_LIMIT_TYPE" val="2"/>
  <p:tag name="KSO_WM_UNIT_DEC_AREA_ID" val="ee5548d8dca441c3902906f7024b961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1bfdba491bb00866386cf"/>
  <p:tag name="KSO_WM_CHIP_XID" val="5ef2149ea491bb0086638bff"/>
  <p:tag name="KSO_WM_UNIT_FILL_FORE_SCHEMECOLOR_INDEX_BRIGHTNESS" val="0"/>
  <p:tag name="KSO_WM_UNIT_FILL_FORE_SCHEMECOLOR_INDEX" val="1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882"/>
  <p:tag name="KSO_WM_TEMPLATE_ASSEMBLE_XID" val="60656ea54054ed1e2fb7fced"/>
  <p:tag name="KSO_WM_TEMPLATE_ASSEMBLE_GROUPID" val="60656ea54054ed1e2fb7fced"/>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373"/>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205373"/>
  <p:tag name="KSO_WM_TEMPLATE_SUBCATEGORY" val="0"/>
  <p:tag name="KSO_WM_TEMPLATE_MASTER_TYPE" val="1"/>
  <p:tag name="KSO_WM_TEMPLATE_COLOR_TYPE" val="1"/>
  <p:tag name="KSO_WM_TEMPLATE_MASTER_THUMB_INDEX" val="12"/>
  <p:tag name="KSO_WM_TEMPLATE_THUMBS_INDEX" val="1、4、7、9、12、15、16、19、20、21、22、23、24、25、29、34、39、43、44"/>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heme/theme1.xml><?xml version="1.0" encoding="utf-8"?>
<a:theme xmlns:a="http://schemas.openxmlformats.org/drawingml/2006/main" name="1_Office 主题​​">
  <a:themeElements>
    <a:clrScheme name="">
      <a:dk1>
        <a:sysClr val="windowText" lastClr="000000"/>
      </a:dk1>
      <a:lt1>
        <a:sysClr val="window" lastClr="FFFFFF"/>
      </a:lt1>
      <a:dk2>
        <a:srgbClr val="F2F2F2"/>
      </a:dk2>
      <a:lt2>
        <a:srgbClr val="FFFFFF"/>
      </a:lt2>
      <a:accent1>
        <a:srgbClr val="BD9E57"/>
      </a:accent1>
      <a:accent2>
        <a:srgbClr val="A9A46A"/>
      </a:accent2>
      <a:accent3>
        <a:srgbClr val="94AA7E"/>
      </a:accent3>
      <a:accent4>
        <a:srgbClr val="80B191"/>
      </a:accent4>
      <a:accent5>
        <a:srgbClr val="6BB7A5"/>
      </a:accent5>
      <a:accent6>
        <a:srgbClr val="57BDB8"/>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TotalTime>
  <Words>1264</Words>
  <Application>Microsoft Office PowerPoint</Application>
  <PresentationFormat>宽屏</PresentationFormat>
  <Paragraphs>165</Paragraphs>
  <Slides>11</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汉仪旗黑-85S</vt:lpstr>
      <vt:lpstr>宋体</vt:lpstr>
      <vt:lpstr>微软雅黑</vt:lpstr>
      <vt:lpstr>Arial</vt:lpstr>
      <vt:lpstr>Calibri</vt:lpstr>
      <vt:lpstr>Wingdings</vt:lpstr>
      <vt:lpstr>1_Office 主题​​</vt:lpstr>
      <vt:lpstr>Make BERT Better</vt:lpstr>
      <vt:lpstr>PowerPoint 演示文稿</vt:lpstr>
      <vt:lpstr>关于分类器 ——不同的分类网络</vt:lpstr>
      <vt:lpstr>关于分类器 ——特征提取方式</vt:lpstr>
      <vt:lpstr>关于超参调整</vt:lpstr>
      <vt:lpstr>关于超参调整</vt:lpstr>
      <vt:lpstr>数据增强方法</vt:lpstr>
      <vt:lpstr>额外的一些尝试 ——further pretrain</vt:lpstr>
      <vt:lpstr>PowerPoint 演示文稿</vt:lpstr>
      <vt:lpstr>任务总结</vt:lpstr>
      <vt:lpstr>感谢老师和助教学长学姐的指导与帮助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 BERT Better</dc:title>
  <dc:creator/>
  <cp:lastModifiedBy>Alienware</cp:lastModifiedBy>
  <cp:revision>93</cp:revision>
  <dcterms:created xsi:type="dcterms:W3CDTF">2022-07-16T16:11:00Z</dcterms:created>
  <dcterms:modified xsi:type="dcterms:W3CDTF">2022-07-19T03:16:55Z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869845A46EE44CE98F13E0204F476FC7</vt:lpwstr>
  </property>
  <property fmtid="{D5CDD505-2E9C-101B-9397-08002B2CF9AE}" pid="3" name="KSOProductBuildVer">
    <vt:lpwstr>2052-11.1.0.11830</vt:lpwstr>
  </property>
</Properties>
</file>