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F441B6E-6B1C-4F42-92BA-BD13FB7F101C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© Copyright </a:t>
            </a:r>
            <a:r>
              <a:rPr b="1" lang="ru-RU" sz="2000" spc="-1" strike="noStrike">
                <a:latin typeface="Arial"/>
              </a:rPr>
              <a:t>PresentationGO.com</a:t>
            </a:r>
            <a:r>
              <a:rPr b="0" lang="ru-RU" sz="2000" spc="-1" strike="noStrike">
                <a:latin typeface="Arial"/>
              </a:rPr>
              <a:t> – The free PowerPoint template library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3A3F9F-5251-46EF-B17C-83CAB67718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© Copyright </a:t>
            </a:r>
            <a:r>
              <a:rPr b="1" lang="ru-RU" sz="2000" spc="-1" strike="noStrike">
                <a:latin typeface="Arial"/>
              </a:rPr>
              <a:t>PresentationGO.com</a:t>
            </a:r>
            <a:r>
              <a:rPr b="0" lang="ru-RU" sz="2000" spc="-1" strike="noStrike">
                <a:latin typeface="Arial"/>
              </a:rPr>
              <a:t> – The free PowerPoint template library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059751-2930-47AF-817B-D7D61E2DD4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7720" y="-92520"/>
            <a:ext cx="105156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7720" y="-92520"/>
            <a:ext cx="1051560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</a:t>
            </a:r>
            <a:r>
              <a:rPr b="0" lang="ru-RU" sz="1800" spc="-1" strike="noStrike">
                <a:latin typeface="Arial"/>
              </a:rPr>
              <a:t>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7720" y="-92520"/>
            <a:ext cx="1051560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2195280" y="1188720"/>
            <a:ext cx="7799040" cy="4479480"/>
            <a:chOff x="2195280" y="1188720"/>
            <a:chExt cx="7799040" cy="4479480"/>
          </a:xfrm>
        </p:grpSpPr>
        <p:grpSp>
          <p:nvGrpSpPr>
            <p:cNvPr id="83" name="Group 2"/>
            <p:cNvGrpSpPr/>
            <p:nvPr/>
          </p:nvGrpSpPr>
          <p:grpSpPr>
            <a:xfrm>
              <a:off x="2195280" y="1188720"/>
              <a:ext cx="7799040" cy="4479480"/>
              <a:chOff x="2195280" y="1188720"/>
              <a:chExt cx="7799040" cy="4479480"/>
            </a:xfrm>
          </p:grpSpPr>
          <p:sp>
            <p:nvSpPr>
              <p:cNvPr id="84" name="CustomShape 3"/>
              <p:cNvSpPr/>
              <p:nvPr/>
            </p:nvSpPr>
            <p:spPr>
              <a:xfrm flipH="1">
                <a:off x="6174000" y="3764880"/>
                <a:ext cx="3166920" cy="1901520"/>
              </a:xfrm>
              <a:custGeom>
                <a:avLst/>
                <a:gdLst/>
                <a:ahLst/>
                <a:rect l="l" t="t" r="r" b="b"/>
                <a:pathLst>
                  <a:path w="21600" h="21501">
                    <a:moveTo>
                      <a:pt x="17877" y="0"/>
                    </a:moveTo>
                    <a:cubicBezTo>
                      <a:pt x="18023" y="2472"/>
                      <a:pt x="18392" y="4894"/>
                      <a:pt x="18971" y="7186"/>
                    </a:cubicBezTo>
                    <a:cubicBezTo>
                      <a:pt x="19611" y="9722"/>
                      <a:pt x="20499" y="12066"/>
                      <a:pt x="21600" y="14122"/>
                    </a:cubicBezTo>
                    <a:cubicBezTo>
                      <a:pt x="18799" y="18756"/>
                      <a:pt x="15020" y="21402"/>
                      <a:pt x="11063" y="21499"/>
                    </a:cubicBezTo>
                    <a:cubicBezTo>
                      <a:pt x="6915" y="21600"/>
                      <a:pt x="2922" y="18900"/>
                      <a:pt x="0" y="14021"/>
                    </a:cubicBezTo>
                    <a:lnTo>
                      <a:pt x="5598" y="4822"/>
                    </a:lnTo>
                    <a:cubicBezTo>
                      <a:pt x="7404" y="7794"/>
                      <a:pt x="10003" y="9026"/>
                      <a:pt x="12485" y="8086"/>
                    </a:cubicBezTo>
                    <a:cubicBezTo>
                      <a:pt x="15009" y="7130"/>
                      <a:pt x="17051" y="4067"/>
                      <a:pt x="178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4"/>
              <p:cNvSpPr/>
              <p:nvPr/>
            </p:nvSpPr>
            <p:spPr>
              <a:xfrm flipH="1">
                <a:off x="8514000" y="1846080"/>
                <a:ext cx="1479960" cy="3168000"/>
              </a:xfrm>
              <a:custGeom>
                <a:avLst/>
                <a:gdLst/>
                <a:ahLst/>
                <a:rect l="l" t="t" r="r" b="b"/>
                <a:pathLst>
                  <a:path w="21230" h="21600">
                    <a:moveTo>
                      <a:pt x="9292" y="0"/>
                    </a:moveTo>
                    <a:lnTo>
                      <a:pt x="21032" y="5568"/>
                    </a:lnTo>
                    <a:cubicBezTo>
                      <a:pt x="18318" y="6879"/>
                      <a:pt x="16732" y="8626"/>
                      <a:pt x="16586" y="10464"/>
                    </a:cubicBezTo>
                    <a:cubicBezTo>
                      <a:pt x="16420" y="12548"/>
                      <a:pt x="18106" y="14569"/>
                      <a:pt x="21230" y="16032"/>
                    </a:cubicBezTo>
                    <a:lnTo>
                      <a:pt x="9517" y="21600"/>
                    </a:lnTo>
                    <a:cubicBezTo>
                      <a:pt x="6706" y="20231"/>
                      <a:pt x="4459" y="18647"/>
                      <a:pt x="2848" y="16930"/>
                    </a:cubicBezTo>
                    <a:cubicBezTo>
                      <a:pt x="1203" y="15177"/>
                      <a:pt x="218" y="13280"/>
                      <a:pt x="33" y="11328"/>
                    </a:cubicBezTo>
                    <a:cubicBezTo>
                      <a:pt x="-370" y="7101"/>
                      <a:pt x="2991" y="2989"/>
                      <a:pt x="9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5"/>
              <p:cNvSpPr/>
              <p:nvPr/>
            </p:nvSpPr>
            <p:spPr>
              <a:xfrm flipH="1">
                <a:off x="6172920" y="1188720"/>
                <a:ext cx="3177000" cy="1474560"/>
              </a:xfrm>
              <a:custGeom>
                <a:avLst/>
                <a:gdLst/>
                <a:ahLst/>
                <a:rect l="l" t="t" r="r" b="b"/>
                <a:pathLst>
                  <a:path w="21600" h="21384">
                    <a:moveTo>
                      <a:pt x="21600" y="9424"/>
                    </a:moveTo>
                    <a:lnTo>
                      <a:pt x="16047" y="21265"/>
                    </a:lnTo>
                    <a:cubicBezTo>
                      <a:pt x="14644" y="18387"/>
                      <a:pt x="12772" y="16782"/>
                      <a:pt x="10825" y="16790"/>
                    </a:cubicBezTo>
                    <a:cubicBezTo>
                      <a:pt x="8860" y="16798"/>
                      <a:pt x="6974" y="18447"/>
                      <a:pt x="5572" y="21384"/>
                    </a:cubicBezTo>
                    <a:lnTo>
                      <a:pt x="0" y="9630"/>
                    </a:lnTo>
                    <a:cubicBezTo>
                      <a:pt x="2771" y="3671"/>
                      <a:pt x="6515" y="225"/>
                      <a:pt x="10450" y="10"/>
                    </a:cubicBezTo>
                    <a:cubicBezTo>
                      <a:pt x="14612" y="-216"/>
                      <a:pt x="18639" y="3183"/>
                      <a:pt x="21600" y="942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6"/>
              <p:cNvSpPr/>
              <p:nvPr/>
            </p:nvSpPr>
            <p:spPr>
              <a:xfrm flipH="1">
                <a:off x="5179320" y="1828080"/>
                <a:ext cx="1809360" cy="3199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16099"/>
                    </a:moveTo>
                    <a:cubicBezTo>
                      <a:pt x="19951" y="15228"/>
                      <a:pt x="18763" y="14115"/>
                      <a:pt x="18168" y="12884"/>
                    </a:cubicBezTo>
                    <a:cubicBezTo>
                      <a:pt x="17616" y="11742"/>
                      <a:pt x="17602" y="10547"/>
                      <a:pt x="17390" y="9371"/>
                    </a:cubicBezTo>
                    <a:cubicBezTo>
                      <a:pt x="17072" y="7610"/>
                      <a:pt x="16318" y="5892"/>
                      <a:pt x="15037" y="4303"/>
                    </a:cubicBezTo>
                    <a:cubicBezTo>
                      <a:pt x="13744" y="2700"/>
                      <a:pt x="11924" y="1238"/>
                      <a:pt x="9651" y="0"/>
                    </a:cubicBezTo>
                    <a:lnTo>
                      <a:pt x="0" y="5551"/>
                    </a:lnTo>
                    <a:cubicBezTo>
                      <a:pt x="1691" y="6478"/>
                      <a:pt x="2874" y="7661"/>
                      <a:pt x="3411" y="8957"/>
                    </a:cubicBezTo>
                    <a:cubicBezTo>
                      <a:pt x="3740" y="9751"/>
                      <a:pt x="3815" y="10564"/>
                      <a:pt x="3919" y="11377"/>
                    </a:cubicBezTo>
                    <a:cubicBezTo>
                      <a:pt x="4025" y="12206"/>
                      <a:pt x="4162" y="13036"/>
                      <a:pt x="4432" y="13853"/>
                    </a:cubicBezTo>
                    <a:cubicBezTo>
                      <a:pt x="4934" y="15370"/>
                      <a:pt x="5879" y="16815"/>
                      <a:pt x="7186" y="18143"/>
                    </a:cubicBezTo>
                    <a:cubicBezTo>
                      <a:pt x="8435" y="19413"/>
                      <a:pt x="10019" y="20580"/>
                      <a:pt x="11901" y="21600"/>
                    </a:cubicBezTo>
                    <a:lnTo>
                      <a:pt x="21600" y="1609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7"/>
              <p:cNvSpPr/>
              <p:nvPr/>
            </p:nvSpPr>
            <p:spPr>
              <a:xfrm flipH="1">
                <a:off x="2841120" y="4185360"/>
                <a:ext cx="3156120" cy="1482840"/>
              </a:xfrm>
              <a:custGeom>
                <a:avLst/>
                <a:gdLst/>
                <a:ahLst/>
                <a:rect l="l" t="t" r="r" b="b"/>
                <a:pathLst>
                  <a:path w="21600" h="21415">
                    <a:moveTo>
                      <a:pt x="16042" y="0"/>
                    </a:moveTo>
                    <a:lnTo>
                      <a:pt x="21600" y="11688"/>
                    </a:lnTo>
                    <a:cubicBezTo>
                      <a:pt x="18658" y="18079"/>
                      <a:pt x="14588" y="21600"/>
                      <a:pt x="10365" y="21408"/>
                    </a:cubicBezTo>
                    <a:cubicBezTo>
                      <a:pt x="6471" y="21230"/>
                      <a:pt x="2759" y="17894"/>
                      <a:pt x="0" y="12093"/>
                    </a:cubicBezTo>
                    <a:lnTo>
                      <a:pt x="5559" y="324"/>
                    </a:lnTo>
                    <a:cubicBezTo>
                      <a:pt x="6977" y="3184"/>
                      <a:pt x="8872" y="4752"/>
                      <a:pt x="10833" y="4690"/>
                    </a:cubicBezTo>
                    <a:cubicBezTo>
                      <a:pt x="12794" y="4629"/>
                      <a:pt x="14665" y="2944"/>
                      <a:pt x="160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8"/>
              <p:cNvSpPr/>
              <p:nvPr/>
            </p:nvSpPr>
            <p:spPr>
              <a:xfrm flipH="1">
                <a:off x="2195280" y="1859760"/>
                <a:ext cx="1468800" cy="3140640"/>
              </a:xfrm>
              <a:custGeom>
                <a:avLst/>
                <a:gdLst/>
                <a:ahLst/>
                <a:rect l="l" t="t" r="r" b="b"/>
                <a:pathLst>
                  <a:path w="21374" h="21600">
                    <a:moveTo>
                      <a:pt x="319" y="5662"/>
                    </a:moveTo>
                    <a:lnTo>
                      <a:pt x="12222" y="0"/>
                    </a:lnTo>
                    <a:cubicBezTo>
                      <a:pt x="18307" y="2990"/>
                      <a:pt x="21600" y="7008"/>
                      <a:pt x="21362" y="11156"/>
                    </a:cubicBezTo>
                    <a:cubicBezTo>
                      <a:pt x="21138" y="15077"/>
                      <a:pt x="17765" y="18811"/>
                      <a:pt x="11929" y="21600"/>
                    </a:cubicBezTo>
                    <a:lnTo>
                      <a:pt x="0" y="16062"/>
                    </a:lnTo>
                    <a:cubicBezTo>
                      <a:pt x="2971" y="14698"/>
                      <a:pt x="4669" y="12830"/>
                      <a:pt x="4718" y="10873"/>
                    </a:cubicBezTo>
                    <a:cubicBezTo>
                      <a:pt x="4767" y="8929"/>
                      <a:pt x="3185" y="7056"/>
                      <a:pt x="319" y="566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9"/>
              <p:cNvSpPr/>
              <p:nvPr/>
            </p:nvSpPr>
            <p:spPr>
              <a:xfrm flipH="1">
                <a:off x="2815200" y="1191960"/>
                <a:ext cx="3197520" cy="1902240"/>
              </a:xfrm>
              <a:custGeom>
                <a:avLst/>
                <a:gdLst/>
                <a:ahLst/>
                <a:rect l="l" t="t" r="r" b="b"/>
                <a:pathLst>
                  <a:path w="21600" h="21539">
                    <a:moveTo>
                      <a:pt x="3676" y="21539"/>
                    </a:moveTo>
                    <a:cubicBezTo>
                      <a:pt x="3598" y="18925"/>
                      <a:pt x="3241" y="16355"/>
                      <a:pt x="2623" y="13952"/>
                    </a:cubicBezTo>
                    <a:cubicBezTo>
                      <a:pt x="1994" y="11506"/>
                      <a:pt x="1105" y="9272"/>
                      <a:pt x="0" y="7359"/>
                    </a:cubicBezTo>
                    <a:cubicBezTo>
                      <a:pt x="2890" y="2587"/>
                      <a:pt x="6796" y="-61"/>
                      <a:pt x="10853" y="1"/>
                    </a:cubicBezTo>
                    <a:cubicBezTo>
                      <a:pt x="14899" y="63"/>
                      <a:pt x="18765" y="2815"/>
                      <a:pt x="21600" y="7652"/>
                    </a:cubicBezTo>
                    <a:lnTo>
                      <a:pt x="16077" y="16944"/>
                    </a:lnTo>
                    <a:cubicBezTo>
                      <a:pt x="14519" y="14085"/>
                      <a:pt x="12242" y="12636"/>
                      <a:pt x="9944" y="13042"/>
                    </a:cubicBezTo>
                    <a:cubicBezTo>
                      <a:pt x="7038" y="13556"/>
                      <a:pt x="4583" y="16884"/>
                      <a:pt x="3676" y="2153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1" name="CustomShape 10"/>
            <p:cNvSpPr/>
            <p:nvPr/>
          </p:nvSpPr>
          <p:spPr>
            <a:xfrm flipH="1">
              <a:off x="3523680" y="2175840"/>
              <a:ext cx="1981440" cy="918360"/>
            </a:xfrm>
            <a:custGeom>
              <a:avLst/>
              <a:gdLst/>
              <a:ahLst/>
              <a:rect l="l" t="t" r="r" b="b"/>
              <a:pathLst>
                <a:path w="1981999" h="919598">
                  <a:moveTo>
                    <a:pt x="1083763" y="0"/>
                  </a:moveTo>
                  <a:cubicBezTo>
                    <a:pt x="1425904" y="0"/>
                    <a:pt x="1735653" y="138680"/>
                    <a:pt x="1959868" y="362895"/>
                  </a:cubicBezTo>
                  <a:lnTo>
                    <a:pt x="1981999" y="387245"/>
                  </a:lnTo>
                  <a:lnTo>
                    <a:pt x="1864464" y="505504"/>
                  </a:lnTo>
                  <a:lnTo>
                    <a:pt x="1781427" y="424717"/>
                  </a:lnTo>
                  <a:cubicBezTo>
                    <a:pt x="1557694" y="231445"/>
                    <a:pt x="1262341" y="137333"/>
                    <a:pt x="964608" y="168726"/>
                  </a:cubicBezTo>
                  <a:cubicBezTo>
                    <a:pt x="534314" y="214147"/>
                    <a:pt x="170800" y="508240"/>
                    <a:pt x="36500" y="919598"/>
                  </a:cubicBezTo>
                  <a:cubicBezTo>
                    <a:pt x="33613" y="861849"/>
                    <a:pt x="28143" y="804343"/>
                    <a:pt x="20133" y="747249"/>
                  </a:cubicBezTo>
                  <a:lnTo>
                    <a:pt x="0" y="639044"/>
                  </a:lnTo>
                  <a:lnTo>
                    <a:pt x="56365" y="546263"/>
                  </a:lnTo>
                  <a:cubicBezTo>
                    <a:pt x="279022" y="216687"/>
                    <a:pt x="656088" y="0"/>
                    <a:pt x="1083763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11"/>
            <p:cNvSpPr/>
            <p:nvPr/>
          </p:nvSpPr>
          <p:spPr>
            <a:xfrm flipH="1">
              <a:off x="6887520" y="2189880"/>
              <a:ext cx="1747080" cy="470880"/>
            </a:xfrm>
            <a:custGeom>
              <a:avLst/>
              <a:gdLst/>
              <a:ahLst/>
              <a:rect l="l" t="t" r="r" b="b"/>
              <a:pathLst>
                <a:path w="1747836" h="472116">
                  <a:moveTo>
                    <a:pt x="878427" y="0"/>
                  </a:moveTo>
                  <a:cubicBezTo>
                    <a:pt x="1177800" y="0"/>
                    <a:pt x="1452374" y="106177"/>
                    <a:pt x="1666546" y="282927"/>
                  </a:cubicBezTo>
                  <a:lnTo>
                    <a:pt x="1747836" y="356810"/>
                  </a:lnTo>
                  <a:lnTo>
                    <a:pt x="1645853" y="460505"/>
                  </a:lnTo>
                  <a:lnTo>
                    <a:pt x="1648359" y="463309"/>
                  </a:lnTo>
                  <a:lnTo>
                    <a:pt x="1645448" y="466221"/>
                  </a:lnTo>
                  <a:cubicBezTo>
                    <a:pt x="1439034" y="267620"/>
                    <a:pt x="1163620" y="156864"/>
                    <a:pt x="877171" y="157416"/>
                  </a:cubicBezTo>
                  <a:cubicBezTo>
                    <a:pt x="624211" y="157899"/>
                    <a:pt x="380149" y="245082"/>
                    <a:pt x="184904" y="402644"/>
                  </a:cubicBezTo>
                  <a:lnTo>
                    <a:pt x="106934" y="472116"/>
                  </a:lnTo>
                  <a:lnTo>
                    <a:pt x="0" y="365449"/>
                  </a:lnTo>
                  <a:lnTo>
                    <a:pt x="2322" y="362895"/>
                  </a:lnTo>
                  <a:cubicBezTo>
                    <a:pt x="226536" y="138680"/>
                    <a:pt x="536286" y="0"/>
                    <a:pt x="878427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12"/>
            <p:cNvSpPr/>
            <p:nvPr/>
          </p:nvSpPr>
          <p:spPr>
            <a:xfrm flipH="1">
              <a:off x="8516520" y="2558520"/>
              <a:ext cx="478800" cy="1744560"/>
            </a:xfrm>
            <a:custGeom>
              <a:avLst/>
              <a:gdLst/>
              <a:ahLst/>
              <a:rect l="l" t="t" r="r" b="b"/>
              <a:pathLst>
                <a:path w="479745" h="1745465">
                  <a:moveTo>
                    <a:pt x="357820" y="0"/>
                  </a:moveTo>
                  <a:lnTo>
                    <a:pt x="464906" y="105954"/>
                  </a:lnTo>
                  <a:lnTo>
                    <a:pt x="467507" y="103637"/>
                  </a:lnTo>
                  <a:lnTo>
                    <a:pt x="468299" y="104427"/>
                  </a:lnTo>
                  <a:cubicBezTo>
                    <a:pt x="278977" y="296771"/>
                    <a:pt x="168342" y="553082"/>
                    <a:pt x="158157" y="822744"/>
                  </a:cubicBezTo>
                  <a:cubicBezTo>
                    <a:pt x="148025" y="1090279"/>
                    <a:pt x="236805" y="1350737"/>
                    <a:pt x="405149" y="1555466"/>
                  </a:cubicBezTo>
                  <a:lnTo>
                    <a:pt x="479745" y="1637065"/>
                  </a:lnTo>
                  <a:lnTo>
                    <a:pt x="475186" y="1633081"/>
                  </a:lnTo>
                  <a:lnTo>
                    <a:pt x="361840" y="1745465"/>
                  </a:lnTo>
                  <a:lnTo>
                    <a:pt x="282927" y="1658640"/>
                  </a:lnTo>
                  <a:cubicBezTo>
                    <a:pt x="106177" y="1444468"/>
                    <a:pt x="0" y="1169894"/>
                    <a:pt x="0" y="870521"/>
                  </a:cubicBezTo>
                  <a:cubicBezTo>
                    <a:pt x="0" y="571148"/>
                    <a:pt x="106177" y="296574"/>
                    <a:pt x="282927" y="82402"/>
                  </a:cubicBezTo>
                  <a:lnTo>
                    <a:pt x="35782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CustomShape 13"/>
            <p:cNvSpPr/>
            <p:nvPr/>
          </p:nvSpPr>
          <p:spPr>
            <a:xfrm flipH="1">
              <a:off x="3183120" y="2571840"/>
              <a:ext cx="480960" cy="1719000"/>
            </a:xfrm>
            <a:custGeom>
              <a:avLst/>
              <a:gdLst/>
              <a:ahLst/>
              <a:rect l="l" t="t" r="r" b="b"/>
              <a:pathLst>
                <a:path w="482112" h="1720060">
                  <a:moveTo>
                    <a:pt x="149226" y="0"/>
                  </a:moveTo>
                  <a:lnTo>
                    <a:pt x="199185" y="54968"/>
                  </a:lnTo>
                  <a:cubicBezTo>
                    <a:pt x="375935" y="269140"/>
                    <a:pt x="482112" y="543714"/>
                    <a:pt x="482112" y="843087"/>
                  </a:cubicBezTo>
                  <a:cubicBezTo>
                    <a:pt x="482112" y="1185228"/>
                    <a:pt x="343432" y="1494978"/>
                    <a:pt x="119217" y="1719192"/>
                  </a:cubicBezTo>
                  <a:lnTo>
                    <a:pt x="118262" y="1720060"/>
                  </a:lnTo>
                  <a:lnTo>
                    <a:pt x="11514" y="1613642"/>
                  </a:lnTo>
                  <a:lnTo>
                    <a:pt x="55" y="1624172"/>
                  </a:lnTo>
                  <a:lnTo>
                    <a:pt x="0" y="1624118"/>
                  </a:lnTo>
                  <a:cubicBezTo>
                    <a:pt x="204290" y="1425730"/>
                    <a:pt x="321046" y="1154037"/>
                    <a:pt x="324415" y="869399"/>
                  </a:cubicBezTo>
                  <a:cubicBezTo>
                    <a:pt x="327785" y="586652"/>
                    <a:pt x="219004" y="314232"/>
                    <a:pt x="21935" y="111481"/>
                  </a:cubicBezTo>
                  <a:lnTo>
                    <a:pt x="23813" y="109591"/>
                  </a:lnTo>
                  <a:lnTo>
                    <a:pt x="32075" y="117629"/>
                  </a:lnTo>
                  <a:lnTo>
                    <a:pt x="149226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14"/>
            <p:cNvSpPr/>
            <p:nvPr/>
          </p:nvSpPr>
          <p:spPr>
            <a:xfrm flipH="1">
              <a:off x="6675840" y="3764880"/>
              <a:ext cx="1950480" cy="902160"/>
            </a:xfrm>
            <a:custGeom>
              <a:avLst/>
              <a:gdLst/>
              <a:ahLst/>
              <a:rect l="l" t="t" r="r" b="b"/>
              <a:pathLst>
                <a:path w="1951083" h="903111">
                  <a:moveTo>
                    <a:pt x="1906586" y="0"/>
                  </a:moveTo>
                  <a:cubicBezTo>
                    <a:pt x="1911939" y="54683"/>
                    <a:pt x="1919335" y="109090"/>
                    <a:pt x="1928746" y="163110"/>
                  </a:cubicBezTo>
                  <a:lnTo>
                    <a:pt x="1951083" y="267990"/>
                  </a:lnTo>
                  <a:lnTo>
                    <a:pt x="1897101" y="356848"/>
                  </a:lnTo>
                  <a:cubicBezTo>
                    <a:pt x="1674444" y="686424"/>
                    <a:pt x="1297378" y="903111"/>
                    <a:pt x="869703" y="903111"/>
                  </a:cubicBezTo>
                  <a:cubicBezTo>
                    <a:pt x="570330" y="903111"/>
                    <a:pt x="295756" y="796935"/>
                    <a:pt x="81584" y="620184"/>
                  </a:cubicBezTo>
                  <a:lnTo>
                    <a:pt x="0" y="546035"/>
                  </a:lnTo>
                  <a:lnTo>
                    <a:pt x="112814" y="433243"/>
                  </a:lnTo>
                  <a:lnTo>
                    <a:pt x="110448" y="430655"/>
                  </a:lnTo>
                  <a:lnTo>
                    <a:pt x="210397" y="517995"/>
                  </a:lnTo>
                  <a:cubicBezTo>
                    <a:pt x="465753" y="713898"/>
                    <a:pt x="797373" y="788263"/>
                    <a:pt x="1115857" y="715484"/>
                  </a:cubicBezTo>
                  <a:cubicBezTo>
                    <a:pt x="1485998" y="630893"/>
                    <a:pt x="1785454" y="359866"/>
                    <a:pt x="1906586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15"/>
            <p:cNvSpPr/>
            <p:nvPr/>
          </p:nvSpPr>
          <p:spPr>
            <a:xfrm flipH="1">
              <a:off x="3557520" y="4195800"/>
              <a:ext cx="1717920" cy="456840"/>
            </a:xfrm>
            <a:custGeom>
              <a:avLst/>
              <a:gdLst/>
              <a:ahLst/>
              <a:rect l="l" t="t" r="r" b="b"/>
              <a:pathLst>
                <a:path w="1718587" h="457915">
                  <a:moveTo>
                    <a:pt x="1611058" y="0"/>
                  </a:moveTo>
                  <a:lnTo>
                    <a:pt x="1718587" y="105593"/>
                  </a:lnTo>
                  <a:lnTo>
                    <a:pt x="1642234" y="174988"/>
                  </a:lnTo>
                  <a:cubicBezTo>
                    <a:pt x="1428062" y="351739"/>
                    <a:pt x="1153488" y="457915"/>
                    <a:pt x="854115" y="457915"/>
                  </a:cubicBezTo>
                  <a:cubicBezTo>
                    <a:pt x="554742" y="457915"/>
                    <a:pt x="280168" y="351739"/>
                    <a:pt x="65996" y="174988"/>
                  </a:cubicBezTo>
                  <a:lnTo>
                    <a:pt x="0" y="115006"/>
                  </a:lnTo>
                  <a:lnTo>
                    <a:pt x="97036" y="17714"/>
                  </a:lnTo>
                  <a:lnTo>
                    <a:pt x="171217" y="81988"/>
                  </a:lnTo>
                  <a:cubicBezTo>
                    <a:pt x="366992" y="235478"/>
                    <a:pt x="610394" y="318187"/>
                    <a:pt x="861182" y="314429"/>
                  </a:cubicBezTo>
                  <a:cubicBezTo>
                    <a:pt x="1111970" y="310731"/>
                    <a:pt x="1352687" y="220882"/>
                    <a:pt x="1543776" y="61825"/>
                  </a:cubicBezTo>
                  <a:lnTo>
                    <a:pt x="1611058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" name="CustomShape 16"/>
          <p:cNvSpPr/>
          <p:nvPr/>
        </p:nvSpPr>
        <p:spPr>
          <a:xfrm>
            <a:off x="3767760" y="2712240"/>
            <a:ext cx="141480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8800" spc="-1" strike="noStrike">
                <a:solidFill>
                  <a:srgbClr val="000000"/>
                </a:solidFill>
                <a:latin typeface="Calibri"/>
                <a:ea typeface="DejaVu Sans"/>
              </a:rPr>
              <a:t>CI</a:t>
            </a:r>
            <a:endParaRPr b="0" lang="ru-RU" sz="8800" spc="-1" strike="noStrike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6822000" y="2688840"/>
            <a:ext cx="192528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8800" spc="-1" strike="noStrike">
                <a:solidFill>
                  <a:srgbClr val="000000"/>
                </a:solidFill>
                <a:latin typeface="Calibri"/>
                <a:ea typeface="DejaVu Sans"/>
              </a:rPr>
              <a:t>CD</a:t>
            </a:r>
            <a:endParaRPr b="0" lang="ru-RU" sz="8800" spc="-1" strike="noStrike">
              <a:latin typeface="Arial"/>
            </a:endParaRPr>
          </a:p>
        </p:txBody>
      </p:sp>
      <p:grpSp>
        <p:nvGrpSpPr>
          <p:cNvPr id="99" name="Group 18"/>
          <p:cNvGrpSpPr/>
          <p:nvPr/>
        </p:nvGrpSpPr>
        <p:grpSpPr>
          <a:xfrm>
            <a:off x="9995760" y="2148120"/>
            <a:ext cx="1870560" cy="1759680"/>
            <a:chOff x="9995760" y="2148120"/>
            <a:chExt cx="1870560" cy="1759680"/>
          </a:xfrm>
        </p:grpSpPr>
        <p:sp>
          <p:nvSpPr>
            <p:cNvPr id="100" name="CustomShape 19"/>
            <p:cNvSpPr/>
            <p:nvPr/>
          </p:nvSpPr>
          <p:spPr>
            <a:xfrm>
              <a:off x="9995760" y="2148120"/>
              <a:ext cx="1870560" cy="75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Continuous delivery</a:t>
              </a:r>
              <a:endParaRPr b="0" lang="ru-RU" sz="2200" spc="-1" strike="noStrike">
                <a:latin typeface="Arial"/>
              </a:endParaRPr>
            </a:p>
          </p:txBody>
        </p:sp>
        <p:sp>
          <p:nvSpPr>
            <p:cNvPr id="101" name="CustomShape 20"/>
            <p:cNvSpPr/>
            <p:nvPr/>
          </p:nvSpPr>
          <p:spPr>
            <a:xfrm>
              <a:off x="10000440" y="2905560"/>
              <a:ext cx="1865520" cy="100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595959"/>
                  </a:solidFill>
                  <a:latin typeface="Calibri"/>
                  <a:ea typeface="DejaVu Sans"/>
                </a:rPr>
                <a:t>Установка на тест</a:t>
              </a:r>
              <a:endParaRPr b="0" lang="ru-RU" sz="1200" spc="-1" strike="noStrike">
                <a:latin typeface="Arial"/>
              </a:endParaRPr>
            </a:p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595959"/>
                  </a:solidFill>
                  <a:latin typeface="Calibri"/>
                  <a:ea typeface="DejaVu Sans"/>
                </a:rPr>
                <a:t>Приёмка</a:t>
              </a:r>
              <a:endParaRPr b="0" lang="ru-RU" sz="1200" spc="-1" strike="noStrike">
                <a:latin typeface="Arial"/>
              </a:endParaRPr>
            </a:p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595959"/>
                  </a:solidFill>
                  <a:latin typeface="Calibri"/>
                  <a:ea typeface="DejaVu Sans"/>
                </a:rPr>
                <a:t>Нагрузка</a:t>
              </a:r>
              <a:endParaRPr b="0" lang="ru-RU" sz="1200" spc="-1" strike="noStrike">
                <a:latin typeface="Arial"/>
              </a:endParaRPr>
            </a:p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595959"/>
                  </a:solidFill>
                  <a:latin typeface="Calibri"/>
                  <a:ea typeface="DejaVu Sans"/>
                </a:rPr>
                <a:t>Установка на прод</a:t>
              </a:r>
              <a:endParaRPr b="0" lang="ru-RU" sz="1200" spc="-1" strike="noStrike">
                <a:latin typeface="Arial"/>
              </a:endParaRPr>
            </a:p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595959"/>
                  </a:solidFill>
                  <a:latin typeface="Calibri"/>
                  <a:ea typeface="DejaVu Sans"/>
                </a:rPr>
                <a:t>Smoke-тест</a:t>
              </a:r>
              <a:endParaRPr b="0" lang="ru-RU" sz="1200" spc="-1" strike="noStrike">
                <a:latin typeface="Arial"/>
              </a:endParaRPr>
            </a:p>
          </p:txBody>
        </p:sp>
      </p:grpSp>
      <p:grpSp>
        <p:nvGrpSpPr>
          <p:cNvPr id="102" name="Group 21"/>
          <p:cNvGrpSpPr/>
          <p:nvPr/>
        </p:nvGrpSpPr>
        <p:grpSpPr>
          <a:xfrm>
            <a:off x="340200" y="2147400"/>
            <a:ext cx="1855080" cy="1212840"/>
            <a:chOff x="340200" y="2147400"/>
            <a:chExt cx="1855080" cy="1212840"/>
          </a:xfrm>
        </p:grpSpPr>
        <p:sp>
          <p:nvSpPr>
            <p:cNvPr id="103" name="CustomShape 22"/>
            <p:cNvSpPr/>
            <p:nvPr/>
          </p:nvSpPr>
          <p:spPr>
            <a:xfrm>
              <a:off x="340200" y="2147400"/>
              <a:ext cx="1855080" cy="75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Continuous Integration</a:t>
              </a:r>
              <a:endParaRPr b="0" lang="ru-RU" sz="2200" spc="-1" strike="noStrike">
                <a:latin typeface="Arial"/>
              </a:endParaRPr>
            </a:p>
          </p:txBody>
        </p:sp>
        <p:sp>
          <p:nvSpPr>
            <p:cNvPr id="104" name="CustomShape 23"/>
            <p:cNvSpPr/>
            <p:nvPr/>
          </p:nvSpPr>
          <p:spPr>
            <a:xfrm>
              <a:off x="345240" y="2905560"/>
              <a:ext cx="185004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595959"/>
                  </a:solidFill>
                  <a:latin typeface="Calibri"/>
                  <a:ea typeface="DejaVu Sans"/>
                </a:rPr>
                <a:t>Сборка</a:t>
              </a:r>
              <a:endParaRPr b="0" lang="ru-RU" sz="1200" spc="-1" strike="noStrike">
                <a:latin typeface="Arial"/>
              </a:endParaRPr>
            </a:p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595959"/>
                  </a:solidFill>
                  <a:latin typeface="Calibri"/>
                  <a:ea typeface="DejaVu Sans"/>
                </a:rPr>
                <a:t>Тестирование</a:t>
              </a:r>
              <a:endParaRPr b="0" lang="ru-RU" sz="1200" spc="-1" strike="noStrike">
                <a:latin typeface="Arial"/>
              </a:endParaRPr>
            </a:p>
          </p:txBody>
        </p:sp>
      </p:grpSp>
      <p:grpSp>
        <p:nvGrpSpPr>
          <p:cNvPr id="105" name="Group 24"/>
          <p:cNvGrpSpPr/>
          <p:nvPr/>
        </p:nvGrpSpPr>
        <p:grpSpPr>
          <a:xfrm>
            <a:off x="3474360" y="1244520"/>
            <a:ext cx="2001240" cy="730080"/>
            <a:chOff x="3474360" y="1244520"/>
            <a:chExt cx="2001240" cy="730080"/>
          </a:xfrm>
        </p:grpSpPr>
        <p:sp>
          <p:nvSpPr>
            <p:cNvPr id="106" name="CustomShape 25"/>
            <p:cNvSpPr/>
            <p:nvPr/>
          </p:nvSpPr>
          <p:spPr>
            <a:xfrm>
              <a:off x="3474360" y="1244520"/>
              <a:ext cx="200124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Сборка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07" name="CustomShape 26"/>
            <p:cNvSpPr/>
            <p:nvPr/>
          </p:nvSpPr>
          <p:spPr>
            <a:xfrm>
              <a:off x="3479760" y="1550880"/>
              <a:ext cx="199584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just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Автоматическая сборка системы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08" name="Group 27"/>
          <p:cNvGrpSpPr/>
          <p:nvPr/>
        </p:nvGrpSpPr>
        <p:grpSpPr>
          <a:xfrm>
            <a:off x="3383640" y="4593600"/>
            <a:ext cx="2159640" cy="563040"/>
            <a:chOff x="3383640" y="4593600"/>
            <a:chExt cx="2159640" cy="563040"/>
          </a:xfrm>
        </p:grpSpPr>
        <p:sp>
          <p:nvSpPr>
            <p:cNvPr id="109" name="CustomShape 28"/>
            <p:cNvSpPr/>
            <p:nvPr/>
          </p:nvSpPr>
          <p:spPr>
            <a:xfrm>
              <a:off x="3383640" y="4593600"/>
              <a:ext cx="215964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Тестирование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10" name="CustomShape 29"/>
            <p:cNvSpPr/>
            <p:nvPr/>
          </p:nvSpPr>
          <p:spPr>
            <a:xfrm>
              <a:off x="3389760" y="4899600"/>
              <a:ext cx="215352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just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Модульные тесты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11" name="Group 30"/>
          <p:cNvGrpSpPr/>
          <p:nvPr/>
        </p:nvGrpSpPr>
        <p:grpSpPr>
          <a:xfrm>
            <a:off x="6784200" y="1244520"/>
            <a:ext cx="2001240" cy="897480"/>
            <a:chOff x="6784200" y="1244520"/>
            <a:chExt cx="2001240" cy="897480"/>
          </a:xfrm>
        </p:grpSpPr>
        <p:sp>
          <p:nvSpPr>
            <p:cNvPr id="112" name="CustomShape 31"/>
            <p:cNvSpPr/>
            <p:nvPr/>
          </p:nvSpPr>
          <p:spPr>
            <a:xfrm>
              <a:off x="6784200" y="1244520"/>
              <a:ext cx="200124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Установка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13" name="CustomShape 32"/>
            <p:cNvSpPr/>
            <p:nvPr/>
          </p:nvSpPr>
          <p:spPr>
            <a:xfrm>
              <a:off x="6789600" y="1550880"/>
              <a:ext cx="1995840" cy="59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just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Установка собранной и протестированной версии на тестовый стенд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14" name="Group 33"/>
          <p:cNvGrpSpPr/>
          <p:nvPr/>
        </p:nvGrpSpPr>
        <p:grpSpPr>
          <a:xfrm>
            <a:off x="6784200" y="4593600"/>
            <a:ext cx="2001240" cy="729720"/>
            <a:chOff x="6784200" y="4593600"/>
            <a:chExt cx="2001240" cy="729720"/>
          </a:xfrm>
        </p:grpSpPr>
        <p:sp>
          <p:nvSpPr>
            <p:cNvPr id="115" name="CustomShape 34"/>
            <p:cNvSpPr/>
            <p:nvPr/>
          </p:nvSpPr>
          <p:spPr>
            <a:xfrm>
              <a:off x="6784200" y="4593600"/>
              <a:ext cx="200124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Нагрузка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16" name="CustomShape 35"/>
            <p:cNvSpPr/>
            <p:nvPr/>
          </p:nvSpPr>
          <p:spPr>
            <a:xfrm>
              <a:off x="6789600" y="4899600"/>
              <a:ext cx="199584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ctr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Регрессионнные нагрузочные тесты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17" name="Group 36"/>
          <p:cNvGrpSpPr/>
          <p:nvPr/>
        </p:nvGrpSpPr>
        <p:grpSpPr>
          <a:xfrm>
            <a:off x="8856360" y="2880000"/>
            <a:ext cx="1138680" cy="729720"/>
            <a:chOff x="8856360" y="2880000"/>
            <a:chExt cx="1138680" cy="729720"/>
          </a:xfrm>
        </p:grpSpPr>
        <p:sp>
          <p:nvSpPr>
            <p:cNvPr id="118" name="CustomShape 37"/>
            <p:cNvSpPr/>
            <p:nvPr/>
          </p:nvSpPr>
          <p:spPr>
            <a:xfrm>
              <a:off x="8856360" y="2880000"/>
              <a:ext cx="11386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UAT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19" name="CustomShape 38"/>
            <p:cNvSpPr/>
            <p:nvPr/>
          </p:nvSpPr>
          <p:spPr>
            <a:xfrm>
              <a:off x="8859600" y="3186000"/>
              <a:ext cx="113544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ctr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Приёмочные тесты</a:t>
              </a:r>
              <a:endParaRPr b="0" lang="ru-RU" sz="1100" spc="-1" strike="noStrike">
                <a:latin typeface="Arial"/>
              </a:endParaRPr>
            </a:p>
          </p:txBody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2195280" y="180720"/>
            <a:ext cx="7799040" cy="4479480"/>
            <a:chOff x="2195280" y="180720"/>
            <a:chExt cx="7799040" cy="4479480"/>
          </a:xfrm>
        </p:grpSpPr>
        <p:grpSp>
          <p:nvGrpSpPr>
            <p:cNvPr id="121" name="Group 2"/>
            <p:cNvGrpSpPr/>
            <p:nvPr/>
          </p:nvGrpSpPr>
          <p:grpSpPr>
            <a:xfrm>
              <a:off x="2195280" y="180720"/>
              <a:ext cx="7799040" cy="4479480"/>
              <a:chOff x="2195280" y="180720"/>
              <a:chExt cx="7799040" cy="4479480"/>
            </a:xfrm>
          </p:grpSpPr>
          <p:sp>
            <p:nvSpPr>
              <p:cNvPr id="122" name="CustomShape 3"/>
              <p:cNvSpPr/>
              <p:nvPr/>
            </p:nvSpPr>
            <p:spPr>
              <a:xfrm flipH="1">
                <a:off x="6174000" y="2756880"/>
                <a:ext cx="3166920" cy="1901520"/>
              </a:xfrm>
              <a:custGeom>
                <a:avLst/>
                <a:gdLst/>
                <a:ahLst/>
                <a:rect l="l" t="t" r="r" b="b"/>
                <a:pathLst>
                  <a:path w="21600" h="21501">
                    <a:moveTo>
                      <a:pt x="17877" y="0"/>
                    </a:moveTo>
                    <a:cubicBezTo>
                      <a:pt x="18023" y="2472"/>
                      <a:pt x="18392" y="4894"/>
                      <a:pt x="18971" y="7186"/>
                    </a:cubicBezTo>
                    <a:cubicBezTo>
                      <a:pt x="19611" y="9722"/>
                      <a:pt x="20499" y="12066"/>
                      <a:pt x="21600" y="14122"/>
                    </a:cubicBezTo>
                    <a:cubicBezTo>
                      <a:pt x="18799" y="18756"/>
                      <a:pt x="15020" y="21402"/>
                      <a:pt x="11063" y="21499"/>
                    </a:cubicBezTo>
                    <a:cubicBezTo>
                      <a:pt x="6915" y="21600"/>
                      <a:pt x="2922" y="18900"/>
                      <a:pt x="0" y="14021"/>
                    </a:cubicBezTo>
                    <a:lnTo>
                      <a:pt x="5598" y="4822"/>
                    </a:lnTo>
                    <a:cubicBezTo>
                      <a:pt x="7404" y="7794"/>
                      <a:pt x="10003" y="9026"/>
                      <a:pt x="12485" y="8086"/>
                    </a:cubicBezTo>
                    <a:cubicBezTo>
                      <a:pt x="15009" y="7130"/>
                      <a:pt x="17051" y="4067"/>
                      <a:pt x="178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4"/>
              <p:cNvSpPr/>
              <p:nvPr/>
            </p:nvSpPr>
            <p:spPr>
              <a:xfrm flipH="1">
                <a:off x="8514000" y="838080"/>
                <a:ext cx="1479960" cy="3168000"/>
              </a:xfrm>
              <a:custGeom>
                <a:avLst/>
                <a:gdLst/>
                <a:ahLst/>
                <a:rect l="l" t="t" r="r" b="b"/>
                <a:pathLst>
                  <a:path w="21230" h="21600">
                    <a:moveTo>
                      <a:pt x="9292" y="0"/>
                    </a:moveTo>
                    <a:lnTo>
                      <a:pt x="21032" y="5568"/>
                    </a:lnTo>
                    <a:cubicBezTo>
                      <a:pt x="18318" y="6879"/>
                      <a:pt x="16732" y="8626"/>
                      <a:pt x="16586" y="10464"/>
                    </a:cubicBezTo>
                    <a:cubicBezTo>
                      <a:pt x="16420" y="12548"/>
                      <a:pt x="18106" y="14569"/>
                      <a:pt x="21230" y="16032"/>
                    </a:cubicBezTo>
                    <a:lnTo>
                      <a:pt x="9517" y="21600"/>
                    </a:lnTo>
                    <a:cubicBezTo>
                      <a:pt x="6706" y="20231"/>
                      <a:pt x="4459" y="18647"/>
                      <a:pt x="2848" y="16930"/>
                    </a:cubicBezTo>
                    <a:cubicBezTo>
                      <a:pt x="1203" y="15177"/>
                      <a:pt x="218" y="13280"/>
                      <a:pt x="33" y="11328"/>
                    </a:cubicBezTo>
                    <a:cubicBezTo>
                      <a:pt x="-370" y="7101"/>
                      <a:pt x="2991" y="2989"/>
                      <a:pt x="9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5"/>
              <p:cNvSpPr/>
              <p:nvPr/>
            </p:nvSpPr>
            <p:spPr>
              <a:xfrm flipH="1">
                <a:off x="6172920" y="180720"/>
                <a:ext cx="3177000" cy="1474560"/>
              </a:xfrm>
              <a:custGeom>
                <a:avLst/>
                <a:gdLst/>
                <a:ahLst/>
                <a:rect l="l" t="t" r="r" b="b"/>
                <a:pathLst>
                  <a:path w="21600" h="21384">
                    <a:moveTo>
                      <a:pt x="21600" y="9424"/>
                    </a:moveTo>
                    <a:lnTo>
                      <a:pt x="16047" y="21265"/>
                    </a:lnTo>
                    <a:cubicBezTo>
                      <a:pt x="14644" y="18387"/>
                      <a:pt x="12772" y="16782"/>
                      <a:pt x="10825" y="16790"/>
                    </a:cubicBezTo>
                    <a:cubicBezTo>
                      <a:pt x="8860" y="16798"/>
                      <a:pt x="6974" y="18447"/>
                      <a:pt x="5572" y="21384"/>
                    </a:cubicBezTo>
                    <a:lnTo>
                      <a:pt x="0" y="9630"/>
                    </a:lnTo>
                    <a:cubicBezTo>
                      <a:pt x="2771" y="3671"/>
                      <a:pt x="6515" y="225"/>
                      <a:pt x="10450" y="10"/>
                    </a:cubicBezTo>
                    <a:cubicBezTo>
                      <a:pt x="14612" y="-216"/>
                      <a:pt x="18639" y="3183"/>
                      <a:pt x="21600" y="942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6"/>
              <p:cNvSpPr/>
              <p:nvPr/>
            </p:nvSpPr>
            <p:spPr>
              <a:xfrm flipH="1">
                <a:off x="5179320" y="820080"/>
                <a:ext cx="1809360" cy="3199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21600" y="16099"/>
                    </a:moveTo>
                    <a:cubicBezTo>
                      <a:pt x="19951" y="15228"/>
                      <a:pt x="18763" y="14115"/>
                      <a:pt x="18168" y="12884"/>
                    </a:cubicBezTo>
                    <a:cubicBezTo>
                      <a:pt x="17616" y="11742"/>
                      <a:pt x="17602" y="10547"/>
                      <a:pt x="17390" y="9371"/>
                    </a:cubicBezTo>
                    <a:cubicBezTo>
                      <a:pt x="17072" y="7610"/>
                      <a:pt x="16318" y="5892"/>
                      <a:pt x="15037" y="4303"/>
                    </a:cubicBezTo>
                    <a:cubicBezTo>
                      <a:pt x="13744" y="2700"/>
                      <a:pt x="11924" y="1238"/>
                      <a:pt x="9651" y="0"/>
                    </a:cubicBezTo>
                    <a:lnTo>
                      <a:pt x="0" y="5551"/>
                    </a:lnTo>
                    <a:cubicBezTo>
                      <a:pt x="1691" y="6478"/>
                      <a:pt x="2874" y="7661"/>
                      <a:pt x="3411" y="8957"/>
                    </a:cubicBezTo>
                    <a:cubicBezTo>
                      <a:pt x="3740" y="9751"/>
                      <a:pt x="3815" y="10564"/>
                      <a:pt x="3919" y="11377"/>
                    </a:cubicBezTo>
                    <a:cubicBezTo>
                      <a:pt x="4025" y="12206"/>
                      <a:pt x="4162" y="13036"/>
                      <a:pt x="4432" y="13853"/>
                    </a:cubicBezTo>
                    <a:cubicBezTo>
                      <a:pt x="4934" y="15370"/>
                      <a:pt x="5879" y="16815"/>
                      <a:pt x="7186" y="18143"/>
                    </a:cubicBezTo>
                    <a:cubicBezTo>
                      <a:pt x="8435" y="19413"/>
                      <a:pt x="10019" y="20580"/>
                      <a:pt x="11901" y="21600"/>
                    </a:cubicBezTo>
                    <a:lnTo>
                      <a:pt x="21600" y="1609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7"/>
              <p:cNvSpPr/>
              <p:nvPr/>
            </p:nvSpPr>
            <p:spPr>
              <a:xfrm flipH="1">
                <a:off x="2841120" y="3177360"/>
                <a:ext cx="3156120" cy="1482840"/>
              </a:xfrm>
              <a:custGeom>
                <a:avLst/>
                <a:gdLst/>
                <a:ahLst/>
                <a:rect l="l" t="t" r="r" b="b"/>
                <a:pathLst>
                  <a:path w="21600" h="21415">
                    <a:moveTo>
                      <a:pt x="16042" y="0"/>
                    </a:moveTo>
                    <a:lnTo>
                      <a:pt x="21600" y="11688"/>
                    </a:lnTo>
                    <a:cubicBezTo>
                      <a:pt x="18658" y="18079"/>
                      <a:pt x="14588" y="21600"/>
                      <a:pt x="10365" y="21408"/>
                    </a:cubicBezTo>
                    <a:cubicBezTo>
                      <a:pt x="6471" y="21230"/>
                      <a:pt x="2759" y="17894"/>
                      <a:pt x="0" y="12093"/>
                    </a:cubicBezTo>
                    <a:lnTo>
                      <a:pt x="5559" y="324"/>
                    </a:lnTo>
                    <a:cubicBezTo>
                      <a:pt x="6977" y="3184"/>
                      <a:pt x="8872" y="4752"/>
                      <a:pt x="10833" y="4690"/>
                    </a:cubicBezTo>
                    <a:cubicBezTo>
                      <a:pt x="12794" y="4629"/>
                      <a:pt x="14665" y="2944"/>
                      <a:pt x="160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8"/>
              <p:cNvSpPr/>
              <p:nvPr/>
            </p:nvSpPr>
            <p:spPr>
              <a:xfrm flipH="1">
                <a:off x="2195280" y="851760"/>
                <a:ext cx="1468800" cy="3140640"/>
              </a:xfrm>
              <a:custGeom>
                <a:avLst/>
                <a:gdLst/>
                <a:ahLst/>
                <a:rect l="l" t="t" r="r" b="b"/>
                <a:pathLst>
                  <a:path w="21374" h="21600">
                    <a:moveTo>
                      <a:pt x="319" y="5662"/>
                    </a:moveTo>
                    <a:lnTo>
                      <a:pt x="12222" y="0"/>
                    </a:lnTo>
                    <a:cubicBezTo>
                      <a:pt x="18307" y="2990"/>
                      <a:pt x="21600" y="7008"/>
                      <a:pt x="21362" y="11156"/>
                    </a:cubicBezTo>
                    <a:cubicBezTo>
                      <a:pt x="21138" y="15077"/>
                      <a:pt x="17765" y="18811"/>
                      <a:pt x="11929" y="21600"/>
                    </a:cubicBezTo>
                    <a:lnTo>
                      <a:pt x="0" y="16062"/>
                    </a:lnTo>
                    <a:cubicBezTo>
                      <a:pt x="2971" y="14698"/>
                      <a:pt x="4669" y="12830"/>
                      <a:pt x="4718" y="10873"/>
                    </a:cubicBezTo>
                    <a:cubicBezTo>
                      <a:pt x="4767" y="8929"/>
                      <a:pt x="3185" y="7056"/>
                      <a:pt x="319" y="566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CustomShape 9"/>
              <p:cNvSpPr/>
              <p:nvPr/>
            </p:nvSpPr>
            <p:spPr>
              <a:xfrm flipH="1">
                <a:off x="2815200" y="183960"/>
                <a:ext cx="3197520" cy="1902240"/>
              </a:xfrm>
              <a:custGeom>
                <a:avLst/>
                <a:gdLst/>
                <a:ahLst/>
                <a:rect l="l" t="t" r="r" b="b"/>
                <a:pathLst>
                  <a:path w="21600" h="21539">
                    <a:moveTo>
                      <a:pt x="3676" y="21539"/>
                    </a:moveTo>
                    <a:cubicBezTo>
                      <a:pt x="3598" y="18925"/>
                      <a:pt x="3241" y="16355"/>
                      <a:pt x="2623" y="13952"/>
                    </a:cubicBezTo>
                    <a:cubicBezTo>
                      <a:pt x="1994" y="11506"/>
                      <a:pt x="1105" y="9272"/>
                      <a:pt x="0" y="7359"/>
                    </a:cubicBezTo>
                    <a:cubicBezTo>
                      <a:pt x="2890" y="2587"/>
                      <a:pt x="6796" y="-61"/>
                      <a:pt x="10853" y="1"/>
                    </a:cubicBezTo>
                    <a:cubicBezTo>
                      <a:pt x="14899" y="63"/>
                      <a:pt x="18765" y="2815"/>
                      <a:pt x="21600" y="7652"/>
                    </a:cubicBezTo>
                    <a:lnTo>
                      <a:pt x="16077" y="16944"/>
                    </a:lnTo>
                    <a:cubicBezTo>
                      <a:pt x="14519" y="14085"/>
                      <a:pt x="12242" y="12636"/>
                      <a:pt x="9944" y="13042"/>
                    </a:cubicBezTo>
                    <a:cubicBezTo>
                      <a:pt x="7038" y="13556"/>
                      <a:pt x="4583" y="16884"/>
                      <a:pt x="3676" y="2153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9" name="CustomShape 10"/>
            <p:cNvSpPr/>
            <p:nvPr/>
          </p:nvSpPr>
          <p:spPr>
            <a:xfrm flipH="1">
              <a:off x="3523680" y="1167840"/>
              <a:ext cx="1981440" cy="918360"/>
            </a:xfrm>
            <a:custGeom>
              <a:avLst/>
              <a:gdLst/>
              <a:ahLst/>
              <a:rect l="l" t="t" r="r" b="b"/>
              <a:pathLst>
                <a:path w="1981999" h="919598">
                  <a:moveTo>
                    <a:pt x="1083763" y="0"/>
                  </a:moveTo>
                  <a:cubicBezTo>
                    <a:pt x="1425904" y="0"/>
                    <a:pt x="1735653" y="138680"/>
                    <a:pt x="1959868" y="362895"/>
                  </a:cubicBezTo>
                  <a:lnTo>
                    <a:pt x="1981999" y="387245"/>
                  </a:lnTo>
                  <a:lnTo>
                    <a:pt x="1864464" y="505504"/>
                  </a:lnTo>
                  <a:lnTo>
                    <a:pt x="1781427" y="424717"/>
                  </a:lnTo>
                  <a:cubicBezTo>
                    <a:pt x="1557694" y="231445"/>
                    <a:pt x="1262341" y="137333"/>
                    <a:pt x="964608" y="168726"/>
                  </a:cubicBezTo>
                  <a:cubicBezTo>
                    <a:pt x="534314" y="214147"/>
                    <a:pt x="170800" y="508240"/>
                    <a:pt x="36500" y="919598"/>
                  </a:cubicBezTo>
                  <a:cubicBezTo>
                    <a:pt x="33613" y="861849"/>
                    <a:pt x="28143" y="804343"/>
                    <a:pt x="20133" y="747249"/>
                  </a:cubicBezTo>
                  <a:lnTo>
                    <a:pt x="0" y="639044"/>
                  </a:lnTo>
                  <a:lnTo>
                    <a:pt x="56365" y="546263"/>
                  </a:lnTo>
                  <a:cubicBezTo>
                    <a:pt x="279022" y="216687"/>
                    <a:pt x="656088" y="0"/>
                    <a:pt x="1083763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 flipH="1">
              <a:off x="6887520" y="1181880"/>
              <a:ext cx="1747080" cy="470880"/>
            </a:xfrm>
            <a:custGeom>
              <a:avLst/>
              <a:gdLst/>
              <a:ahLst/>
              <a:rect l="l" t="t" r="r" b="b"/>
              <a:pathLst>
                <a:path w="1747836" h="472116">
                  <a:moveTo>
                    <a:pt x="878427" y="0"/>
                  </a:moveTo>
                  <a:cubicBezTo>
                    <a:pt x="1177800" y="0"/>
                    <a:pt x="1452374" y="106177"/>
                    <a:pt x="1666546" y="282927"/>
                  </a:cubicBezTo>
                  <a:lnTo>
                    <a:pt x="1747836" y="356810"/>
                  </a:lnTo>
                  <a:lnTo>
                    <a:pt x="1645853" y="460505"/>
                  </a:lnTo>
                  <a:lnTo>
                    <a:pt x="1648359" y="463309"/>
                  </a:lnTo>
                  <a:lnTo>
                    <a:pt x="1645448" y="466221"/>
                  </a:lnTo>
                  <a:cubicBezTo>
                    <a:pt x="1439034" y="267620"/>
                    <a:pt x="1163620" y="156864"/>
                    <a:pt x="877171" y="157416"/>
                  </a:cubicBezTo>
                  <a:cubicBezTo>
                    <a:pt x="624211" y="157899"/>
                    <a:pt x="380149" y="245082"/>
                    <a:pt x="184904" y="402644"/>
                  </a:cubicBezTo>
                  <a:lnTo>
                    <a:pt x="106934" y="472116"/>
                  </a:lnTo>
                  <a:lnTo>
                    <a:pt x="0" y="365449"/>
                  </a:lnTo>
                  <a:lnTo>
                    <a:pt x="2322" y="362895"/>
                  </a:lnTo>
                  <a:cubicBezTo>
                    <a:pt x="226536" y="138680"/>
                    <a:pt x="536286" y="0"/>
                    <a:pt x="878427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2"/>
            <p:cNvSpPr/>
            <p:nvPr/>
          </p:nvSpPr>
          <p:spPr>
            <a:xfrm flipH="1">
              <a:off x="8516520" y="1550520"/>
              <a:ext cx="478800" cy="1744560"/>
            </a:xfrm>
            <a:custGeom>
              <a:avLst/>
              <a:gdLst/>
              <a:ahLst/>
              <a:rect l="l" t="t" r="r" b="b"/>
              <a:pathLst>
                <a:path w="479745" h="1745465">
                  <a:moveTo>
                    <a:pt x="357820" y="0"/>
                  </a:moveTo>
                  <a:lnTo>
                    <a:pt x="464906" y="105954"/>
                  </a:lnTo>
                  <a:lnTo>
                    <a:pt x="467507" y="103637"/>
                  </a:lnTo>
                  <a:lnTo>
                    <a:pt x="468299" y="104427"/>
                  </a:lnTo>
                  <a:cubicBezTo>
                    <a:pt x="278977" y="296771"/>
                    <a:pt x="168342" y="553082"/>
                    <a:pt x="158157" y="822744"/>
                  </a:cubicBezTo>
                  <a:cubicBezTo>
                    <a:pt x="148025" y="1090279"/>
                    <a:pt x="236805" y="1350737"/>
                    <a:pt x="405149" y="1555466"/>
                  </a:cubicBezTo>
                  <a:lnTo>
                    <a:pt x="479745" y="1637065"/>
                  </a:lnTo>
                  <a:lnTo>
                    <a:pt x="475186" y="1633081"/>
                  </a:lnTo>
                  <a:lnTo>
                    <a:pt x="361840" y="1745465"/>
                  </a:lnTo>
                  <a:lnTo>
                    <a:pt x="282927" y="1658640"/>
                  </a:lnTo>
                  <a:cubicBezTo>
                    <a:pt x="106177" y="1444468"/>
                    <a:pt x="0" y="1169894"/>
                    <a:pt x="0" y="870521"/>
                  </a:cubicBezTo>
                  <a:cubicBezTo>
                    <a:pt x="0" y="571148"/>
                    <a:pt x="106177" y="296574"/>
                    <a:pt x="282927" y="82402"/>
                  </a:cubicBezTo>
                  <a:lnTo>
                    <a:pt x="35782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13"/>
            <p:cNvSpPr/>
            <p:nvPr/>
          </p:nvSpPr>
          <p:spPr>
            <a:xfrm flipH="1">
              <a:off x="3183120" y="1563840"/>
              <a:ext cx="480960" cy="1719000"/>
            </a:xfrm>
            <a:custGeom>
              <a:avLst/>
              <a:gdLst/>
              <a:ahLst/>
              <a:rect l="l" t="t" r="r" b="b"/>
              <a:pathLst>
                <a:path w="482112" h="1720060">
                  <a:moveTo>
                    <a:pt x="149226" y="0"/>
                  </a:moveTo>
                  <a:lnTo>
                    <a:pt x="199185" y="54968"/>
                  </a:lnTo>
                  <a:cubicBezTo>
                    <a:pt x="375935" y="269140"/>
                    <a:pt x="482112" y="543714"/>
                    <a:pt x="482112" y="843087"/>
                  </a:cubicBezTo>
                  <a:cubicBezTo>
                    <a:pt x="482112" y="1185228"/>
                    <a:pt x="343432" y="1494978"/>
                    <a:pt x="119217" y="1719192"/>
                  </a:cubicBezTo>
                  <a:lnTo>
                    <a:pt x="118262" y="1720060"/>
                  </a:lnTo>
                  <a:lnTo>
                    <a:pt x="11514" y="1613642"/>
                  </a:lnTo>
                  <a:lnTo>
                    <a:pt x="55" y="1624172"/>
                  </a:lnTo>
                  <a:lnTo>
                    <a:pt x="0" y="1624118"/>
                  </a:lnTo>
                  <a:cubicBezTo>
                    <a:pt x="204290" y="1425730"/>
                    <a:pt x="321046" y="1154037"/>
                    <a:pt x="324415" y="869399"/>
                  </a:cubicBezTo>
                  <a:cubicBezTo>
                    <a:pt x="327785" y="586652"/>
                    <a:pt x="219004" y="314232"/>
                    <a:pt x="21935" y="111481"/>
                  </a:cubicBezTo>
                  <a:lnTo>
                    <a:pt x="23813" y="109591"/>
                  </a:lnTo>
                  <a:lnTo>
                    <a:pt x="32075" y="117629"/>
                  </a:lnTo>
                  <a:lnTo>
                    <a:pt x="149226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14"/>
            <p:cNvSpPr/>
            <p:nvPr/>
          </p:nvSpPr>
          <p:spPr>
            <a:xfrm flipH="1">
              <a:off x="6675840" y="2756880"/>
              <a:ext cx="1950480" cy="902160"/>
            </a:xfrm>
            <a:custGeom>
              <a:avLst/>
              <a:gdLst/>
              <a:ahLst/>
              <a:rect l="l" t="t" r="r" b="b"/>
              <a:pathLst>
                <a:path w="1951083" h="903111">
                  <a:moveTo>
                    <a:pt x="1906586" y="0"/>
                  </a:moveTo>
                  <a:cubicBezTo>
                    <a:pt x="1911939" y="54683"/>
                    <a:pt x="1919335" y="109090"/>
                    <a:pt x="1928746" y="163110"/>
                  </a:cubicBezTo>
                  <a:lnTo>
                    <a:pt x="1951083" y="267990"/>
                  </a:lnTo>
                  <a:lnTo>
                    <a:pt x="1897101" y="356848"/>
                  </a:lnTo>
                  <a:cubicBezTo>
                    <a:pt x="1674444" y="686424"/>
                    <a:pt x="1297378" y="903111"/>
                    <a:pt x="869703" y="903111"/>
                  </a:cubicBezTo>
                  <a:cubicBezTo>
                    <a:pt x="570330" y="903111"/>
                    <a:pt x="295756" y="796935"/>
                    <a:pt x="81584" y="620184"/>
                  </a:cubicBezTo>
                  <a:lnTo>
                    <a:pt x="0" y="546035"/>
                  </a:lnTo>
                  <a:lnTo>
                    <a:pt x="112814" y="433243"/>
                  </a:lnTo>
                  <a:lnTo>
                    <a:pt x="110448" y="430655"/>
                  </a:lnTo>
                  <a:lnTo>
                    <a:pt x="210397" y="517995"/>
                  </a:lnTo>
                  <a:cubicBezTo>
                    <a:pt x="465753" y="713898"/>
                    <a:pt x="797373" y="788263"/>
                    <a:pt x="1115857" y="715484"/>
                  </a:cubicBezTo>
                  <a:cubicBezTo>
                    <a:pt x="1485998" y="630893"/>
                    <a:pt x="1785454" y="359866"/>
                    <a:pt x="1906586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 flipH="1">
              <a:off x="3557520" y="3187800"/>
              <a:ext cx="1717920" cy="456840"/>
            </a:xfrm>
            <a:custGeom>
              <a:avLst/>
              <a:gdLst/>
              <a:ahLst/>
              <a:rect l="l" t="t" r="r" b="b"/>
              <a:pathLst>
                <a:path w="1718587" h="457915">
                  <a:moveTo>
                    <a:pt x="1611058" y="0"/>
                  </a:moveTo>
                  <a:lnTo>
                    <a:pt x="1718587" y="105593"/>
                  </a:lnTo>
                  <a:lnTo>
                    <a:pt x="1642234" y="174988"/>
                  </a:lnTo>
                  <a:cubicBezTo>
                    <a:pt x="1428062" y="351739"/>
                    <a:pt x="1153488" y="457915"/>
                    <a:pt x="854115" y="457915"/>
                  </a:cubicBezTo>
                  <a:cubicBezTo>
                    <a:pt x="554742" y="457915"/>
                    <a:pt x="280168" y="351739"/>
                    <a:pt x="65996" y="174988"/>
                  </a:cubicBezTo>
                  <a:lnTo>
                    <a:pt x="0" y="115006"/>
                  </a:lnTo>
                  <a:lnTo>
                    <a:pt x="97036" y="17714"/>
                  </a:lnTo>
                  <a:lnTo>
                    <a:pt x="171217" y="81988"/>
                  </a:lnTo>
                  <a:cubicBezTo>
                    <a:pt x="366992" y="235478"/>
                    <a:pt x="610394" y="318187"/>
                    <a:pt x="861182" y="314429"/>
                  </a:cubicBezTo>
                  <a:cubicBezTo>
                    <a:pt x="1111970" y="310731"/>
                    <a:pt x="1352687" y="220882"/>
                    <a:pt x="1543776" y="61825"/>
                  </a:cubicBezTo>
                  <a:lnTo>
                    <a:pt x="1611058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5" name="CustomShape 16"/>
          <p:cNvSpPr/>
          <p:nvPr/>
        </p:nvSpPr>
        <p:spPr>
          <a:xfrm>
            <a:off x="3767760" y="1704240"/>
            <a:ext cx="141480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8800" spc="-1" strike="noStrike">
                <a:solidFill>
                  <a:srgbClr val="000000"/>
                </a:solidFill>
                <a:latin typeface="Calibri"/>
                <a:ea typeface="DejaVu Sans"/>
              </a:rPr>
              <a:t>CI</a:t>
            </a:r>
            <a:endParaRPr b="0" lang="ru-RU" sz="8800" spc="-1" strike="noStrike"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6822000" y="1680840"/>
            <a:ext cx="192528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8800" spc="-1" strike="noStrike">
                <a:solidFill>
                  <a:srgbClr val="000000"/>
                </a:solidFill>
                <a:latin typeface="Calibri"/>
                <a:ea typeface="DejaVu Sans"/>
              </a:rPr>
              <a:t>CD</a:t>
            </a:r>
            <a:endParaRPr b="0" lang="ru-RU" sz="8800" spc="-1" strike="noStrike">
              <a:latin typeface="Arial"/>
            </a:endParaRPr>
          </a:p>
        </p:txBody>
      </p:sp>
      <p:grpSp>
        <p:nvGrpSpPr>
          <p:cNvPr id="137" name="Group 18"/>
          <p:cNvGrpSpPr/>
          <p:nvPr/>
        </p:nvGrpSpPr>
        <p:grpSpPr>
          <a:xfrm>
            <a:off x="9995760" y="1140120"/>
            <a:ext cx="2028240" cy="1759680"/>
            <a:chOff x="9995760" y="1140120"/>
            <a:chExt cx="2028240" cy="1759680"/>
          </a:xfrm>
        </p:grpSpPr>
        <p:sp>
          <p:nvSpPr>
            <p:cNvPr id="138" name="CustomShape 19"/>
            <p:cNvSpPr/>
            <p:nvPr/>
          </p:nvSpPr>
          <p:spPr>
            <a:xfrm>
              <a:off x="9995760" y="1140120"/>
              <a:ext cx="2028240" cy="75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Continuous delivery</a:t>
              </a:r>
              <a:endParaRPr b="0" lang="ru-RU" sz="2200" spc="-1" strike="noStrike">
                <a:latin typeface="Arial"/>
              </a:endParaRPr>
            </a:p>
          </p:txBody>
        </p:sp>
        <p:sp>
          <p:nvSpPr>
            <p:cNvPr id="139" name="CustomShape 20"/>
            <p:cNvSpPr/>
            <p:nvPr/>
          </p:nvSpPr>
          <p:spPr>
            <a:xfrm>
              <a:off x="10000800" y="1897560"/>
              <a:ext cx="2022840" cy="100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Установка на Dev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автотест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ручные проверки</a:t>
              </a:r>
              <a:endParaRPr b="0" lang="ru-RU" sz="1200" spc="-1" strike="noStrike">
                <a:latin typeface="Arial"/>
              </a:endParaRPr>
            </a:p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Установка на Test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автотест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ручные проверки</a:t>
              </a:r>
              <a:endParaRPr b="0" lang="ru-RU" sz="1200" spc="-1" strike="noStrike">
                <a:latin typeface="Arial"/>
              </a:endParaRPr>
            </a:p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Установка на Load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нагрузка</a:t>
              </a:r>
              <a:endParaRPr b="0" lang="ru-RU" sz="1200" spc="-1" strike="noStrike">
                <a:latin typeface="Arial"/>
              </a:endParaRPr>
            </a:p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Установка на Preview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автотест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ручные проверки</a:t>
              </a:r>
              <a:endParaRPr b="0" lang="ru-RU" sz="1200" spc="-1" strike="noStrike">
                <a:latin typeface="Arial"/>
              </a:endParaRPr>
            </a:p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Установка на прод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Smoke-тест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ручные проверки</a:t>
              </a:r>
              <a:endParaRPr b="0" lang="ru-RU" sz="1200" spc="-1" strike="noStrike">
                <a:latin typeface="Arial"/>
              </a:endParaRPr>
            </a:p>
          </p:txBody>
        </p:sp>
      </p:grpSp>
      <p:grpSp>
        <p:nvGrpSpPr>
          <p:cNvPr id="140" name="Group 21"/>
          <p:cNvGrpSpPr/>
          <p:nvPr/>
        </p:nvGrpSpPr>
        <p:grpSpPr>
          <a:xfrm>
            <a:off x="340200" y="1139400"/>
            <a:ext cx="1855080" cy="1212840"/>
            <a:chOff x="340200" y="1139400"/>
            <a:chExt cx="1855080" cy="1212840"/>
          </a:xfrm>
        </p:grpSpPr>
        <p:sp>
          <p:nvSpPr>
            <p:cNvPr id="141" name="CustomShape 22"/>
            <p:cNvSpPr/>
            <p:nvPr/>
          </p:nvSpPr>
          <p:spPr>
            <a:xfrm>
              <a:off x="340200" y="1139400"/>
              <a:ext cx="1855080" cy="759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Continuous Integration</a:t>
              </a:r>
              <a:endParaRPr b="0" lang="ru-RU" sz="2200" spc="-1" strike="noStrike">
                <a:latin typeface="Arial"/>
              </a:endParaRPr>
            </a:p>
          </p:txBody>
        </p:sp>
        <p:sp>
          <p:nvSpPr>
            <p:cNvPr id="142" name="CustomShape 23"/>
            <p:cNvSpPr/>
            <p:nvPr/>
          </p:nvSpPr>
          <p:spPr>
            <a:xfrm>
              <a:off x="345240" y="1897560"/>
              <a:ext cx="1850040" cy="4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Сборка</a:t>
              </a:r>
              <a:endParaRPr b="0" lang="ru-RU" sz="1200" spc="-1" strike="noStrike">
                <a:latin typeface="Arial"/>
              </a:endParaRPr>
            </a:p>
            <a:p>
              <a:pPr marL="216000" indent="-215280" algn="just">
                <a:lnSpc>
                  <a:spcPct val="100000"/>
                </a:lnSpc>
                <a:buClr>
                  <a:srgbClr val="595959"/>
                </a:buClr>
                <a:buFont typeface="Liberation Serif"/>
                <a:buAutoNum type="arabicParenR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Тестирование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Unit testing</a:t>
              </a:r>
              <a:endParaRPr b="0" lang="ru-RU" sz="1200" spc="-1" strike="noStrike">
                <a:latin typeface="Arial"/>
              </a:endParaRPr>
            </a:p>
            <a:p>
              <a:pPr lvl="1" marL="432000" indent="-216000" algn="just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ru-RU" sz="12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Static analysis</a:t>
              </a:r>
              <a:endParaRPr b="0" lang="ru-RU" sz="1200" spc="-1" strike="noStrike">
                <a:latin typeface="Arial"/>
              </a:endParaRPr>
            </a:p>
          </p:txBody>
        </p:sp>
      </p:grpSp>
      <p:grpSp>
        <p:nvGrpSpPr>
          <p:cNvPr id="143" name="Group 24"/>
          <p:cNvGrpSpPr/>
          <p:nvPr/>
        </p:nvGrpSpPr>
        <p:grpSpPr>
          <a:xfrm>
            <a:off x="3474360" y="236520"/>
            <a:ext cx="2001240" cy="730080"/>
            <a:chOff x="3474360" y="236520"/>
            <a:chExt cx="2001240" cy="730080"/>
          </a:xfrm>
        </p:grpSpPr>
        <p:sp>
          <p:nvSpPr>
            <p:cNvPr id="144" name="CustomShape 25"/>
            <p:cNvSpPr/>
            <p:nvPr/>
          </p:nvSpPr>
          <p:spPr>
            <a:xfrm>
              <a:off x="3474360" y="236520"/>
              <a:ext cx="200124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Сборка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45" name="CustomShape 26"/>
            <p:cNvSpPr/>
            <p:nvPr/>
          </p:nvSpPr>
          <p:spPr>
            <a:xfrm>
              <a:off x="3479760" y="542880"/>
              <a:ext cx="199584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ctr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Автоматическая сборка системы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46" name="Group 27"/>
          <p:cNvGrpSpPr/>
          <p:nvPr/>
        </p:nvGrpSpPr>
        <p:grpSpPr>
          <a:xfrm>
            <a:off x="3383640" y="3585600"/>
            <a:ext cx="2159640" cy="563040"/>
            <a:chOff x="3383640" y="3585600"/>
            <a:chExt cx="2159640" cy="563040"/>
          </a:xfrm>
        </p:grpSpPr>
        <p:sp>
          <p:nvSpPr>
            <p:cNvPr id="147" name="CustomShape 28"/>
            <p:cNvSpPr/>
            <p:nvPr/>
          </p:nvSpPr>
          <p:spPr>
            <a:xfrm>
              <a:off x="3383640" y="3585600"/>
              <a:ext cx="215964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Dev stand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48" name="CustomShape 29"/>
            <p:cNvSpPr/>
            <p:nvPr/>
          </p:nvSpPr>
          <p:spPr>
            <a:xfrm>
              <a:off x="3389760" y="3891600"/>
              <a:ext cx="215352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ctr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Установка собранной версии на стенд для разработки. </a:t>
              </a: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Ручные и автотесты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49" name="Group 30"/>
          <p:cNvGrpSpPr/>
          <p:nvPr/>
        </p:nvGrpSpPr>
        <p:grpSpPr>
          <a:xfrm>
            <a:off x="6624000" y="236520"/>
            <a:ext cx="2303640" cy="897480"/>
            <a:chOff x="6624000" y="236520"/>
            <a:chExt cx="2303640" cy="897480"/>
          </a:xfrm>
        </p:grpSpPr>
        <p:sp>
          <p:nvSpPr>
            <p:cNvPr id="150" name="CustomShape 31"/>
            <p:cNvSpPr/>
            <p:nvPr/>
          </p:nvSpPr>
          <p:spPr>
            <a:xfrm>
              <a:off x="6624000" y="236520"/>
              <a:ext cx="230364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Load stand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51" name="CustomShape 32"/>
            <p:cNvSpPr/>
            <p:nvPr/>
          </p:nvSpPr>
          <p:spPr>
            <a:xfrm>
              <a:off x="6630120" y="542880"/>
              <a:ext cx="2297520" cy="591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ctr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Установка на нагрузочный стенд. Тестирование производительности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52" name="Group 33"/>
          <p:cNvGrpSpPr/>
          <p:nvPr/>
        </p:nvGrpSpPr>
        <p:grpSpPr>
          <a:xfrm>
            <a:off x="6784200" y="3585600"/>
            <a:ext cx="2001240" cy="729720"/>
            <a:chOff x="6784200" y="3585600"/>
            <a:chExt cx="2001240" cy="729720"/>
          </a:xfrm>
        </p:grpSpPr>
        <p:sp>
          <p:nvSpPr>
            <p:cNvPr id="153" name="CustomShape 34"/>
            <p:cNvSpPr/>
            <p:nvPr/>
          </p:nvSpPr>
          <p:spPr>
            <a:xfrm>
              <a:off x="6784200" y="3585600"/>
              <a:ext cx="200124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Production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54" name="CustomShape 35"/>
            <p:cNvSpPr/>
            <p:nvPr/>
          </p:nvSpPr>
          <p:spPr>
            <a:xfrm>
              <a:off x="6789600" y="3891600"/>
              <a:ext cx="199584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ctr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Установка в продуктив. </a:t>
              </a: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Ручные и автотесты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55" name="Group 36"/>
          <p:cNvGrpSpPr/>
          <p:nvPr/>
        </p:nvGrpSpPr>
        <p:grpSpPr>
          <a:xfrm>
            <a:off x="5544360" y="1872000"/>
            <a:ext cx="1138680" cy="729720"/>
            <a:chOff x="5544360" y="1872000"/>
            <a:chExt cx="1138680" cy="729720"/>
          </a:xfrm>
        </p:grpSpPr>
        <p:sp>
          <p:nvSpPr>
            <p:cNvPr id="156" name="CustomShape 37"/>
            <p:cNvSpPr/>
            <p:nvPr/>
          </p:nvSpPr>
          <p:spPr>
            <a:xfrm>
              <a:off x="5544360" y="1872000"/>
              <a:ext cx="11386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Test stand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57" name="CustomShape 38"/>
            <p:cNvSpPr/>
            <p:nvPr/>
          </p:nvSpPr>
          <p:spPr>
            <a:xfrm>
              <a:off x="5547600" y="2178000"/>
              <a:ext cx="113544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ctr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Установка на тестовый стенд. Ручные и автотесты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58" name="Group 39"/>
          <p:cNvGrpSpPr/>
          <p:nvPr/>
        </p:nvGrpSpPr>
        <p:grpSpPr>
          <a:xfrm>
            <a:off x="2196360" y="1872000"/>
            <a:ext cx="1138680" cy="729720"/>
            <a:chOff x="2196360" y="1872000"/>
            <a:chExt cx="1138680" cy="729720"/>
          </a:xfrm>
        </p:grpSpPr>
        <p:sp>
          <p:nvSpPr>
            <p:cNvPr id="159" name="CustomShape 40"/>
            <p:cNvSpPr/>
            <p:nvPr/>
          </p:nvSpPr>
          <p:spPr>
            <a:xfrm>
              <a:off x="2196360" y="1872000"/>
              <a:ext cx="11386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Unit-test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60" name="CustomShape 41"/>
            <p:cNvSpPr/>
            <p:nvPr/>
          </p:nvSpPr>
          <p:spPr>
            <a:xfrm>
              <a:off x="2199600" y="2178000"/>
              <a:ext cx="113544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ctr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Выполнение модульных тестов и статический анализ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61" name="Group 42"/>
          <p:cNvGrpSpPr/>
          <p:nvPr/>
        </p:nvGrpSpPr>
        <p:grpSpPr>
          <a:xfrm>
            <a:off x="8784000" y="1872000"/>
            <a:ext cx="1211040" cy="729720"/>
            <a:chOff x="8784000" y="1872000"/>
            <a:chExt cx="1211040" cy="729720"/>
          </a:xfrm>
        </p:grpSpPr>
        <p:sp>
          <p:nvSpPr>
            <p:cNvPr id="162" name="CustomShape 43"/>
            <p:cNvSpPr/>
            <p:nvPr/>
          </p:nvSpPr>
          <p:spPr>
            <a:xfrm>
              <a:off x="8784000" y="1872000"/>
              <a:ext cx="121104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/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Preview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63" name="CustomShape 44"/>
            <p:cNvSpPr/>
            <p:nvPr/>
          </p:nvSpPr>
          <p:spPr>
            <a:xfrm>
              <a:off x="8787600" y="2178000"/>
              <a:ext cx="1207440" cy="42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/>
            <a:p>
              <a:pPr algn="ctr">
                <a:lnSpc>
                  <a:spcPct val="100000"/>
                </a:lnSpc>
              </a:pP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Установка на предпрод. </a:t>
              </a:r>
              <a:r>
                <a:rPr b="0" lang="ru-RU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Ручные и автотесты</a:t>
              </a:r>
              <a:endParaRPr b="0" lang="ru-RU" sz="1100" spc="-1" strike="noStrike">
                <a:latin typeface="Arial"/>
              </a:endParaRPr>
            </a:p>
          </p:txBody>
        </p:sp>
      </p:grpSp>
      <p:grpSp>
        <p:nvGrpSpPr>
          <p:cNvPr id="164" name="Group 45"/>
          <p:cNvGrpSpPr/>
          <p:nvPr/>
        </p:nvGrpSpPr>
        <p:grpSpPr>
          <a:xfrm>
            <a:off x="10224000" y="4575600"/>
            <a:ext cx="1581480" cy="608040"/>
            <a:chOff x="10224000" y="4575600"/>
            <a:chExt cx="1581480" cy="608040"/>
          </a:xfrm>
        </p:grpSpPr>
        <p:sp>
          <p:nvSpPr>
            <p:cNvPr id="165" name="CustomShape 46"/>
            <p:cNvSpPr/>
            <p:nvPr/>
          </p:nvSpPr>
          <p:spPr>
            <a:xfrm>
              <a:off x="10224000" y="4575600"/>
              <a:ext cx="37440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By:</a:t>
              </a:r>
              <a:endParaRPr b="0" lang="ru-RU" sz="1000" spc="-1" strike="noStrike">
                <a:latin typeface="Arial"/>
              </a:endParaRPr>
            </a:p>
          </p:txBody>
        </p:sp>
        <p:sp>
          <p:nvSpPr>
            <p:cNvPr id="166" name="CustomShape 47"/>
            <p:cNvSpPr/>
            <p:nvPr/>
          </p:nvSpPr>
          <p:spPr>
            <a:xfrm>
              <a:off x="11315160" y="4941360"/>
              <a:ext cx="49032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1000" spc="-1" strike="noStrike">
                  <a:solidFill>
                    <a:srgbClr val="000000"/>
                  </a:solidFill>
                  <a:latin typeface="Open Sans"/>
                  <a:ea typeface="Open Sans"/>
                </a:rPr>
                <a:t>.com</a:t>
              </a:r>
              <a:endParaRPr b="0" lang="ru-RU" sz="1000" spc="-1" strike="noStrike">
                <a:latin typeface="Arial"/>
              </a:endParaRPr>
            </a:p>
          </p:txBody>
        </p:sp>
        <p:pic>
          <p:nvPicPr>
            <p:cNvPr id="167" name="Picture 16" descr=""/>
            <p:cNvPicPr/>
            <p:nvPr/>
          </p:nvPicPr>
          <p:blipFill>
            <a:blip r:embed="rId1"/>
            <a:stretch/>
          </p:blipFill>
          <p:spPr>
            <a:xfrm>
              <a:off x="10306440" y="4788720"/>
              <a:ext cx="1404360" cy="18540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8131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2014-11-26T05:14:11Z</dcterms:created>
  <dc:creator>PresentationGO.com</dc:creator>
  <dc:description/>
  <dc:language>ru-RU</dc:language>
  <cp:lastModifiedBy/>
  <dcterms:modified xsi:type="dcterms:W3CDTF">2018-11-04T07:40:46Z</dcterms:modified>
  <cp:revision>6</cp:revision>
  <dc:subject/>
  <dc:title/>
</cp:coreProperties>
</file>