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62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C4EA"/>
    <a:srgbClr val="8BB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984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07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4501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8664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26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6813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5563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638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571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624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21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448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9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422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067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96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AE3B-E126-4405-B4AE-FEE1EBDF1AF1}" type="datetimeFigureOut">
              <a:rPr lang="es-PE" smtClean="0"/>
              <a:t>10/09/2021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27EF1F-540E-42C5-9B1F-1AB5BDADE5E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692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FBD18-2B64-44B3-BE8B-0C2129461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039" y="1562509"/>
            <a:ext cx="4806286" cy="19356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500" dirty="0">
                <a:solidFill>
                  <a:srgbClr val="8BBF32"/>
                </a:solidFill>
              </a:rPr>
              <a:t>Fisio</a:t>
            </a:r>
            <a:br>
              <a:rPr lang="en-US" sz="6500" dirty="0"/>
            </a:br>
            <a:r>
              <a:rPr lang="en-US" sz="6500" dirty="0">
                <a:solidFill>
                  <a:srgbClr val="8BBF32"/>
                </a:solidFill>
              </a:rPr>
              <a:t>Rehab</a:t>
            </a:r>
            <a:r>
              <a:rPr lang="en-US" sz="6500" dirty="0"/>
              <a:t> </a:t>
            </a:r>
            <a:r>
              <a:rPr lang="en-US" sz="6500" dirty="0">
                <a:solidFill>
                  <a:srgbClr val="1AC4EA"/>
                </a:solidFill>
              </a:rPr>
              <a:t>Center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4463F-7682-4673-A681-1DB3BC234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911" y="4545294"/>
            <a:ext cx="5365218" cy="193565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2" charset="2"/>
              <a:buChar char="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Erik Antony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Orihuela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Riveros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l">
              <a:buFont typeface="Wingdings 2" charset="2"/>
              <a:buChar char="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Cornejo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Ludeña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Wilson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Saúl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l">
              <a:buFont typeface="Wingdings 2" charset="2"/>
              <a:buChar char="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Carrion Carbajal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Cristhian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Enrique</a:t>
            </a:r>
          </a:p>
          <a:p>
            <a:pPr algn="l">
              <a:buFont typeface="Wingdings 2" charset="2"/>
              <a:buChar char="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William Fransheskoly Tomanguillo Gonzalez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ECFAF52-A025-4490-B8F6-E9BDD879D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1387871"/>
            <a:ext cx="2604585" cy="25764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148CE74-08C4-4C59-B56B-00D3058EE3F2}"/>
              </a:ext>
            </a:extLst>
          </p:cNvPr>
          <p:cNvSpPr txBox="1"/>
          <p:nvPr/>
        </p:nvSpPr>
        <p:spPr>
          <a:xfrm>
            <a:off x="1604039" y="3498166"/>
            <a:ext cx="425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BBF32"/>
                </a:solidFill>
              </a:rPr>
              <a:t>Centro de terapia y rehabilitation física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19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4E213-AB06-42DC-A0E9-1AE46CAC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Información de la Empresa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8281E-B9A3-4888-AFAF-7D24E9312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587"/>
            <a:ext cx="4724838" cy="1519754"/>
          </a:xfrm>
        </p:spPr>
        <p:txBody>
          <a:bodyPr>
            <a:normAutofit/>
          </a:bodyPr>
          <a:lstStyle/>
          <a:p>
            <a:r>
              <a:rPr lang="es-ES" dirty="0"/>
              <a:t>Fisio Rehab Center es un local encargado de brindar servicios de terapias físicas y masajes para todas aquellas personas que sufran o hayan tenido problemas o traumas musculares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6DD308F-ED28-4FAB-BCEA-3F7DE7E95F97}"/>
              </a:ext>
            </a:extLst>
          </p:cNvPr>
          <p:cNvSpPr txBox="1">
            <a:spLocks/>
          </p:cNvSpPr>
          <p:nvPr/>
        </p:nvSpPr>
        <p:spPr>
          <a:xfrm>
            <a:off x="1282436" y="1772587"/>
            <a:ext cx="1635562" cy="537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dirty="0">
              <a:solidFill>
                <a:srgbClr val="1AC4EA"/>
              </a:solidFill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31041944-F2B6-4D2E-ADAD-C959BBF3A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2836" y="2848511"/>
            <a:ext cx="3132166" cy="2638425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46E7CDA-8320-4833-B1A6-C6BE0F56C6A7}"/>
              </a:ext>
            </a:extLst>
          </p:cNvPr>
          <p:cNvSpPr txBox="1">
            <a:spLocks/>
          </p:cNvSpPr>
          <p:nvPr/>
        </p:nvSpPr>
        <p:spPr>
          <a:xfrm>
            <a:off x="829734" y="4167724"/>
            <a:ext cx="3392236" cy="3566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T</a:t>
            </a:r>
            <a:r>
              <a:rPr lang="es-ES" dirty="0"/>
              <a:t>rabajadores promedio: 20</a:t>
            </a:r>
          </a:p>
          <a:p>
            <a:endParaRPr lang="es-E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D2CFCE7-DF0D-4F90-9FF4-30E2ECC0D3E1}"/>
              </a:ext>
            </a:extLst>
          </p:cNvPr>
          <p:cNvSpPr txBox="1">
            <a:spLocks/>
          </p:cNvSpPr>
          <p:nvPr/>
        </p:nvSpPr>
        <p:spPr>
          <a:xfrm>
            <a:off x="829734" y="4542764"/>
            <a:ext cx="3392236" cy="3566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Ubicación</a:t>
            </a:r>
            <a:r>
              <a:rPr lang="es-ES" dirty="0"/>
              <a:t>: El Agustino</a:t>
            </a:r>
          </a:p>
          <a:p>
            <a:endParaRPr lang="es-ES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B1F44767-5E3D-402F-8C1E-534A898C8360}"/>
              </a:ext>
            </a:extLst>
          </p:cNvPr>
          <p:cNvSpPr txBox="1">
            <a:spLocks/>
          </p:cNvSpPr>
          <p:nvPr/>
        </p:nvSpPr>
        <p:spPr>
          <a:xfrm>
            <a:off x="829734" y="4917804"/>
            <a:ext cx="4724838" cy="356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Negocio</a:t>
            </a:r>
            <a:r>
              <a:rPr lang="es-ES" dirty="0"/>
              <a:t>: Terapia y rehabilitación física</a:t>
            </a:r>
          </a:p>
        </p:txBody>
      </p:sp>
    </p:spTree>
    <p:extLst>
      <p:ext uri="{BB962C8B-B14F-4D97-AF65-F5344CB8AC3E}">
        <p14:creationId xmlns:p14="http://schemas.microsoft.com/office/powerpoint/2010/main" val="416349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01E4-1EBC-4C73-8EA6-C8EDEDB9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266700" cy="970450"/>
          </a:xfrm>
        </p:spPr>
        <p:txBody>
          <a:bodyPr>
            <a:normAutofit/>
          </a:bodyPr>
          <a:lstStyle/>
          <a:p>
            <a:r>
              <a:rPr lang="es-PE" dirty="0"/>
              <a:t>Problemática: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A9AC8-8892-415C-A9C8-F3184182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1526962"/>
            <a:ext cx="3756674" cy="1825837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</a:rPr>
              <a:t>Debido a la alta popularidad del negocio, se han visto afectado por las prácticas no tan eficientes en cuanto a la gestión y administración de servicios que ofrecen.</a:t>
            </a:r>
            <a:endParaRPr lang="es-PE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D59C729-C278-4917-8F7D-715E013BD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3724275"/>
            <a:ext cx="3171825" cy="1921845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3FA86A04-D30A-46D9-87E7-7B9FEAF1E547}"/>
              </a:ext>
            </a:extLst>
          </p:cNvPr>
          <p:cNvSpPr txBox="1">
            <a:spLocks/>
          </p:cNvSpPr>
          <p:nvPr/>
        </p:nvSpPr>
        <p:spPr>
          <a:xfrm>
            <a:off x="5382810" y="447188"/>
            <a:ext cx="2199090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/>
              <a:t>Objetivo: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24C54C64-D3FC-4627-9056-07978CC3406C}"/>
              </a:ext>
            </a:extLst>
          </p:cNvPr>
          <p:cNvSpPr txBox="1">
            <a:spLocks/>
          </p:cNvSpPr>
          <p:nvPr/>
        </p:nvSpPr>
        <p:spPr>
          <a:xfrm>
            <a:off x="5382810" y="1526962"/>
            <a:ext cx="3837264" cy="174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Minimizar el impacto administrativo reduciéndolo a funciones digitales dirigidas por una persona, asegurando la integridad y la seguridad de la información </a:t>
            </a:r>
            <a:r>
              <a:rPr lang="es-PE"/>
              <a:t>del negocio.</a:t>
            </a:r>
            <a:endParaRPr lang="es-PE" dirty="0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2FE7F3AD-25A5-4736-ACEB-EC24C2D9A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6105" y="3594127"/>
            <a:ext cx="2459964" cy="20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4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7B563-54AC-41D6-AED8-099E84B3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419914" cy="707472"/>
          </a:xfrm>
        </p:spPr>
        <p:txBody>
          <a:bodyPr/>
          <a:lstStyle/>
          <a:p>
            <a:r>
              <a:rPr lang="es-PE" dirty="0"/>
              <a:t>Login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2CEA2E0-8707-4E17-B380-27E2C1AE0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18" y="1598462"/>
            <a:ext cx="9730932" cy="4545267"/>
          </a:xfrm>
          <a:prstGeom prst="rect">
            <a:avLst/>
          </a:prstGeom>
          <a:effectLst>
            <a:outerShdw blurRad="673100" dist="25400" dir="9660000" sx="107000" sy="107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923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8D517-6163-47E9-83E2-EB4590F4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Dashboard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274D78-8920-4FB5-8FDE-6BD39E09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2425"/>
            <a:ext cx="9943041" cy="4398396"/>
          </a:xfrm>
          <a:prstGeom prst="rect">
            <a:avLst/>
          </a:prstGeom>
          <a:effectLst>
            <a:outerShdw blurRad="1270000" dist="279400" dir="15000000" sx="94000" sy="94000" algn="ctr" rotWithShape="0">
              <a:schemeClr val="tx1">
                <a:lumMod val="65000"/>
                <a:lumOff val="35000"/>
                <a:alpha val="2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9344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134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Arial</vt:lpstr>
      <vt:lpstr>Trebuchet MS</vt:lpstr>
      <vt:lpstr>Wingdings 2</vt:lpstr>
      <vt:lpstr>Wingdings 3</vt:lpstr>
      <vt:lpstr>Faceta</vt:lpstr>
      <vt:lpstr>Fisio Rehab Center</vt:lpstr>
      <vt:lpstr>Información de la Empresa</vt:lpstr>
      <vt:lpstr>Problemática:</vt:lpstr>
      <vt:lpstr>Login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para la Clínica Fisio Rehab Center ubicado en el Agustino</dc:title>
  <dc:creator>Willian Fransheskoly Tomanguillo Gonzalez</dc:creator>
  <cp:lastModifiedBy>saul</cp:lastModifiedBy>
  <cp:revision>6</cp:revision>
  <dcterms:created xsi:type="dcterms:W3CDTF">2021-09-10T04:26:57Z</dcterms:created>
  <dcterms:modified xsi:type="dcterms:W3CDTF">2021-09-10T20:06:05Z</dcterms:modified>
</cp:coreProperties>
</file>