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4" r:id="rId10"/>
    <p:sldId id="265" r:id="rId11"/>
    <p:sldId id="267" r:id="rId12"/>
    <p:sldId id="268" r:id="rId13"/>
    <p:sldId id="271" r:id="rId14"/>
    <p:sldId id="272" r:id="rId15"/>
    <p:sldId id="273" r:id="rId16"/>
    <p:sldId id="277" r:id="rId17"/>
    <p:sldId id="276" r:id="rId18"/>
    <p:sldId id="274" r:id="rId19"/>
    <p:sldId id="281" r:id="rId20"/>
    <p:sldId id="282" r:id="rId21"/>
    <p:sldId id="283" r:id="rId22"/>
    <p:sldId id="280" r:id="rId23"/>
    <p:sldId id="26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STUDENT REPOSITORY SYSTEM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37171" y="5280847"/>
            <a:ext cx="3744829" cy="806444"/>
          </a:xfrm>
        </p:spPr>
        <p:txBody>
          <a:bodyPr>
            <a:normAutofit/>
          </a:bodyPr>
          <a:lstStyle/>
          <a:p>
            <a:r>
              <a:rPr lang="en-IN" dirty="0"/>
              <a:t>RAJASHEKAR KARNATI</a:t>
            </a:r>
            <a:endParaRPr lang="en-IN" sz="2400" dirty="0"/>
          </a:p>
          <a:p>
            <a:r>
              <a:rPr lang="en-IN" dirty="0"/>
              <a:t>174851</a:t>
            </a:r>
          </a:p>
        </p:txBody>
      </p:sp>
    </p:spTree>
    <p:extLst>
      <p:ext uri="{BB962C8B-B14F-4D97-AF65-F5344CB8AC3E}">
        <p14:creationId xmlns:p14="http://schemas.microsoft.com/office/powerpoint/2010/main" val="11228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73825" y="862149"/>
            <a:ext cx="2717075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5" name="Oval 4"/>
          <p:cNvSpPr/>
          <p:nvPr/>
        </p:nvSpPr>
        <p:spPr>
          <a:xfrm>
            <a:off x="2873827" y="2009504"/>
            <a:ext cx="2717075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Jobs</a:t>
            </a:r>
          </a:p>
        </p:txBody>
      </p:sp>
      <p:sp>
        <p:nvSpPr>
          <p:cNvPr id="6" name="Oval 5"/>
          <p:cNvSpPr/>
          <p:nvPr/>
        </p:nvSpPr>
        <p:spPr>
          <a:xfrm>
            <a:off x="2873826" y="3107872"/>
            <a:ext cx="2717075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Manage Students</a:t>
            </a:r>
          </a:p>
        </p:txBody>
      </p:sp>
      <p:sp>
        <p:nvSpPr>
          <p:cNvPr id="7" name="Oval 6"/>
          <p:cNvSpPr/>
          <p:nvPr/>
        </p:nvSpPr>
        <p:spPr>
          <a:xfrm>
            <a:off x="2873826" y="4255227"/>
            <a:ext cx="2717075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Manage Jobs</a:t>
            </a:r>
          </a:p>
        </p:txBody>
      </p:sp>
      <p:sp>
        <p:nvSpPr>
          <p:cNvPr id="9" name="Oval 8"/>
          <p:cNvSpPr/>
          <p:nvPr/>
        </p:nvSpPr>
        <p:spPr>
          <a:xfrm>
            <a:off x="222069" y="3107872"/>
            <a:ext cx="444137" cy="379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/>
          <p:cNvCxnSpPr>
            <a:stCxn id="9" idx="4"/>
          </p:cNvCxnSpPr>
          <p:nvPr/>
        </p:nvCxnSpPr>
        <p:spPr>
          <a:xfrm flipH="1">
            <a:off x="444137" y="3487783"/>
            <a:ext cx="1" cy="575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4"/>
          </p:cNvCxnSpPr>
          <p:nvPr/>
        </p:nvCxnSpPr>
        <p:spPr>
          <a:xfrm flipH="1">
            <a:off x="222069" y="3487783"/>
            <a:ext cx="222069" cy="287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4"/>
          </p:cNvCxnSpPr>
          <p:nvPr/>
        </p:nvCxnSpPr>
        <p:spPr>
          <a:xfrm>
            <a:off x="444138" y="3487783"/>
            <a:ext cx="222068" cy="287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33103" y="4063637"/>
            <a:ext cx="111034" cy="142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4137" y="4063637"/>
            <a:ext cx="111034" cy="142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7"/>
            <a:endCxn id="4" idx="2"/>
          </p:cNvCxnSpPr>
          <p:nvPr/>
        </p:nvCxnSpPr>
        <p:spPr>
          <a:xfrm flipV="1">
            <a:off x="601164" y="1221378"/>
            <a:ext cx="2272661" cy="1942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6"/>
            <a:endCxn id="5" idx="2"/>
          </p:cNvCxnSpPr>
          <p:nvPr/>
        </p:nvCxnSpPr>
        <p:spPr>
          <a:xfrm flipV="1">
            <a:off x="666206" y="2368733"/>
            <a:ext cx="2207621" cy="929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5"/>
            <a:endCxn id="6" idx="2"/>
          </p:cNvCxnSpPr>
          <p:nvPr/>
        </p:nvCxnSpPr>
        <p:spPr>
          <a:xfrm>
            <a:off x="601164" y="3432146"/>
            <a:ext cx="2272662" cy="3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5"/>
            <a:endCxn id="7" idx="2"/>
          </p:cNvCxnSpPr>
          <p:nvPr/>
        </p:nvCxnSpPr>
        <p:spPr>
          <a:xfrm>
            <a:off x="601164" y="3432146"/>
            <a:ext cx="2272662" cy="118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873824" y="5558247"/>
            <a:ext cx="2717075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cxnSp>
        <p:nvCxnSpPr>
          <p:cNvPr id="52" name="Straight Arrow Connector 51"/>
          <p:cNvCxnSpPr>
            <a:stCxn id="9" idx="5"/>
            <a:endCxn id="35" idx="2"/>
          </p:cNvCxnSpPr>
          <p:nvPr/>
        </p:nvCxnSpPr>
        <p:spPr>
          <a:xfrm>
            <a:off x="601164" y="3432146"/>
            <a:ext cx="2272660" cy="248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448698" y="3108961"/>
            <a:ext cx="444137" cy="379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Connector 53"/>
          <p:cNvCxnSpPr>
            <a:stCxn id="53" idx="4"/>
          </p:cNvCxnSpPr>
          <p:nvPr/>
        </p:nvCxnSpPr>
        <p:spPr>
          <a:xfrm flipH="1">
            <a:off x="6670766" y="3488872"/>
            <a:ext cx="1" cy="575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3" idx="4"/>
          </p:cNvCxnSpPr>
          <p:nvPr/>
        </p:nvCxnSpPr>
        <p:spPr>
          <a:xfrm flipH="1">
            <a:off x="6448698" y="3488872"/>
            <a:ext cx="222069" cy="287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3" idx="4"/>
          </p:cNvCxnSpPr>
          <p:nvPr/>
        </p:nvCxnSpPr>
        <p:spPr>
          <a:xfrm>
            <a:off x="6670767" y="3488872"/>
            <a:ext cx="222068" cy="287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6559732" y="4064726"/>
            <a:ext cx="111034" cy="142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670766" y="4064726"/>
            <a:ext cx="111034" cy="142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8998134" y="143691"/>
            <a:ext cx="2717075" cy="718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Register</a:t>
            </a:r>
          </a:p>
        </p:txBody>
      </p:sp>
      <p:sp>
        <p:nvSpPr>
          <p:cNvPr id="61" name="Oval 60"/>
          <p:cNvSpPr/>
          <p:nvPr/>
        </p:nvSpPr>
        <p:spPr>
          <a:xfrm>
            <a:off x="8998134" y="1290131"/>
            <a:ext cx="2717075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62" name="Oval 61"/>
          <p:cNvSpPr/>
          <p:nvPr/>
        </p:nvSpPr>
        <p:spPr>
          <a:xfrm>
            <a:off x="8998133" y="2539909"/>
            <a:ext cx="2717075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Photo</a:t>
            </a:r>
          </a:p>
        </p:txBody>
      </p:sp>
      <p:sp>
        <p:nvSpPr>
          <p:cNvPr id="63" name="Oval 62"/>
          <p:cNvSpPr/>
          <p:nvPr/>
        </p:nvSpPr>
        <p:spPr>
          <a:xfrm>
            <a:off x="8998133" y="3702581"/>
            <a:ext cx="2717075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Update Details</a:t>
            </a:r>
          </a:p>
        </p:txBody>
      </p:sp>
      <p:sp>
        <p:nvSpPr>
          <p:cNvPr id="64" name="Oval 63"/>
          <p:cNvSpPr/>
          <p:nvPr/>
        </p:nvSpPr>
        <p:spPr>
          <a:xfrm>
            <a:off x="8998132" y="4816931"/>
            <a:ext cx="2717075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Applied jobs</a:t>
            </a:r>
          </a:p>
        </p:txBody>
      </p:sp>
      <p:sp>
        <p:nvSpPr>
          <p:cNvPr id="65" name="Oval 64"/>
          <p:cNvSpPr/>
          <p:nvPr/>
        </p:nvSpPr>
        <p:spPr>
          <a:xfrm>
            <a:off x="8998132" y="5931281"/>
            <a:ext cx="2717075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cxnSp>
        <p:nvCxnSpPr>
          <p:cNvPr id="69" name="Straight Arrow Connector 68"/>
          <p:cNvCxnSpPr>
            <a:stCxn id="53" idx="7"/>
            <a:endCxn id="61" idx="2"/>
          </p:cNvCxnSpPr>
          <p:nvPr/>
        </p:nvCxnSpPr>
        <p:spPr>
          <a:xfrm flipV="1">
            <a:off x="6827793" y="1649360"/>
            <a:ext cx="2170341" cy="151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3" idx="7"/>
            <a:endCxn id="63" idx="2"/>
          </p:cNvCxnSpPr>
          <p:nvPr/>
        </p:nvCxnSpPr>
        <p:spPr>
          <a:xfrm>
            <a:off x="6827793" y="3164598"/>
            <a:ext cx="2170340" cy="89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3" idx="7"/>
            <a:endCxn id="64" idx="2"/>
          </p:cNvCxnSpPr>
          <p:nvPr/>
        </p:nvCxnSpPr>
        <p:spPr>
          <a:xfrm>
            <a:off x="6827793" y="3164598"/>
            <a:ext cx="2170339" cy="201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3" idx="7"/>
            <a:endCxn id="65" idx="2"/>
          </p:cNvCxnSpPr>
          <p:nvPr/>
        </p:nvCxnSpPr>
        <p:spPr>
          <a:xfrm>
            <a:off x="6827793" y="3164598"/>
            <a:ext cx="2170339" cy="312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3" idx="7"/>
          </p:cNvCxnSpPr>
          <p:nvPr/>
        </p:nvCxnSpPr>
        <p:spPr>
          <a:xfrm flipV="1">
            <a:off x="6827793" y="502920"/>
            <a:ext cx="2170339" cy="2661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0" y="4226922"/>
            <a:ext cx="978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Admin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273075" y="4207323"/>
            <a:ext cx="978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Student</a:t>
            </a:r>
          </a:p>
        </p:txBody>
      </p:sp>
      <p:sp>
        <p:nvSpPr>
          <p:cNvPr id="83" name="Title 1"/>
          <p:cNvSpPr txBox="1">
            <a:spLocks/>
          </p:cNvSpPr>
          <p:nvPr/>
        </p:nvSpPr>
        <p:spPr>
          <a:xfrm>
            <a:off x="0" y="-61918"/>
            <a:ext cx="5590899" cy="7814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USECASE DIAGRAM</a:t>
            </a:r>
          </a:p>
        </p:txBody>
      </p:sp>
      <p:cxnSp>
        <p:nvCxnSpPr>
          <p:cNvPr id="10" name="Straight Arrow Connector 9"/>
          <p:cNvCxnSpPr>
            <a:stCxn id="53" idx="7"/>
            <a:endCxn id="62" idx="2"/>
          </p:cNvCxnSpPr>
          <p:nvPr/>
        </p:nvCxnSpPr>
        <p:spPr>
          <a:xfrm flipV="1">
            <a:off x="6827793" y="2899138"/>
            <a:ext cx="2170340" cy="26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397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="" xmlns:a16="http://schemas.microsoft.com/office/drawing/2014/main" id="{813E585C-F86D-44DA-AEA1-EE0E973E59C0}"/>
              </a:ext>
            </a:extLst>
          </p:cNvPr>
          <p:cNvSpPr txBox="1">
            <a:spLocks/>
          </p:cNvSpPr>
          <p:nvPr/>
        </p:nvSpPr>
        <p:spPr>
          <a:xfrm>
            <a:off x="1" y="-18376"/>
            <a:ext cx="4426226" cy="7814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i="1" dirty="0"/>
              <a:t>CLASS DIAGRAM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641F07D5-3F66-4BA3-8875-3EE88AA5C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546" y="890232"/>
            <a:ext cx="9519663" cy="57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73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="" xmlns:a16="http://schemas.microsoft.com/office/drawing/2014/main" id="{789CC14D-D092-41E7-BF60-BF134D6E7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397" y="900112"/>
            <a:ext cx="10229850" cy="56673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7C744F82-1328-4EFB-A19C-FD8A291F3CA3}"/>
              </a:ext>
            </a:extLst>
          </p:cNvPr>
          <p:cNvSpPr txBox="1">
            <a:spLocks/>
          </p:cNvSpPr>
          <p:nvPr/>
        </p:nvSpPr>
        <p:spPr>
          <a:xfrm>
            <a:off x="0" y="-18376"/>
            <a:ext cx="5767753" cy="7814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i="1" dirty="0"/>
              <a:t>SEQUENCE  DIAGRAM</a:t>
            </a:r>
          </a:p>
        </p:txBody>
      </p:sp>
    </p:spTree>
    <p:extLst>
      <p:ext uri="{BB962C8B-B14F-4D97-AF65-F5344CB8AC3E}">
        <p14:creationId xmlns:p14="http://schemas.microsoft.com/office/powerpoint/2010/main" val="2186005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8352" y="2271822"/>
            <a:ext cx="1672047" cy="777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Admin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508403" y="2192330"/>
            <a:ext cx="1624147" cy="714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Student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7059790" y="918750"/>
            <a:ext cx="1624147" cy="677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Student Id</a:t>
            </a:r>
            <a:endParaRPr lang="en-IN" sz="1200" dirty="0"/>
          </a:p>
        </p:txBody>
      </p:sp>
      <p:sp>
        <p:nvSpPr>
          <p:cNvPr id="8" name="Oval 7"/>
          <p:cNvSpPr/>
          <p:nvPr/>
        </p:nvSpPr>
        <p:spPr>
          <a:xfrm>
            <a:off x="8796865" y="966644"/>
            <a:ext cx="1698173" cy="585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Student Name</a:t>
            </a:r>
            <a:endParaRPr lang="en-IN" sz="1200" dirty="0"/>
          </a:p>
        </p:txBody>
      </p:sp>
      <p:sp>
        <p:nvSpPr>
          <p:cNvPr id="9" name="Oval 8"/>
          <p:cNvSpPr/>
          <p:nvPr/>
        </p:nvSpPr>
        <p:spPr>
          <a:xfrm>
            <a:off x="10607966" y="918750"/>
            <a:ext cx="1331486" cy="644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Email</a:t>
            </a:r>
            <a:endParaRPr lang="en-IN" sz="1200" dirty="0"/>
          </a:p>
        </p:txBody>
      </p:sp>
      <p:sp>
        <p:nvSpPr>
          <p:cNvPr id="10" name="Oval 9"/>
          <p:cNvSpPr/>
          <p:nvPr/>
        </p:nvSpPr>
        <p:spPr>
          <a:xfrm>
            <a:off x="10280469" y="1884313"/>
            <a:ext cx="1658983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Address</a:t>
            </a:r>
            <a:endParaRPr lang="en-IN" sz="1200" dirty="0"/>
          </a:p>
        </p:txBody>
      </p:sp>
      <p:sp>
        <p:nvSpPr>
          <p:cNvPr id="11" name="Oval 10"/>
          <p:cNvSpPr/>
          <p:nvPr/>
        </p:nvSpPr>
        <p:spPr>
          <a:xfrm>
            <a:off x="10319657" y="2643025"/>
            <a:ext cx="1619795" cy="590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Mobile No</a:t>
            </a:r>
            <a:endParaRPr lang="en-IN" sz="1200" dirty="0"/>
          </a:p>
        </p:txBody>
      </p:sp>
      <p:sp>
        <p:nvSpPr>
          <p:cNvPr id="13" name="Rectangle 12"/>
          <p:cNvSpPr/>
          <p:nvPr/>
        </p:nvSpPr>
        <p:spPr>
          <a:xfrm>
            <a:off x="1306285" y="4668580"/>
            <a:ext cx="1894114" cy="940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Jobs</a:t>
            </a:r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2116650" y="1234169"/>
            <a:ext cx="1645453" cy="659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Password</a:t>
            </a:r>
            <a:endParaRPr lang="en-IN" sz="1200" dirty="0"/>
          </a:p>
        </p:txBody>
      </p:sp>
      <p:sp>
        <p:nvSpPr>
          <p:cNvPr id="17" name="Oval 16"/>
          <p:cNvSpPr/>
          <p:nvPr/>
        </p:nvSpPr>
        <p:spPr>
          <a:xfrm>
            <a:off x="3099614" y="5903575"/>
            <a:ext cx="1946367" cy="734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Job Role</a:t>
            </a:r>
            <a:endParaRPr lang="en-IN" sz="1200" dirty="0"/>
          </a:p>
        </p:txBody>
      </p:sp>
      <p:sp>
        <p:nvSpPr>
          <p:cNvPr id="18" name="Oval 17"/>
          <p:cNvSpPr/>
          <p:nvPr/>
        </p:nvSpPr>
        <p:spPr>
          <a:xfrm>
            <a:off x="0" y="5975695"/>
            <a:ext cx="1528352" cy="5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Job description</a:t>
            </a:r>
            <a:endParaRPr lang="en-IN" sz="1200" dirty="0"/>
          </a:p>
        </p:txBody>
      </p:sp>
      <p:sp>
        <p:nvSpPr>
          <p:cNvPr id="19" name="Oval 18"/>
          <p:cNvSpPr/>
          <p:nvPr/>
        </p:nvSpPr>
        <p:spPr>
          <a:xfrm>
            <a:off x="1619708" y="5958274"/>
            <a:ext cx="1388550" cy="624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Uploaded Date</a:t>
            </a:r>
            <a:endParaRPr lang="en-IN" sz="1200" dirty="0"/>
          </a:p>
        </p:txBody>
      </p:sp>
      <p:sp>
        <p:nvSpPr>
          <p:cNvPr id="25" name="Oval 24"/>
          <p:cNvSpPr/>
          <p:nvPr/>
        </p:nvSpPr>
        <p:spPr>
          <a:xfrm>
            <a:off x="106825" y="1240967"/>
            <a:ext cx="1748101" cy="653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Username</a:t>
            </a:r>
            <a:endParaRPr lang="en-IN" sz="1200" dirty="0"/>
          </a:p>
        </p:txBody>
      </p:sp>
      <p:sp>
        <p:nvSpPr>
          <p:cNvPr id="26" name="Flowchart: Decision 25"/>
          <p:cNvSpPr/>
          <p:nvPr/>
        </p:nvSpPr>
        <p:spPr>
          <a:xfrm>
            <a:off x="1636044" y="3365559"/>
            <a:ext cx="1767520" cy="104069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Add, Edit or Delete</a:t>
            </a:r>
            <a:endParaRPr lang="en-IN" sz="1200" dirty="0"/>
          </a:p>
        </p:txBody>
      </p:sp>
      <p:sp>
        <p:nvSpPr>
          <p:cNvPr id="27" name="Flowchart: Decision 26"/>
          <p:cNvSpPr/>
          <p:nvPr/>
        </p:nvSpPr>
        <p:spPr>
          <a:xfrm>
            <a:off x="7681643" y="3271887"/>
            <a:ext cx="1277666" cy="9666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Apply Job</a:t>
            </a:r>
            <a:endParaRPr lang="en-IN" sz="1200" dirty="0"/>
          </a:p>
        </p:txBody>
      </p:sp>
      <p:sp>
        <p:nvSpPr>
          <p:cNvPr id="28" name="Rectangle 27"/>
          <p:cNvSpPr/>
          <p:nvPr/>
        </p:nvSpPr>
        <p:spPr>
          <a:xfrm>
            <a:off x="7468529" y="4469646"/>
            <a:ext cx="1894114" cy="940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Jobs Applied</a:t>
            </a:r>
            <a:endParaRPr lang="en-IN" dirty="0"/>
          </a:p>
        </p:txBody>
      </p:sp>
      <p:sp>
        <p:nvSpPr>
          <p:cNvPr id="29" name="Oval 28"/>
          <p:cNvSpPr/>
          <p:nvPr/>
        </p:nvSpPr>
        <p:spPr>
          <a:xfrm>
            <a:off x="7288142" y="5832506"/>
            <a:ext cx="1528352" cy="5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Job Id</a:t>
            </a:r>
            <a:endParaRPr lang="en-IN" sz="1200" dirty="0"/>
          </a:p>
        </p:txBody>
      </p:sp>
      <p:sp>
        <p:nvSpPr>
          <p:cNvPr id="30" name="Oval 29"/>
          <p:cNvSpPr/>
          <p:nvPr/>
        </p:nvSpPr>
        <p:spPr>
          <a:xfrm>
            <a:off x="0" y="3894388"/>
            <a:ext cx="1528352" cy="5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Job Id</a:t>
            </a:r>
            <a:endParaRPr lang="en-IN" sz="1200" dirty="0"/>
          </a:p>
        </p:txBody>
      </p:sp>
      <p:sp>
        <p:nvSpPr>
          <p:cNvPr id="31" name="Oval 30"/>
          <p:cNvSpPr/>
          <p:nvPr/>
        </p:nvSpPr>
        <p:spPr>
          <a:xfrm>
            <a:off x="8948054" y="5832505"/>
            <a:ext cx="1528352" cy="5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Student Id</a:t>
            </a:r>
            <a:endParaRPr lang="en-IN" sz="1200" dirty="0"/>
          </a:p>
        </p:txBody>
      </p:sp>
      <p:sp>
        <p:nvSpPr>
          <p:cNvPr id="32" name="Oval 31"/>
          <p:cNvSpPr/>
          <p:nvPr/>
        </p:nvSpPr>
        <p:spPr>
          <a:xfrm>
            <a:off x="10607966" y="5823780"/>
            <a:ext cx="1507512" cy="580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Applied Date</a:t>
            </a:r>
            <a:endParaRPr lang="en-IN" sz="1200" dirty="0"/>
          </a:p>
        </p:txBody>
      </p:sp>
      <p:sp>
        <p:nvSpPr>
          <p:cNvPr id="33" name="Title 1">
            <a:extLst>
              <a:ext uri="{FF2B5EF4-FFF2-40B4-BE49-F238E27FC236}">
                <a16:creationId xmlns="" xmlns:a16="http://schemas.microsoft.com/office/drawing/2014/main" id="{7C744F82-1328-4EFB-A19C-FD8A291F3CA3}"/>
              </a:ext>
            </a:extLst>
          </p:cNvPr>
          <p:cNvSpPr txBox="1">
            <a:spLocks/>
          </p:cNvSpPr>
          <p:nvPr/>
        </p:nvSpPr>
        <p:spPr>
          <a:xfrm>
            <a:off x="1" y="-18376"/>
            <a:ext cx="3631474" cy="7814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i="1" dirty="0" smtClean="0"/>
              <a:t>ER  </a:t>
            </a:r>
            <a:r>
              <a:rPr lang="en-IN" i="1" dirty="0"/>
              <a:t>DIAGRAM</a:t>
            </a:r>
          </a:p>
        </p:txBody>
      </p:sp>
      <p:cxnSp>
        <p:nvCxnSpPr>
          <p:cNvPr id="35" name="Straight Connector 34"/>
          <p:cNvCxnSpPr>
            <a:stCxn id="13" idx="1"/>
            <a:endCxn id="30" idx="4"/>
          </p:cNvCxnSpPr>
          <p:nvPr/>
        </p:nvCxnSpPr>
        <p:spPr>
          <a:xfrm flipH="1" flipV="1">
            <a:off x="764176" y="4484393"/>
            <a:ext cx="542109" cy="654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3" idx="1"/>
            <a:endCxn id="18" idx="0"/>
          </p:cNvCxnSpPr>
          <p:nvPr/>
        </p:nvCxnSpPr>
        <p:spPr>
          <a:xfrm flipH="1">
            <a:off x="764176" y="5138843"/>
            <a:ext cx="542109" cy="836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481943" y="5617029"/>
            <a:ext cx="78377" cy="430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290897" y="5072857"/>
            <a:ext cx="2325190" cy="908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5" idx="4"/>
          </p:cNvCxnSpPr>
          <p:nvPr/>
        </p:nvCxnSpPr>
        <p:spPr>
          <a:xfrm>
            <a:off x="980876" y="1894114"/>
            <a:ext cx="1135774" cy="37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2116650" y="1879844"/>
            <a:ext cx="443670" cy="363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Decision 57"/>
          <p:cNvSpPr/>
          <p:nvPr/>
        </p:nvSpPr>
        <p:spPr>
          <a:xfrm>
            <a:off x="4387506" y="2239311"/>
            <a:ext cx="1490780" cy="99371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Edit or Delete</a:t>
            </a:r>
            <a:endParaRPr lang="en-IN" sz="1200" dirty="0"/>
          </a:p>
        </p:txBody>
      </p:sp>
      <p:cxnSp>
        <p:nvCxnSpPr>
          <p:cNvPr id="60" name="Straight Connector 59"/>
          <p:cNvCxnSpPr>
            <a:stCxn id="58" idx="1"/>
          </p:cNvCxnSpPr>
          <p:nvPr/>
        </p:nvCxnSpPr>
        <p:spPr>
          <a:xfrm flipH="1">
            <a:off x="3200399" y="2736170"/>
            <a:ext cx="1187107" cy="7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8" idx="3"/>
          </p:cNvCxnSpPr>
          <p:nvPr/>
        </p:nvCxnSpPr>
        <p:spPr>
          <a:xfrm flipV="1">
            <a:off x="5878286" y="2643025"/>
            <a:ext cx="1630117" cy="93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" idx="0"/>
          </p:cNvCxnSpPr>
          <p:nvPr/>
        </p:nvCxnSpPr>
        <p:spPr>
          <a:xfrm flipH="1" flipV="1">
            <a:off x="8229600" y="1552297"/>
            <a:ext cx="90877" cy="64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" idx="0"/>
          </p:cNvCxnSpPr>
          <p:nvPr/>
        </p:nvCxnSpPr>
        <p:spPr>
          <a:xfrm flipV="1">
            <a:off x="8320477" y="1552297"/>
            <a:ext cx="812073" cy="64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" idx="0"/>
            <a:endCxn id="9" idx="3"/>
          </p:cNvCxnSpPr>
          <p:nvPr/>
        </p:nvCxnSpPr>
        <p:spPr>
          <a:xfrm flipV="1">
            <a:off x="8320477" y="1468809"/>
            <a:ext cx="2482481" cy="723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" idx="0"/>
            <a:endCxn id="10" idx="2"/>
          </p:cNvCxnSpPr>
          <p:nvPr/>
        </p:nvCxnSpPr>
        <p:spPr>
          <a:xfrm flipV="1">
            <a:off x="8320477" y="2171696"/>
            <a:ext cx="1959992" cy="20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" idx="0"/>
            <a:endCxn id="11" idx="1"/>
          </p:cNvCxnSpPr>
          <p:nvPr/>
        </p:nvCxnSpPr>
        <p:spPr>
          <a:xfrm>
            <a:off x="8320477" y="2192330"/>
            <a:ext cx="2236393" cy="537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320476" y="2938027"/>
            <a:ext cx="0" cy="490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7" idx="2"/>
          </p:cNvCxnSpPr>
          <p:nvPr/>
        </p:nvCxnSpPr>
        <p:spPr>
          <a:xfrm>
            <a:off x="8320476" y="4238539"/>
            <a:ext cx="0" cy="293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8" idx="2"/>
          </p:cNvCxnSpPr>
          <p:nvPr/>
        </p:nvCxnSpPr>
        <p:spPr>
          <a:xfrm flipH="1">
            <a:off x="8275038" y="5410172"/>
            <a:ext cx="140548" cy="421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2"/>
          </p:cNvCxnSpPr>
          <p:nvPr/>
        </p:nvCxnSpPr>
        <p:spPr>
          <a:xfrm>
            <a:off x="8415586" y="5410172"/>
            <a:ext cx="942563" cy="413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28" idx="2"/>
          </p:cNvCxnSpPr>
          <p:nvPr/>
        </p:nvCxnSpPr>
        <p:spPr>
          <a:xfrm>
            <a:off x="8415586" y="5410172"/>
            <a:ext cx="2713968" cy="413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Decision 87"/>
          <p:cNvSpPr/>
          <p:nvPr/>
        </p:nvSpPr>
        <p:spPr>
          <a:xfrm>
            <a:off x="4445730" y="3918149"/>
            <a:ext cx="1490780" cy="99371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View</a:t>
            </a:r>
            <a:endParaRPr lang="en-IN" sz="1200" dirty="0"/>
          </a:p>
        </p:txBody>
      </p:sp>
      <p:cxnSp>
        <p:nvCxnSpPr>
          <p:cNvPr id="90" name="Straight Connector 89"/>
          <p:cNvCxnSpPr>
            <a:endCxn id="88" idx="1"/>
          </p:cNvCxnSpPr>
          <p:nvPr/>
        </p:nvCxnSpPr>
        <p:spPr>
          <a:xfrm>
            <a:off x="3200399" y="3049065"/>
            <a:ext cx="1245331" cy="1365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8" idx="3"/>
          </p:cNvCxnSpPr>
          <p:nvPr/>
        </p:nvCxnSpPr>
        <p:spPr>
          <a:xfrm>
            <a:off x="5936510" y="4415008"/>
            <a:ext cx="1571893" cy="253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Decision 95"/>
          <p:cNvSpPr/>
          <p:nvPr/>
        </p:nvSpPr>
        <p:spPr>
          <a:xfrm>
            <a:off x="4486901" y="5112247"/>
            <a:ext cx="1490780" cy="99371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Has</a:t>
            </a:r>
            <a:endParaRPr lang="en-IN" sz="1200" dirty="0"/>
          </a:p>
        </p:txBody>
      </p:sp>
      <p:cxnSp>
        <p:nvCxnSpPr>
          <p:cNvPr id="98" name="Straight Connector 97"/>
          <p:cNvCxnSpPr>
            <a:stCxn id="96" idx="1"/>
            <a:endCxn id="13" idx="3"/>
          </p:cNvCxnSpPr>
          <p:nvPr/>
        </p:nvCxnSpPr>
        <p:spPr>
          <a:xfrm flipH="1" flipV="1">
            <a:off x="3200399" y="5138843"/>
            <a:ext cx="1286502" cy="470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7" idx="1"/>
            <a:endCxn id="96" idx="3"/>
          </p:cNvCxnSpPr>
          <p:nvPr/>
        </p:nvCxnSpPr>
        <p:spPr>
          <a:xfrm flipH="1">
            <a:off x="5977681" y="3755213"/>
            <a:ext cx="1703962" cy="1853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26" idx="0"/>
          </p:cNvCxnSpPr>
          <p:nvPr/>
        </p:nvCxnSpPr>
        <p:spPr>
          <a:xfrm flipH="1">
            <a:off x="2519804" y="2985669"/>
            <a:ext cx="40516" cy="379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26" idx="2"/>
          </p:cNvCxnSpPr>
          <p:nvPr/>
        </p:nvCxnSpPr>
        <p:spPr>
          <a:xfrm>
            <a:off x="2519804" y="4406250"/>
            <a:ext cx="0" cy="198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791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813E585C-F86D-44DA-AEA1-EE0E973E59C0}"/>
              </a:ext>
            </a:extLst>
          </p:cNvPr>
          <p:cNvSpPr txBox="1">
            <a:spLocks/>
          </p:cNvSpPr>
          <p:nvPr/>
        </p:nvSpPr>
        <p:spPr>
          <a:xfrm>
            <a:off x="1" y="-18376"/>
            <a:ext cx="4426226" cy="7814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i="1" dirty="0" smtClean="0"/>
              <a:t>SCREENSHOTS</a:t>
            </a:r>
            <a:endParaRPr lang="en-IN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3" y="667015"/>
            <a:ext cx="11771290" cy="603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08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58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80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03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42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1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400" dirty="0"/>
              <a:t>Introduction</a:t>
            </a:r>
          </a:p>
          <a:p>
            <a:r>
              <a:rPr lang="en-IN" sz="2400" dirty="0"/>
              <a:t>Existing System</a:t>
            </a:r>
          </a:p>
          <a:p>
            <a:r>
              <a:rPr lang="en-IN" sz="2400" dirty="0"/>
              <a:t>Disadvantages</a:t>
            </a:r>
          </a:p>
          <a:p>
            <a:r>
              <a:rPr lang="en-IN" sz="2400" dirty="0"/>
              <a:t>Proposed System</a:t>
            </a:r>
          </a:p>
          <a:p>
            <a:r>
              <a:rPr lang="en-IN" sz="2400" dirty="0"/>
              <a:t>Advantages</a:t>
            </a:r>
          </a:p>
          <a:p>
            <a:r>
              <a:rPr lang="en-IN" sz="2400" dirty="0" smtClean="0"/>
              <a:t>Software Requirements</a:t>
            </a:r>
          </a:p>
          <a:p>
            <a:r>
              <a:rPr lang="en-IN" sz="2400" dirty="0" smtClean="0"/>
              <a:t>UML Diagrams</a:t>
            </a:r>
          </a:p>
          <a:p>
            <a:r>
              <a:rPr lang="en-IN" sz="2400" dirty="0" smtClean="0"/>
              <a:t>Conclusion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1151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82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87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9" y="460251"/>
            <a:ext cx="10763691" cy="970450"/>
          </a:xfrm>
        </p:spPr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681" y="2434108"/>
            <a:ext cx="10554574" cy="2793626"/>
          </a:xfrm>
        </p:spPr>
        <p:txBody>
          <a:bodyPr/>
          <a:lstStyle/>
          <a:p>
            <a:r>
              <a:rPr lang="en-US" sz="2400" dirty="0">
                <a:cs typeface="Times New Roman" panose="02020603050405020304" pitchFamily="18" charset="0"/>
              </a:rPr>
              <a:t>The project aim to  develop a </a:t>
            </a:r>
            <a:r>
              <a:rPr lang="en-US" sz="2400" dirty="0" smtClean="0">
                <a:cs typeface="Times New Roman" panose="02020603050405020304" pitchFamily="18" charset="0"/>
              </a:rPr>
              <a:t>student repository system. </a:t>
            </a:r>
            <a:r>
              <a:rPr lang="en-US" sz="2400" dirty="0">
                <a:cs typeface="Times New Roman" panose="02020603050405020304" pitchFamily="18" charset="0"/>
              </a:rPr>
              <a:t>In order to provide a solution to current problems and increase the efficiency. Thus our system meets very basic and necessary needs of a </a:t>
            </a:r>
            <a:r>
              <a:rPr lang="en-US" sz="2400" dirty="0" smtClean="0">
                <a:cs typeface="Times New Roman" panose="02020603050405020304" pitchFamily="18" charset="0"/>
              </a:rPr>
              <a:t>students. </a:t>
            </a:r>
            <a:endParaRPr lang="en-US" sz="2400" dirty="0"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557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51" y="2583489"/>
            <a:ext cx="4382521" cy="1700546"/>
          </a:xfrm>
        </p:spPr>
        <p:txBody>
          <a:bodyPr/>
          <a:lstStyle/>
          <a:p>
            <a:r>
              <a:rPr lang="en-IN" dirty="0"/>
              <a:t>              </a:t>
            </a:r>
            <a:r>
              <a:rPr lang="en-IN" sz="9600" dirty="0"/>
              <a:t>THANK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169063" y="2285999"/>
            <a:ext cx="4660046" cy="2390504"/>
          </a:xfrm>
        </p:spPr>
        <p:txBody>
          <a:bodyPr>
            <a:normAutofit fontScale="47500" lnSpcReduction="20000"/>
          </a:bodyPr>
          <a:lstStyle/>
          <a:p>
            <a:endParaRPr lang="en-IN" dirty="0"/>
          </a:p>
          <a:p>
            <a:endParaRPr lang="en-IN" dirty="0"/>
          </a:p>
          <a:p>
            <a:endParaRPr lang="en-IN" sz="3200" dirty="0"/>
          </a:p>
          <a:p>
            <a:r>
              <a:rPr lang="en-IN" sz="15400" b="1" dirty="0"/>
              <a:t>YOU……..</a:t>
            </a:r>
          </a:p>
        </p:txBody>
      </p:sp>
    </p:spTree>
    <p:extLst>
      <p:ext uri="{BB962C8B-B14F-4D97-AF65-F5344CB8AC3E}">
        <p14:creationId xmlns:p14="http://schemas.microsoft.com/office/powerpoint/2010/main" val="284349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950604"/>
          </a:xfrm>
        </p:spPr>
        <p:txBody>
          <a:bodyPr/>
          <a:lstStyle/>
          <a:p>
            <a:r>
              <a:rPr lang="en-IN" sz="2400" dirty="0"/>
              <a:t>The main objective of this Repository system application is to store all the details of the students permanently by using the one-time registration process.</a:t>
            </a:r>
          </a:p>
          <a:p>
            <a:r>
              <a:rPr lang="en-IN" sz="2400" dirty="0"/>
              <a:t>The students can register their details at once and they get one unique id which is useful to fetch their details to any application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20459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24" y="2259874"/>
            <a:ext cx="10554574" cy="2898778"/>
          </a:xfrm>
        </p:spPr>
        <p:txBody>
          <a:bodyPr/>
          <a:lstStyle/>
          <a:p>
            <a:r>
              <a:rPr lang="en-IN" sz="2400" dirty="0"/>
              <a:t>In the existing repository system, the students have to enter their details every time whenever they required for filling the application.</a:t>
            </a:r>
          </a:p>
          <a:p>
            <a:r>
              <a:rPr lang="en-IN" sz="2400" dirty="0"/>
              <a:t>Student don’t have any Unique ID in Existing system. So Even Searching for Particular Student be a tedious task.</a:t>
            </a:r>
          </a:p>
        </p:txBody>
      </p:sp>
    </p:spTree>
    <p:extLst>
      <p:ext uri="{BB962C8B-B14F-4D97-AF65-F5344CB8AC3E}">
        <p14:creationId xmlns:p14="http://schemas.microsoft.com/office/powerpoint/2010/main" val="398996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1C5653-8CA2-47A6-9FEE-8CC1DF29C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BFAF71-393D-4433-948A-1003DF5A5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190" y="2266121"/>
            <a:ext cx="10554574" cy="2890311"/>
          </a:xfrm>
        </p:spPr>
        <p:txBody>
          <a:bodyPr>
            <a:normAutofit/>
          </a:bodyPr>
          <a:lstStyle/>
          <a:p>
            <a:r>
              <a:rPr lang="en-US" sz="2400" dirty="0"/>
              <a:t>In Existing System, Student has to fill all personal details everytime he want to apply for a Job Application. It is a Timeconsuming process.</a:t>
            </a:r>
          </a:p>
          <a:p>
            <a:r>
              <a:rPr lang="en-US" sz="2400" dirty="0"/>
              <a:t>Even Sometimes there may be a misplacement of data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7113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416629"/>
            <a:ext cx="10554574" cy="3442169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In the proposed repository system the students no need to enter their details every time.</a:t>
            </a:r>
          </a:p>
          <a:p>
            <a:r>
              <a:rPr lang="en-IN" sz="2400" dirty="0"/>
              <a:t>By using their unique registration id the details are automatically fetched to the application only extra details required are to be entered.</a:t>
            </a:r>
          </a:p>
          <a:p>
            <a:r>
              <a:rPr lang="en-IN" sz="2400" dirty="0"/>
              <a:t>The students can update their details in the existed profile whenever they required.</a:t>
            </a:r>
          </a:p>
          <a:p>
            <a:r>
              <a:rPr lang="en-IN" sz="2400" dirty="0"/>
              <a:t>It is the user-friendly environment and less time-consuming.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310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The Details of Student will auto-populate in fields which are required while applying any job through Student Unique Id.</a:t>
            </a:r>
          </a:p>
          <a:p>
            <a:r>
              <a:rPr lang="en-IN" sz="2400" dirty="0" smtClean="0"/>
              <a:t>There </a:t>
            </a:r>
            <a:r>
              <a:rPr lang="en-IN" sz="2400" dirty="0"/>
              <a:t>will be no misplacement of Student Details </a:t>
            </a:r>
          </a:p>
        </p:txBody>
      </p:sp>
    </p:spTree>
    <p:extLst>
      <p:ext uri="{BB962C8B-B14F-4D97-AF65-F5344CB8AC3E}">
        <p14:creationId xmlns:p14="http://schemas.microsoft.com/office/powerpoint/2010/main" val="3298296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9" y="460251"/>
            <a:ext cx="10763691" cy="970450"/>
          </a:xfrm>
        </p:spPr>
        <p:txBody>
          <a:bodyPr/>
          <a:lstStyle/>
          <a:p>
            <a:r>
              <a:rPr lang="en-IN" dirty="0" smtClean="0"/>
              <a:t>SOFTWARE </a:t>
            </a:r>
            <a:r>
              <a:rPr lang="en-IN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Operating System : Windows</a:t>
            </a:r>
          </a:p>
          <a:p>
            <a:r>
              <a:rPr lang="en-US" sz="2400" dirty="0"/>
              <a:t>Database : SQL Server 2014 </a:t>
            </a:r>
          </a:p>
          <a:p>
            <a:r>
              <a:rPr lang="en-US" sz="2400" dirty="0"/>
              <a:t>IDE :Visual Studio 2019</a:t>
            </a:r>
          </a:p>
          <a:p>
            <a:r>
              <a:rPr lang="en-US" sz="2400" dirty="0"/>
              <a:t>Platform : .Net</a:t>
            </a:r>
          </a:p>
          <a:p>
            <a:r>
              <a:rPr lang="en-US" sz="2400" dirty="0"/>
              <a:t>Web server : IIS</a:t>
            </a:r>
          </a:p>
          <a:p>
            <a:r>
              <a:rPr lang="en-US" sz="2400" dirty="0"/>
              <a:t>Front End : </a:t>
            </a:r>
            <a:r>
              <a:rPr lang="en-US" sz="2400" dirty="0" smtClean="0"/>
              <a:t>Javascript, CSS, Html</a:t>
            </a:r>
            <a:r>
              <a:rPr lang="en-US" sz="2400" dirty="0"/>
              <a:t>, Bootstrap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674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990011" y="333102"/>
            <a:ext cx="124097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1351278" y="940232"/>
            <a:ext cx="8647130" cy="78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39353" y="1345475"/>
            <a:ext cx="1454875" cy="57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72445" y="1320981"/>
            <a:ext cx="1476103" cy="600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Student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260357" y="1513860"/>
            <a:ext cx="1476103" cy="600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Jobs</a:t>
            </a:r>
          </a:p>
        </p:txBody>
      </p:sp>
      <p:cxnSp>
        <p:nvCxnSpPr>
          <p:cNvPr id="22" name="Straight Arrow Connector 21"/>
          <p:cNvCxnSpPr>
            <a:endCxn id="14" idx="0"/>
          </p:cNvCxnSpPr>
          <p:nvPr/>
        </p:nvCxnSpPr>
        <p:spPr>
          <a:xfrm>
            <a:off x="1351278" y="946620"/>
            <a:ext cx="15513" cy="39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6" idx="0"/>
          </p:cNvCxnSpPr>
          <p:nvPr/>
        </p:nvCxnSpPr>
        <p:spPr>
          <a:xfrm>
            <a:off x="9998408" y="1031966"/>
            <a:ext cx="1" cy="48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5" idx="0"/>
          </p:cNvCxnSpPr>
          <p:nvPr/>
        </p:nvCxnSpPr>
        <p:spPr>
          <a:xfrm>
            <a:off x="5610496" y="635180"/>
            <a:ext cx="1" cy="685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" idx="2"/>
          </p:cNvCxnSpPr>
          <p:nvPr/>
        </p:nvCxnSpPr>
        <p:spPr>
          <a:xfrm>
            <a:off x="5610497" y="790302"/>
            <a:ext cx="0" cy="555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489130" y="2403567"/>
            <a:ext cx="1776548" cy="457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</a:p>
        </p:txBody>
      </p:sp>
      <p:cxnSp>
        <p:nvCxnSpPr>
          <p:cNvPr id="41" name="Straight Arrow Connector 40"/>
          <p:cNvCxnSpPr>
            <a:stCxn id="14" idx="2"/>
            <a:endCxn id="37" idx="0"/>
          </p:cNvCxnSpPr>
          <p:nvPr/>
        </p:nvCxnSpPr>
        <p:spPr>
          <a:xfrm>
            <a:off x="1366791" y="1921038"/>
            <a:ext cx="10613" cy="48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iamond 51"/>
          <p:cNvSpPr/>
          <p:nvPr/>
        </p:nvSpPr>
        <p:spPr>
          <a:xfrm>
            <a:off x="639353" y="3156748"/>
            <a:ext cx="1476103" cy="102949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Input correct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65360" y="4637313"/>
            <a:ext cx="1858194" cy="1410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New Job</a:t>
            </a:r>
          </a:p>
          <a:p>
            <a:pPr algn="ctr"/>
            <a:r>
              <a:rPr lang="en-IN" dirty="0"/>
              <a:t>Manage Users</a:t>
            </a:r>
          </a:p>
          <a:p>
            <a:pPr algn="ctr"/>
            <a:r>
              <a:rPr lang="en-IN" dirty="0"/>
              <a:t>Manage Jobs</a:t>
            </a:r>
          </a:p>
        </p:txBody>
      </p:sp>
      <p:cxnSp>
        <p:nvCxnSpPr>
          <p:cNvPr id="57" name="Elbow Connector 56"/>
          <p:cNvCxnSpPr>
            <a:stCxn id="52" idx="3"/>
          </p:cNvCxnSpPr>
          <p:nvPr/>
        </p:nvCxnSpPr>
        <p:spPr>
          <a:xfrm flipH="1" flipV="1">
            <a:off x="2094228" y="2892229"/>
            <a:ext cx="21228" cy="779268"/>
          </a:xfrm>
          <a:prstGeom prst="bentConnector4">
            <a:avLst>
              <a:gd name="adj1" fmla="val -1076880"/>
              <a:gd name="adj2" fmla="val 830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699801" y="3125287"/>
            <a:ext cx="513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94457" y="4186246"/>
            <a:ext cx="513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cxnSp>
        <p:nvCxnSpPr>
          <p:cNvPr id="62" name="Straight Arrow Connector 61"/>
          <p:cNvCxnSpPr>
            <a:stCxn id="52" idx="2"/>
            <a:endCxn id="53" idx="0"/>
          </p:cNvCxnSpPr>
          <p:nvPr/>
        </p:nvCxnSpPr>
        <p:spPr>
          <a:xfrm>
            <a:off x="1377405" y="4186245"/>
            <a:ext cx="17052" cy="45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7" idx="2"/>
            <a:endCxn id="52" idx="0"/>
          </p:cNvCxnSpPr>
          <p:nvPr/>
        </p:nvCxnSpPr>
        <p:spPr>
          <a:xfrm>
            <a:off x="1377404" y="2860768"/>
            <a:ext cx="1" cy="295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3170191" y="2253341"/>
            <a:ext cx="1776548" cy="413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6348549" y="2331125"/>
            <a:ext cx="1776548" cy="457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Register</a:t>
            </a:r>
          </a:p>
        </p:txBody>
      </p:sp>
      <p:cxnSp>
        <p:nvCxnSpPr>
          <p:cNvPr id="100" name="Straight Connector 99"/>
          <p:cNvCxnSpPr>
            <a:stCxn id="15" idx="3"/>
          </p:cNvCxnSpPr>
          <p:nvPr/>
        </p:nvCxnSpPr>
        <p:spPr>
          <a:xfrm flipV="1">
            <a:off x="6348548" y="1621426"/>
            <a:ext cx="9013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90" idx="0"/>
          </p:cNvCxnSpPr>
          <p:nvPr/>
        </p:nvCxnSpPr>
        <p:spPr>
          <a:xfrm flipH="1">
            <a:off x="7236823" y="1621426"/>
            <a:ext cx="13063" cy="70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3997234" y="1621426"/>
            <a:ext cx="9013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997234" y="1621426"/>
            <a:ext cx="0" cy="65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Diamond 108"/>
          <p:cNvSpPr/>
          <p:nvPr/>
        </p:nvSpPr>
        <p:spPr>
          <a:xfrm>
            <a:off x="3306171" y="2940578"/>
            <a:ext cx="1489165" cy="10450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Input correct</a:t>
            </a:r>
          </a:p>
        </p:txBody>
      </p:sp>
      <p:cxnSp>
        <p:nvCxnSpPr>
          <p:cNvPr id="110" name="Straight Arrow Connector 109"/>
          <p:cNvCxnSpPr>
            <a:stCxn id="89" idx="2"/>
            <a:endCxn id="109" idx="0"/>
          </p:cNvCxnSpPr>
          <p:nvPr/>
        </p:nvCxnSpPr>
        <p:spPr>
          <a:xfrm flipH="1">
            <a:off x="4050754" y="2666460"/>
            <a:ext cx="7711" cy="27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/>
          <p:nvPr/>
        </p:nvCxnSpPr>
        <p:spPr>
          <a:xfrm flipH="1" flipV="1">
            <a:off x="4784722" y="2683826"/>
            <a:ext cx="21228" cy="779268"/>
          </a:xfrm>
          <a:prstGeom prst="bentConnector4">
            <a:avLst>
              <a:gd name="adj1" fmla="val -1015343"/>
              <a:gd name="adj2" fmla="val 830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615632" y="3108557"/>
            <a:ext cx="513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4033701" y="3955184"/>
            <a:ext cx="17052" cy="45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3146512" y="4386689"/>
            <a:ext cx="1843499" cy="127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Photo</a:t>
            </a:r>
          </a:p>
          <a:p>
            <a:pPr algn="ctr"/>
            <a:r>
              <a:rPr lang="en-IN" dirty="0"/>
              <a:t>Update Details</a:t>
            </a:r>
          </a:p>
          <a:p>
            <a:pPr algn="ctr"/>
            <a:r>
              <a:rPr lang="en-IN" dirty="0"/>
              <a:t>Applied Jobs</a:t>
            </a:r>
          </a:p>
          <a:p>
            <a:pPr algn="ctr"/>
            <a:r>
              <a:rPr lang="en-IN" dirty="0"/>
              <a:t>Change Pwd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018550" y="4008700"/>
            <a:ext cx="513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135" name="Parallelogram 134"/>
          <p:cNvSpPr/>
          <p:nvPr/>
        </p:nvSpPr>
        <p:spPr>
          <a:xfrm>
            <a:off x="6152605" y="3262445"/>
            <a:ext cx="2168435" cy="59236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Fill the form Information</a:t>
            </a:r>
          </a:p>
        </p:txBody>
      </p:sp>
      <p:cxnSp>
        <p:nvCxnSpPr>
          <p:cNvPr id="137" name="Straight Connector 136"/>
          <p:cNvCxnSpPr>
            <a:stCxn id="90" idx="2"/>
            <a:endCxn id="135" idx="0"/>
          </p:cNvCxnSpPr>
          <p:nvPr/>
        </p:nvCxnSpPr>
        <p:spPr>
          <a:xfrm>
            <a:off x="7236823" y="2788326"/>
            <a:ext cx="0" cy="47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Diamond 138"/>
          <p:cNvSpPr/>
          <p:nvPr/>
        </p:nvSpPr>
        <p:spPr>
          <a:xfrm>
            <a:off x="6479716" y="4128898"/>
            <a:ext cx="1489165" cy="10450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Input correct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 flipH="1">
            <a:off x="7224299" y="3871641"/>
            <a:ext cx="7711" cy="27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7712068" y="4275455"/>
            <a:ext cx="513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142" name="Elbow Connector 141"/>
          <p:cNvCxnSpPr/>
          <p:nvPr/>
        </p:nvCxnSpPr>
        <p:spPr>
          <a:xfrm flipH="1" flipV="1">
            <a:off x="7968881" y="3871641"/>
            <a:ext cx="21228" cy="779268"/>
          </a:xfrm>
          <a:prstGeom prst="bentConnector4">
            <a:avLst>
              <a:gd name="adj1" fmla="val -1015343"/>
              <a:gd name="adj2" fmla="val 830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139" idx="1"/>
            <a:endCxn id="89" idx="3"/>
          </p:cNvCxnSpPr>
          <p:nvPr/>
        </p:nvCxnSpPr>
        <p:spPr>
          <a:xfrm rot="10800000">
            <a:off x="4946740" y="2459902"/>
            <a:ext cx="1532977" cy="2191513"/>
          </a:xfrm>
          <a:prstGeom prst="bentConnector3">
            <a:avLst>
              <a:gd name="adj1" fmla="val 32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021425" y="4307483"/>
            <a:ext cx="513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9260357" y="2693620"/>
            <a:ext cx="1858194" cy="1005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Apply Jobs</a:t>
            </a: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10063578" y="2114752"/>
            <a:ext cx="0" cy="569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Flowchart: Predefined Process 149"/>
          <p:cNvSpPr/>
          <p:nvPr/>
        </p:nvSpPr>
        <p:spPr>
          <a:xfrm>
            <a:off x="4128581" y="5944930"/>
            <a:ext cx="3861528" cy="83098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Maintain all the data in database</a:t>
            </a:r>
          </a:p>
        </p:txBody>
      </p:sp>
      <p:sp>
        <p:nvSpPr>
          <p:cNvPr id="164" name="Rounded Rectangle 163"/>
          <p:cNvSpPr/>
          <p:nvPr/>
        </p:nvSpPr>
        <p:spPr>
          <a:xfrm>
            <a:off x="8673593" y="5649430"/>
            <a:ext cx="1389985" cy="613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165" name="Rounded Rectangle 164"/>
          <p:cNvSpPr/>
          <p:nvPr/>
        </p:nvSpPr>
        <p:spPr>
          <a:xfrm>
            <a:off x="10530722" y="4650909"/>
            <a:ext cx="1175657" cy="525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cxnSp>
        <p:nvCxnSpPr>
          <p:cNvPr id="169" name="Elbow Connector 168"/>
          <p:cNvCxnSpPr>
            <a:stCxn id="150" idx="3"/>
            <a:endCxn id="164" idx="1"/>
          </p:cNvCxnSpPr>
          <p:nvPr/>
        </p:nvCxnSpPr>
        <p:spPr>
          <a:xfrm flipV="1">
            <a:off x="7990109" y="5956153"/>
            <a:ext cx="683484" cy="4042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64" idx="3"/>
            <a:endCxn id="165" idx="2"/>
          </p:cNvCxnSpPr>
          <p:nvPr/>
        </p:nvCxnSpPr>
        <p:spPr>
          <a:xfrm flipV="1">
            <a:off x="10063578" y="5176268"/>
            <a:ext cx="1054973" cy="779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47" idx="2"/>
          </p:cNvCxnSpPr>
          <p:nvPr/>
        </p:nvCxnSpPr>
        <p:spPr>
          <a:xfrm>
            <a:off x="10189454" y="3699258"/>
            <a:ext cx="0" cy="1474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>
            <a:off x="7712068" y="5173930"/>
            <a:ext cx="2477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7712068" y="5173930"/>
            <a:ext cx="0" cy="78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5983486" y="4656885"/>
            <a:ext cx="28616" cy="125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Elbow Connector 212"/>
          <p:cNvCxnSpPr>
            <a:stCxn id="37" idx="3"/>
          </p:cNvCxnSpPr>
          <p:nvPr/>
        </p:nvCxnSpPr>
        <p:spPr>
          <a:xfrm>
            <a:off x="2265678" y="2632168"/>
            <a:ext cx="568962" cy="36307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2834640" y="6262876"/>
            <a:ext cx="1293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Elbow Connector 221"/>
          <p:cNvCxnSpPr>
            <a:stCxn id="53" idx="2"/>
          </p:cNvCxnSpPr>
          <p:nvPr/>
        </p:nvCxnSpPr>
        <p:spPr>
          <a:xfrm rot="16200000" flipH="1">
            <a:off x="2539450" y="4903108"/>
            <a:ext cx="444139" cy="27341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133" idx="3"/>
          </p:cNvCxnSpPr>
          <p:nvPr/>
        </p:nvCxnSpPr>
        <p:spPr>
          <a:xfrm>
            <a:off x="4990011" y="5026355"/>
            <a:ext cx="620485" cy="9297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itle 1"/>
          <p:cNvSpPr txBox="1">
            <a:spLocks/>
          </p:cNvSpPr>
          <p:nvPr/>
        </p:nvSpPr>
        <p:spPr>
          <a:xfrm>
            <a:off x="0" y="-61918"/>
            <a:ext cx="3170191" cy="69709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632783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620</TotalTime>
  <Words>444</Words>
  <Application>Microsoft Office PowerPoint</Application>
  <PresentationFormat>Widescreen</PresentationFormat>
  <Paragraphs>113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2</vt:lpstr>
      <vt:lpstr>Quotable</vt:lpstr>
      <vt:lpstr>STUDENT REPOSITORY SYSTEM </vt:lpstr>
      <vt:lpstr>CONTENT </vt:lpstr>
      <vt:lpstr>INTRODUCTION</vt:lpstr>
      <vt:lpstr>EXISTING SYSTEM</vt:lpstr>
      <vt:lpstr>DISADVANTAGES</vt:lpstr>
      <vt:lpstr>PROPOSED SYSTEM</vt:lpstr>
      <vt:lpstr>ADVANTAGES</vt:lpstr>
      <vt:lpstr>SOFTWARE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              THANK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REPOSITORY SYSTEM</dc:title>
  <dc:creator>GUNDE, PRABHAKAR</dc:creator>
  <cp:lastModifiedBy>GUNDE, PRABHAKAR</cp:lastModifiedBy>
  <cp:revision>76</cp:revision>
  <dcterms:created xsi:type="dcterms:W3CDTF">2019-10-30T07:44:37Z</dcterms:created>
  <dcterms:modified xsi:type="dcterms:W3CDTF">2019-11-14T07:11:36Z</dcterms:modified>
</cp:coreProperties>
</file>