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82" r:id="rId14"/>
    <p:sldId id="280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3A1323-8D79-1946-B0D7-40001CF92E9D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3A34C8-038E-2045-AF43-DF7DBB8E0E9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DF5E60-9974-AC48-9591-99C2BB44B7CF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C79C5D-2A6F-F04D-97DA-BEF2467B64E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985554"/>
            <a:ext cx="8229600" cy="1685109"/>
          </a:xfrm>
        </p:spPr>
        <p:txBody>
          <a:bodyPr>
            <a:normAutofit/>
          </a:bodyPr>
          <a:lstStyle/>
          <a:p>
            <a:r>
              <a:rPr lang="en-IN" dirty="0"/>
              <a:t>STUDENT REPOSITORY SYSTEM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7171" y="4010297"/>
            <a:ext cx="3744829" cy="1136469"/>
          </a:xfrm>
        </p:spPr>
        <p:txBody>
          <a:bodyPr>
            <a:normAutofit/>
          </a:bodyPr>
          <a:lstStyle/>
          <a:p>
            <a:r>
              <a:rPr lang="en-IN" dirty="0" smtClean="0"/>
              <a:t>POLA SAIKALYAN</a:t>
            </a:r>
            <a:endParaRPr lang="en-IN" sz="2400" dirty="0"/>
          </a:p>
          <a:p>
            <a:r>
              <a:rPr lang="en-IN" dirty="0" smtClean="0"/>
              <a:t>177511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228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73825" y="862149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5" name="Oval 4"/>
          <p:cNvSpPr/>
          <p:nvPr/>
        </p:nvSpPr>
        <p:spPr>
          <a:xfrm>
            <a:off x="2873827" y="2009504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Jobs</a:t>
            </a:r>
          </a:p>
        </p:txBody>
      </p:sp>
      <p:sp>
        <p:nvSpPr>
          <p:cNvPr id="6" name="Oval 5"/>
          <p:cNvSpPr/>
          <p:nvPr/>
        </p:nvSpPr>
        <p:spPr>
          <a:xfrm>
            <a:off x="2873826" y="3107872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 Students</a:t>
            </a:r>
          </a:p>
        </p:txBody>
      </p:sp>
      <p:sp>
        <p:nvSpPr>
          <p:cNvPr id="7" name="Oval 6"/>
          <p:cNvSpPr/>
          <p:nvPr/>
        </p:nvSpPr>
        <p:spPr>
          <a:xfrm>
            <a:off x="2873826" y="4255227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ApploiedStudents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222069" y="3107872"/>
            <a:ext cx="444137" cy="379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stCxn id="9" idx="4"/>
          </p:cNvCxnSpPr>
          <p:nvPr/>
        </p:nvCxnSpPr>
        <p:spPr>
          <a:xfrm flipH="1">
            <a:off x="444137" y="3487783"/>
            <a:ext cx="1" cy="57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4"/>
          </p:cNvCxnSpPr>
          <p:nvPr/>
        </p:nvCxnSpPr>
        <p:spPr>
          <a:xfrm flipH="1">
            <a:off x="222069" y="3487783"/>
            <a:ext cx="222069" cy="28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</p:cNvCxnSpPr>
          <p:nvPr/>
        </p:nvCxnSpPr>
        <p:spPr>
          <a:xfrm>
            <a:off x="444138" y="3487783"/>
            <a:ext cx="222068" cy="28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3103" y="4063637"/>
            <a:ext cx="111034" cy="1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37" y="4063637"/>
            <a:ext cx="111034" cy="1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7"/>
            <a:endCxn id="4" idx="2"/>
          </p:cNvCxnSpPr>
          <p:nvPr/>
        </p:nvCxnSpPr>
        <p:spPr>
          <a:xfrm flipV="1">
            <a:off x="601164" y="1221378"/>
            <a:ext cx="2272661" cy="194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6"/>
            <a:endCxn id="5" idx="2"/>
          </p:cNvCxnSpPr>
          <p:nvPr/>
        </p:nvCxnSpPr>
        <p:spPr>
          <a:xfrm flipV="1">
            <a:off x="666206" y="2368733"/>
            <a:ext cx="2207621" cy="92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5"/>
            <a:endCxn id="6" idx="2"/>
          </p:cNvCxnSpPr>
          <p:nvPr/>
        </p:nvCxnSpPr>
        <p:spPr>
          <a:xfrm>
            <a:off x="601164" y="3432146"/>
            <a:ext cx="2272662" cy="3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5"/>
            <a:endCxn id="7" idx="2"/>
          </p:cNvCxnSpPr>
          <p:nvPr/>
        </p:nvCxnSpPr>
        <p:spPr>
          <a:xfrm>
            <a:off x="601164" y="3432146"/>
            <a:ext cx="2272662" cy="11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873824" y="5558247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cxnSp>
        <p:nvCxnSpPr>
          <p:cNvPr id="52" name="Straight Arrow Connector 51"/>
          <p:cNvCxnSpPr>
            <a:stCxn id="9" idx="5"/>
            <a:endCxn id="35" idx="2"/>
          </p:cNvCxnSpPr>
          <p:nvPr/>
        </p:nvCxnSpPr>
        <p:spPr>
          <a:xfrm>
            <a:off x="601164" y="3432146"/>
            <a:ext cx="2272660" cy="248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448698" y="3108961"/>
            <a:ext cx="444137" cy="379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/>
          <p:cNvCxnSpPr>
            <a:stCxn id="53" idx="4"/>
          </p:cNvCxnSpPr>
          <p:nvPr/>
        </p:nvCxnSpPr>
        <p:spPr>
          <a:xfrm flipH="1">
            <a:off x="6670766" y="3488872"/>
            <a:ext cx="1" cy="57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4"/>
          </p:cNvCxnSpPr>
          <p:nvPr/>
        </p:nvCxnSpPr>
        <p:spPr>
          <a:xfrm flipH="1">
            <a:off x="6448698" y="3488872"/>
            <a:ext cx="222069" cy="28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3" idx="4"/>
          </p:cNvCxnSpPr>
          <p:nvPr/>
        </p:nvCxnSpPr>
        <p:spPr>
          <a:xfrm>
            <a:off x="6670767" y="3488872"/>
            <a:ext cx="222068" cy="28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559732" y="4064726"/>
            <a:ext cx="111034" cy="1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670766" y="4064726"/>
            <a:ext cx="111034" cy="1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998134" y="143691"/>
            <a:ext cx="2717075" cy="718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61" name="Oval 60"/>
          <p:cNvSpPr/>
          <p:nvPr/>
        </p:nvSpPr>
        <p:spPr>
          <a:xfrm>
            <a:off x="8998134" y="1290131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63" name="Oval 62"/>
          <p:cNvSpPr/>
          <p:nvPr/>
        </p:nvSpPr>
        <p:spPr>
          <a:xfrm>
            <a:off x="8998133" y="2455817"/>
            <a:ext cx="2640873" cy="862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Edit </a:t>
            </a:r>
            <a:r>
              <a:rPr lang="en-IN" dirty="0" smtClean="0"/>
              <a:t>Details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8972007" y="4529547"/>
            <a:ext cx="2717075" cy="82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Applied jobs</a:t>
            </a:r>
          </a:p>
        </p:txBody>
      </p:sp>
      <p:sp>
        <p:nvSpPr>
          <p:cNvPr id="65" name="Oval 64"/>
          <p:cNvSpPr/>
          <p:nvPr/>
        </p:nvSpPr>
        <p:spPr>
          <a:xfrm>
            <a:off x="9128759" y="5604710"/>
            <a:ext cx="254943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cxnSp>
        <p:nvCxnSpPr>
          <p:cNvPr id="69" name="Straight Arrow Connector 68"/>
          <p:cNvCxnSpPr>
            <a:stCxn id="53" idx="7"/>
            <a:endCxn id="61" idx="2"/>
          </p:cNvCxnSpPr>
          <p:nvPr/>
        </p:nvCxnSpPr>
        <p:spPr>
          <a:xfrm flipV="1">
            <a:off x="6827793" y="1649360"/>
            <a:ext cx="2170341" cy="151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7"/>
            <a:endCxn id="63" idx="2"/>
          </p:cNvCxnSpPr>
          <p:nvPr/>
        </p:nvCxnSpPr>
        <p:spPr>
          <a:xfrm flipV="1">
            <a:off x="6827793" y="2886892"/>
            <a:ext cx="2170340" cy="27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3" idx="7"/>
            <a:endCxn id="65" idx="2"/>
          </p:cNvCxnSpPr>
          <p:nvPr/>
        </p:nvCxnSpPr>
        <p:spPr>
          <a:xfrm>
            <a:off x="6827793" y="3164598"/>
            <a:ext cx="2300966" cy="279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3" idx="7"/>
          </p:cNvCxnSpPr>
          <p:nvPr/>
        </p:nvCxnSpPr>
        <p:spPr>
          <a:xfrm flipV="1">
            <a:off x="6827793" y="502920"/>
            <a:ext cx="2170339" cy="266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0" y="4226922"/>
            <a:ext cx="978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Admin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73075" y="4207323"/>
            <a:ext cx="978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Student</a:t>
            </a: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0" y="-61918"/>
            <a:ext cx="5590899" cy="7814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USECASE DIAGRAM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853918" y="3190724"/>
            <a:ext cx="2381522" cy="143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974184" y="3553098"/>
            <a:ext cx="2606042" cy="77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Apply </a:t>
            </a:r>
            <a:r>
              <a:rPr lang="en-IN" dirty="0" smtClean="0"/>
              <a:t>Details</a:t>
            </a:r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9440" y="3187337"/>
            <a:ext cx="2286000" cy="48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239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813E585C-F86D-44DA-AEA1-EE0E973E59C0}"/>
              </a:ext>
            </a:extLst>
          </p:cNvPr>
          <p:cNvSpPr txBox="1">
            <a:spLocks/>
          </p:cNvSpPr>
          <p:nvPr/>
        </p:nvSpPr>
        <p:spPr>
          <a:xfrm>
            <a:off x="1" y="-18376"/>
            <a:ext cx="4426226" cy="7814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i="1" dirty="0"/>
              <a:t>CLASS DIAGRAM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41F07D5-3F66-4BA3-8875-3EE88AA5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890232"/>
            <a:ext cx="9519663" cy="57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027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xmlns="" id="{789CC14D-D092-41E7-BF60-BF134D6E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51" y="638855"/>
            <a:ext cx="10229850" cy="5667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7C744F82-1328-4EFB-A19C-FD8A291F3CA3}"/>
              </a:ext>
            </a:extLst>
          </p:cNvPr>
          <p:cNvSpPr txBox="1">
            <a:spLocks/>
          </p:cNvSpPr>
          <p:nvPr/>
        </p:nvSpPr>
        <p:spPr>
          <a:xfrm>
            <a:off x="0" y="-18376"/>
            <a:ext cx="5767753" cy="7814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i="1" dirty="0"/>
              <a:t>SEQUENCE 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218600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078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460251"/>
            <a:ext cx="10763691" cy="970450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5681" y="2434108"/>
            <a:ext cx="10554574" cy="2793626"/>
          </a:xfrm>
        </p:spPr>
        <p:txBody>
          <a:bodyPr/>
          <a:lstStyle/>
          <a:p>
            <a:r>
              <a:rPr lang="en-US" sz="2400" dirty="0">
                <a:cs typeface="Times New Roman" panose="02020603050405020304" pitchFamily="18" charset="0"/>
              </a:rPr>
              <a:t>The project aim to  develop a </a:t>
            </a:r>
            <a:r>
              <a:rPr lang="en-US" sz="2400" dirty="0" smtClean="0">
                <a:cs typeface="Times New Roman" panose="02020603050405020304" pitchFamily="18" charset="0"/>
              </a:rPr>
              <a:t>student repository system. </a:t>
            </a:r>
            <a:r>
              <a:rPr lang="en-US" sz="2400" dirty="0">
                <a:cs typeface="Times New Roman" panose="02020603050405020304" pitchFamily="18" charset="0"/>
              </a:rPr>
              <a:t>In order to provide a solution to current problems and increase the efficiency. Thus our system meets very basic and necessary needs of a </a:t>
            </a:r>
            <a:r>
              <a:rPr lang="en-US" sz="2400" dirty="0" smtClean="0">
                <a:cs typeface="Times New Roman" panose="02020603050405020304" pitchFamily="18" charset="0"/>
              </a:rPr>
              <a:t>students. 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55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4720" y="3124200"/>
            <a:ext cx="7802880" cy="1894362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ThankYou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862149" y="5682342"/>
            <a:ext cx="2185851" cy="692579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dirty="0"/>
              <a:t>Existing System</a:t>
            </a:r>
          </a:p>
          <a:p>
            <a:r>
              <a:rPr lang="en-IN" sz="2400" dirty="0"/>
              <a:t>Disadvantages</a:t>
            </a:r>
          </a:p>
          <a:p>
            <a:r>
              <a:rPr lang="en-IN" sz="2400" dirty="0"/>
              <a:t>Proposed System</a:t>
            </a:r>
          </a:p>
          <a:p>
            <a:r>
              <a:rPr lang="en-IN" sz="2400" dirty="0"/>
              <a:t>Advantages</a:t>
            </a:r>
          </a:p>
          <a:p>
            <a:r>
              <a:rPr lang="en-IN" sz="2400" dirty="0" smtClean="0"/>
              <a:t>Software Requirements</a:t>
            </a:r>
          </a:p>
          <a:p>
            <a:r>
              <a:rPr lang="en-IN" sz="2400" dirty="0" smtClean="0"/>
              <a:t>UML Diagrams</a:t>
            </a:r>
          </a:p>
          <a:p>
            <a:r>
              <a:rPr lang="en-IN" sz="2400" dirty="0" smtClean="0"/>
              <a:t>Conclusion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2115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8712" y="2222288"/>
            <a:ext cx="10554574" cy="2950604"/>
          </a:xfrm>
        </p:spPr>
        <p:txBody>
          <a:bodyPr/>
          <a:lstStyle/>
          <a:p>
            <a:r>
              <a:rPr lang="en-IN" sz="2400" dirty="0"/>
              <a:t>The main objective of this Repository system application is to store all the details of the students permanently by using the one-time registration process.</a:t>
            </a:r>
          </a:p>
          <a:p>
            <a:r>
              <a:rPr lang="en-IN" sz="2400" dirty="0"/>
              <a:t>The students can register their details at once and they get one unique id which is useful to fetch their details to </a:t>
            </a:r>
            <a:r>
              <a:rPr lang="en-IN" sz="2400" dirty="0" smtClean="0"/>
              <a:t>any job </a:t>
            </a:r>
            <a:r>
              <a:rPr lang="en-IN" sz="2400" dirty="0"/>
              <a:t>application automatically.</a:t>
            </a:r>
          </a:p>
        </p:txBody>
      </p:sp>
    </p:spTree>
    <p:extLst>
      <p:ext uri="{BB962C8B-B14F-4D97-AF65-F5344CB8AC3E}">
        <p14:creationId xmlns:p14="http://schemas.microsoft.com/office/powerpoint/2010/main" xmlns="" val="20459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424" y="2259874"/>
            <a:ext cx="10554574" cy="2898778"/>
          </a:xfrm>
        </p:spPr>
        <p:txBody>
          <a:bodyPr/>
          <a:lstStyle/>
          <a:p>
            <a:r>
              <a:rPr lang="en-IN" sz="2400" dirty="0"/>
              <a:t>In the existing repository system, the students have to enter their details every time whenever they required for filling the </a:t>
            </a:r>
            <a:r>
              <a:rPr lang="en-IN" sz="2400" dirty="0" smtClean="0"/>
              <a:t> job application</a:t>
            </a:r>
            <a:r>
              <a:rPr lang="en-IN" sz="2400" dirty="0"/>
              <a:t>.</a:t>
            </a:r>
          </a:p>
          <a:p>
            <a:r>
              <a:rPr lang="en-IN" sz="2400" dirty="0"/>
              <a:t>Student don’t have any Unique ID in Existing system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8996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C5653-8CA2-47A6-9FEE-8CC1DF29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BFAF71-393D-4433-948A-1003DF5A55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6190" y="2266121"/>
            <a:ext cx="10554574" cy="2890311"/>
          </a:xfrm>
        </p:spPr>
        <p:txBody>
          <a:bodyPr>
            <a:normAutofit/>
          </a:bodyPr>
          <a:lstStyle/>
          <a:p>
            <a:r>
              <a:rPr lang="en-US" sz="2400" dirty="0"/>
              <a:t>In Existing System, Student has to fill all personal details everytime he want to apply for a Job Application.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Timeconsuming process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7113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8712" y="2416629"/>
            <a:ext cx="10554574" cy="3442169"/>
          </a:xfrm>
        </p:spPr>
        <p:txBody>
          <a:bodyPr>
            <a:normAutofit/>
          </a:bodyPr>
          <a:lstStyle/>
          <a:p>
            <a:r>
              <a:rPr lang="en-IN" sz="2400" dirty="0"/>
              <a:t>In the proposed repository system the students no need to enter their details every time.</a:t>
            </a:r>
          </a:p>
          <a:p>
            <a:r>
              <a:rPr lang="en-IN" sz="2400" dirty="0"/>
              <a:t>By using their unique registration </a:t>
            </a:r>
            <a:r>
              <a:rPr lang="en-IN" dirty="0" smtClean="0"/>
              <a:t>Username</a:t>
            </a:r>
            <a:r>
              <a:rPr lang="en-IN" sz="2400" dirty="0" smtClean="0"/>
              <a:t> </a:t>
            </a:r>
            <a:r>
              <a:rPr lang="en-IN" sz="2400" dirty="0"/>
              <a:t>the details are automatically fetched to the application only extra details required are to be entered.</a:t>
            </a:r>
          </a:p>
          <a:p>
            <a:r>
              <a:rPr lang="en-IN" sz="2400" dirty="0"/>
              <a:t>The students can update their details in the existed profile whenever they required.</a:t>
            </a:r>
          </a:p>
          <a:p>
            <a:r>
              <a:rPr lang="en-IN" sz="2400" dirty="0"/>
              <a:t>It is the user-friendly environment and less time-consuming.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7310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 smtClean="0"/>
              <a:t>The Details of Student will auto-populate in fields which are required while applying any job through Student Unique Id.</a:t>
            </a:r>
          </a:p>
          <a:p>
            <a:r>
              <a:rPr lang="en-IN" sz="2400" dirty="0" smtClean="0"/>
              <a:t>There </a:t>
            </a:r>
            <a:r>
              <a:rPr lang="en-IN" sz="2400" dirty="0"/>
              <a:t>will be no misplacement of Student Details </a:t>
            </a:r>
          </a:p>
        </p:txBody>
      </p:sp>
    </p:spTree>
    <p:extLst>
      <p:ext uri="{BB962C8B-B14F-4D97-AF65-F5344CB8AC3E}">
        <p14:creationId xmlns:p14="http://schemas.microsoft.com/office/powerpoint/2010/main" xmlns="" val="329829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460251"/>
            <a:ext cx="10763691" cy="970450"/>
          </a:xfrm>
        </p:spPr>
        <p:txBody>
          <a:bodyPr/>
          <a:lstStyle/>
          <a:p>
            <a:r>
              <a:rPr lang="en-IN" dirty="0" smtClean="0"/>
              <a:t>SOFTWARE </a:t>
            </a:r>
            <a:r>
              <a:rPr lang="en-IN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Operating System : Windows</a:t>
            </a:r>
          </a:p>
          <a:p>
            <a:r>
              <a:rPr lang="en-US" sz="2400" dirty="0"/>
              <a:t>Database : SQL Server 2014 </a:t>
            </a:r>
          </a:p>
          <a:p>
            <a:r>
              <a:rPr lang="en-US" sz="2400" dirty="0"/>
              <a:t>IDE :Visual Studio 2019</a:t>
            </a:r>
          </a:p>
          <a:p>
            <a:r>
              <a:rPr lang="en-US" sz="2400" dirty="0"/>
              <a:t>Platform : .Net</a:t>
            </a:r>
          </a:p>
          <a:p>
            <a:r>
              <a:rPr lang="en-US" sz="2400" dirty="0"/>
              <a:t>Web server : IIS</a:t>
            </a:r>
          </a:p>
          <a:p>
            <a:r>
              <a:rPr lang="en-US" sz="2400" dirty="0"/>
              <a:t>Front End : </a:t>
            </a:r>
            <a:r>
              <a:rPr lang="en-US" sz="2400" dirty="0" smtClean="0"/>
              <a:t>Javascript, CSS, </a:t>
            </a:r>
            <a:r>
              <a:rPr lang="en-US" sz="2400" dirty="0" smtClean="0"/>
              <a:t>Html 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8567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85954" y="228599"/>
            <a:ext cx="1240971" cy="4572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1754591" y="1175657"/>
            <a:ext cx="1498059" cy="549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54390" y="1084217"/>
            <a:ext cx="2168434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</a:p>
        </p:txBody>
      </p:sp>
      <p:cxnSp>
        <p:nvCxnSpPr>
          <p:cNvPr id="28" name="Straight Arrow Connector 27"/>
          <p:cNvCxnSpPr>
            <a:stCxn id="2" idx="2"/>
            <a:endCxn id="15" idx="0"/>
          </p:cNvCxnSpPr>
          <p:nvPr/>
        </p:nvCxnSpPr>
        <p:spPr>
          <a:xfrm>
            <a:off x="5806440" y="685799"/>
            <a:ext cx="2632167" cy="39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89130" y="2403567"/>
            <a:ext cx="1776548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cxnSp>
        <p:nvCxnSpPr>
          <p:cNvPr id="41" name="Straight Arrow Connector 40"/>
          <p:cNvCxnSpPr>
            <a:endCxn id="37" idx="0"/>
          </p:cNvCxnSpPr>
          <p:nvPr/>
        </p:nvCxnSpPr>
        <p:spPr>
          <a:xfrm flipH="1">
            <a:off x="1377404" y="1724297"/>
            <a:ext cx="960847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/>
          <p:cNvSpPr/>
          <p:nvPr/>
        </p:nvSpPr>
        <p:spPr>
          <a:xfrm>
            <a:off x="639353" y="3156748"/>
            <a:ext cx="1476103" cy="10294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Input correct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5360" y="4637313"/>
            <a:ext cx="1858194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New Job</a:t>
            </a:r>
          </a:p>
          <a:p>
            <a:pPr algn="ctr"/>
            <a:r>
              <a:rPr lang="en-IN" dirty="0"/>
              <a:t>Manage </a:t>
            </a:r>
            <a:r>
              <a:rPr lang="en-IN" dirty="0" smtClean="0"/>
              <a:t>Students</a:t>
            </a:r>
          </a:p>
          <a:p>
            <a:pPr algn="ctr"/>
            <a:endParaRPr lang="en-IN" dirty="0"/>
          </a:p>
        </p:txBody>
      </p:sp>
      <p:cxnSp>
        <p:nvCxnSpPr>
          <p:cNvPr id="57" name="Elbow Connector 56"/>
          <p:cNvCxnSpPr>
            <a:stCxn id="52" idx="3"/>
          </p:cNvCxnSpPr>
          <p:nvPr/>
        </p:nvCxnSpPr>
        <p:spPr>
          <a:xfrm flipH="1" flipV="1">
            <a:off x="2094228" y="2892229"/>
            <a:ext cx="21228" cy="779268"/>
          </a:xfrm>
          <a:prstGeom prst="bentConnector4">
            <a:avLst>
              <a:gd name="adj1" fmla="val -1076880"/>
              <a:gd name="adj2" fmla="val 83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99801" y="3125287"/>
            <a:ext cx="51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94457" y="4186246"/>
            <a:ext cx="51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62" name="Straight Arrow Connector 61"/>
          <p:cNvCxnSpPr>
            <a:stCxn id="52" idx="2"/>
            <a:endCxn id="53" idx="0"/>
          </p:cNvCxnSpPr>
          <p:nvPr/>
        </p:nvCxnSpPr>
        <p:spPr>
          <a:xfrm>
            <a:off x="1377405" y="4186245"/>
            <a:ext cx="17052" cy="45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7" idx="2"/>
            <a:endCxn id="52" idx="0"/>
          </p:cNvCxnSpPr>
          <p:nvPr/>
        </p:nvCxnSpPr>
        <p:spPr>
          <a:xfrm>
            <a:off x="1377404" y="2860768"/>
            <a:ext cx="1" cy="29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6279152" y="2344781"/>
            <a:ext cx="1776548" cy="413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8516983" y="2357251"/>
            <a:ext cx="1776548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cxnSp>
        <p:nvCxnSpPr>
          <p:cNvPr id="105" name="Straight Arrow Connector 104"/>
          <p:cNvCxnSpPr>
            <a:stCxn id="15" idx="2"/>
          </p:cNvCxnSpPr>
          <p:nvPr/>
        </p:nvCxnSpPr>
        <p:spPr>
          <a:xfrm>
            <a:off x="8438607" y="1765119"/>
            <a:ext cx="1097279" cy="57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290203" y="2688518"/>
            <a:ext cx="1843499" cy="127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Edit</a:t>
            </a:r>
            <a:r>
              <a:rPr lang="en-IN" dirty="0" smtClean="0"/>
              <a:t> </a:t>
            </a:r>
            <a:r>
              <a:rPr lang="en-IN" dirty="0"/>
              <a:t>Details</a:t>
            </a:r>
          </a:p>
          <a:p>
            <a:pPr algn="ctr"/>
            <a:r>
              <a:rPr lang="en-IN" dirty="0" err="1" smtClean="0"/>
              <a:t>ApplyJobs</a:t>
            </a:r>
            <a:endParaRPr lang="en-IN" dirty="0" smtClean="0"/>
          </a:p>
          <a:p>
            <a:pPr algn="ctr"/>
            <a:r>
              <a:rPr lang="en-IN" dirty="0" smtClean="0"/>
              <a:t>Applied Jobs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34" name="TextBox 133"/>
          <p:cNvSpPr txBox="1"/>
          <p:nvPr/>
        </p:nvSpPr>
        <p:spPr>
          <a:xfrm>
            <a:off x="4397373" y="3969511"/>
            <a:ext cx="51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35" name="Parallelogram 134"/>
          <p:cNvSpPr/>
          <p:nvPr/>
        </p:nvSpPr>
        <p:spPr>
          <a:xfrm>
            <a:off x="8464731" y="3236318"/>
            <a:ext cx="2024742" cy="695601"/>
          </a:xfrm>
          <a:prstGeom prst="parallelogram">
            <a:avLst>
              <a:gd name="adj" fmla="val 22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Fill the </a:t>
            </a:r>
            <a:r>
              <a:rPr lang="en-IN" dirty="0" smtClean="0"/>
              <a:t> </a:t>
            </a:r>
            <a:r>
              <a:rPr lang="en-IN" dirty="0"/>
              <a:t>Information</a:t>
            </a:r>
          </a:p>
        </p:txBody>
      </p:sp>
      <p:sp>
        <p:nvSpPr>
          <p:cNvPr id="139" name="Diamond 138"/>
          <p:cNvSpPr/>
          <p:nvPr/>
        </p:nvSpPr>
        <p:spPr>
          <a:xfrm>
            <a:off x="6479716" y="3423504"/>
            <a:ext cx="1489165" cy="1045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Input correct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7224299" y="3871641"/>
            <a:ext cx="7711" cy="27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712068" y="4275455"/>
            <a:ext cx="51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42" name="Elbow Connector 141"/>
          <p:cNvCxnSpPr>
            <a:stCxn id="139" idx="3"/>
          </p:cNvCxnSpPr>
          <p:nvPr/>
        </p:nvCxnSpPr>
        <p:spPr>
          <a:xfrm flipH="1" flipV="1">
            <a:off x="7668437" y="2800489"/>
            <a:ext cx="300444" cy="1145531"/>
          </a:xfrm>
          <a:prstGeom prst="bentConnector4">
            <a:avLst>
              <a:gd name="adj1" fmla="val -76087"/>
              <a:gd name="adj2" fmla="val 72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9449624" y="2741770"/>
            <a:ext cx="20947" cy="41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lowchart: Predefined Process 149"/>
          <p:cNvSpPr/>
          <p:nvPr/>
        </p:nvSpPr>
        <p:spPr>
          <a:xfrm>
            <a:off x="4128581" y="5944930"/>
            <a:ext cx="3861528" cy="83098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Maintain all the data in database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8673593" y="5649430"/>
            <a:ext cx="1389985" cy="613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530722" y="4650909"/>
            <a:ext cx="1175657" cy="525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169" name="Elbow Connector 168"/>
          <p:cNvCxnSpPr>
            <a:stCxn id="150" idx="3"/>
            <a:endCxn id="164" idx="1"/>
          </p:cNvCxnSpPr>
          <p:nvPr/>
        </p:nvCxnSpPr>
        <p:spPr>
          <a:xfrm flipV="1">
            <a:off x="7990109" y="5956153"/>
            <a:ext cx="683484" cy="404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64" idx="3"/>
            <a:endCxn id="165" idx="2"/>
          </p:cNvCxnSpPr>
          <p:nvPr/>
        </p:nvCxnSpPr>
        <p:spPr>
          <a:xfrm flipV="1">
            <a:off x="10063578" y="5176268"/>
            <a:ext cx="1054973" cy="779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7733211" y="5042263"/>
            <a:ext cx="2808516" cy="3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7712068" y="5081451"/>
            <a:ext cx="8081" cy="87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37" idx="3"/>
          </p:cNvCxnSpPr>
          <p:nvPr/>
        </p:nvCxnSpPr>
        <p:spPr>
          <a:xfrm>
            <a:off x="2265678" y="2632168"/>
            <a:ext cx="568962" cy="36307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834640" y="6262876"/>
            <a:ext cx="1293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53" idx="2"/>
          </p:cNvCxnSpPr>
          <p:nvPr/>
        </p:nvCxnSpPr>
        <p:spPr>
          <a:xfrm rot="16200000" flipH="1">
            <a:off x="2539450" y="4903108"/>
            <a:ext cx="444139" cy="2734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 rot="16200000" flipH="1">
            <a:off x="3938457" y="4095206"/>
            <a:ext cx="1854921" cy="16589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itle 1"/>
          <p:cNvSpPr txBox="1">
            <a:spLocks/>
          </p:cNvSpPr>
          <p:nvPr/>
        </p:nvSpPr>
        <p:spPr>
          <a:xfrm>
            <a:off x="0" y="-61918"/>
            <a:ext cx="1789611" cy="66280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FLOWCHART</a:t>
            </a:r>
          </a:p>
        </p:txBody>
      </p:sp>
      <p:cxnSp>
        <p:nvCxnSpPr>
          <p:cNvPr id="76" name="Straight Connector 75"/>
          <p:cNvCxnSpPr>
            <a:stCxn id="14" idx="0"/>
            <a:endCxn id="2" idx="2"/>
          </p:cNvCxnSpPr>
          <p:nvPr/>
        </p:nvCxnSpPr>
        <p:spPr>
          <a:xfrm flipV="1">
            <a:off x="2503620" y="685799"/>
            <a:ext cx="3302820" cy="489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39" idx="0"/>
          </p:cNvCxnSpPr>
          <p:nvPr/>
        </p:nvCxnSpPr>
        <p:spPr>
          <a:xfrm flipH="1">
            <a:off x="7224299" y="2834640"/>
            <a:ext cx="12524" cy="588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89" idx="0"/>
          </p:cNvCxnSpPr>
          <p:nvPr/>
        </p:nvCxnSpPr>
        <p:spPr>
          <a:xfrm flipH="1">
            <a:off x="7167426" y="1776549"/>
            <a:ext cx="1258117" cy="56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/>
          <p:nvPr/>
        </p:nvCxnSpPr>
        <p:spPr>
          <a:xfrm rot="10800000">
            <a:off x="5159830" y="3239587"/>
            <a:ext cx="1541954" cy="7194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/>
          <p:cNvCxnSpPr/>
          <p:nvPr/>
        </p:nvCxnSpPr>
        <p:spPr>
          <a:xfrm rot="10800000">
            <a:off x="8033660" y="2704013"/>
            <a:ext cx="679267" cy="50945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32783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660</TotalTime>
  <Words>364</Words>
  <Application>Microsoft Office PowerPoint</Application>
  <PresentationFormat>Custom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STUDENT REPOSITORY SYSTEM </vt:lpstr>
      <vt:lpstr>CONTENT </vt:lpstr>
      <vt:lpstr>INTRODUCTION</vt:lpstr>
      <vt:lpstr>EXISTING SYSTEM</vt:lpstr>
      <vt:lpstr>DISADVANTAGES</vt:lpstr>
      <vt:lpstr>PROPOSED SYSTEM</vt:lpstr>
      <vt:lpstr>ADVANTAGES</vt:lpstr>
      <vt:lpstr>SOFTWARE REQUIREMENTS</vt:lpstr>
      <vt:lpstr>Slide 9</vt:lpstr>
      <vt:lpstr>Slide 10</vt:lpstr>
      <vt:lpstr>Slide 11</vt:lpstr>
      <vt:lpstr>Slide 12</vt:lpstr>
      <vt:lpstr>Slide 13</vt:lpstr>
      <vt:lpstr>CONCLUSION</vt:lpstr>
      <vt:lpstr>ThankYou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REPOSITORY SYSTEM</dc:title>
  <dc:creator>GUNDE, PRABHAKAR</dc:creator>
  <cp:lastModifiedBy>santhu pola</cp:lastModifiedBy>
  <cp:revision>86</cp:revision>
  <dcterms:created xsi:type="dcterms:W3CDTF">2019-10-30T07:44:37Z</dcterms:created>
  <dcterms:modified xsi:type="dcterms:W3CDTF">2019-11-19T17:24:34Z</dcterms:modified>
</cp:coreProperties>
</file>