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700" autoAdjust="0"/>
  </p:normalViewPr>
  <p:slideViewPr>
    <p:cSldViewPr snapToGrid="0">
      <p:cViewPr varScale="1">
        <p:scale>
          <a:sx n="83" d="100"/>
          <a:sy n="83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B5B97-5572-4403-882B-7E15E1EFB63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2B771-FF6E-46B9-A4F4-4120769F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9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97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56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25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51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31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4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6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8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9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43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71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0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60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6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1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A3F8F1-2AF4-4B17-8F47-A85B43389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7D9998C-B3D9-4147-B850-6488A4FE1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22017F-50B6-479A-AF43-406C87EF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37D-21DE-45F4-918D-335331F5C55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9E81F6-E6E7-49EB-B298-3A2450A8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229478-DB50-45D3-B0BC-F534DEAD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8F0D1F-0A39-44F8-BD8C-FCCFEC6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F13F4B5-9798-4CD2-96FA-BBEFDEB84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17DF8D-D3F0-48F7-BF91-A321247C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37D-21DE-45F4-918D-335331F5C55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BD109A-A9E7-4883-8235-713D03D7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DDF824-9331-43F6-B15E-0479CA20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8A81E18-869C-4B10-8A3F-388EF4FD2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CDA940-EF93-492F-99CE-696FBEC3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BC3DAE-F821-4BC9-BF49-7B1387C0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37D-21DE-45F4-918D-335331F5C55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74836E-2CD5-4ED4-AB24-F5DC8424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2B0F06-6086-4B9C-B96A-EA410D7F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3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CB484D-82D7-4DA8-B7A8-643BE611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B1F778-8FA8-4B3B-A3BF-4CCC22F93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889A4E-167A-4969-964F-6516AFB1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37D-21DE-45F4-918D-335331F5C55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8CF39F-F853-4FCC-A6C8-A3450527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E91F7C-9E0B-495A-A86B-A5719F36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0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B69ACC-96D8-41D3-8F35-403B85D3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F4A9657-DE34-4187-9B79-0E0A26C77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9037AE-59CC-43EE-98ED-117B698E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37D-21DE-45F4-918D-335331F5C55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24C28C-2EE8-4620-A061-820BAEE4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FD0146-CF41-497B-A724-28E284C1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3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C4650F-D12B-4896-A9B3-749DB059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BD5645-B3CC-48DE-9B98-B6F14F9B8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DDCC6A7-CDDF-4B88-8394-6ECF7956A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077FD4-3C8C-4ABE-9F33-1A9E42C0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37D-21DE-45F4-918D-335331F5C55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81FA034-1A06-4652-8668-6C758A10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9A239E6-6CEE-4430-B797-A0BEDF34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7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3CF868-7665-45E7-8123-B143EAC82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4F25FF-67E3-43C6-982C-0C89000BA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36E7DC2-ADEC-42D0-A1F1-37EBDB4BA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3474D9C-9F27-46F9-AF31-1E03C7102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9161BBE-29B9-4BA1-AA34-FCED5F192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E6F865-7689-4801-B910-442F0B5D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37D-21DE-45F4-918D-335331F5C55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B765B9E-988C-45BB-B457-B5605DA6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DDEFFF0-1774-44BA-BEA4-928015EE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6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7F75F1-AFAB-44A6-9C3F-B714701E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61111D0-2DEB-4346-A3A6-67A0DB61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37D-21DE-45F4-918D-335331F5C55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80766EB-E0D8-4AF5-AB7F-6522A325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B906CF-C884-4F6E-B6DA-82A1E206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9EEBD0A-BD69-46DB-A013-9855AB43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37D-21DE-45F4-918D-335331F5C55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EF22ABF-BBCB-4CC0-8C99-478FFB85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5C18F65-7026-45CA-8D1F-025224F0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2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2DCCB-4E7B-4921-9CF6-65314831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9712CD-4D0C-4412-90D8-974C84E8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AF99C5-8D9E-468A-BADE-A1D9CC09E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7A4899-CD6F-467C-9820-D93C8F8A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37D-21DE-45F4-918D-335331F5C55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B43905D-9A91-4341-A131-E045EAF4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899CBFF-1D98-4DCD-83AD-B34FAB96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896EEF-0D3A-4421-9DF7-A6B04F94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B0E36F9-6537-4A64-A539-ED91D03DD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234A1EE-7D2F-42DD-837E-09CFED0F7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0E3814A-F4D6-4C0F-AB84-88BB02CB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37D-21DE-45F4-918D-335331F5C55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841C398-490B-467D-99BF-74E373BF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A26B6B1-43F4-4901-9CD1-738EA630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67B4535-FAC9-4D93-897D-9033F7A5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E9C0D1-441A-419C-B119-C37578DF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3AD45D-993A-4DCB-AB40-AF4EA2856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4237D-21DE-45F4-918D-335331F5C55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DC4ADB5-EE8D-4026-BE8A-D29FA267E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16FE1-964E-442E-91B1-D91746639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7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A73EAD-E582-4AE7-8B63-F854D944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8981"/>
            <a:ext cx="9144000" cy="997672"/>
          </a:xfrm>
        </p:spPr>
        <p:txBody>
          <a:bodyPr/>
          <a:lstStyle/>
          <a:p>
            <a:r>
              <a:rPr lang="en-US" dirty="0"/>
              <a:t>Selenium </a:t>
            </a:r>
            <a:r>
              <a:rPr lang="tr-TR" dirty="0" smtClean="0"/>
              <a:t>CSS </a:t>
            </a:r>
            <a:r>
              <a:rPr lang="tr-TR" dirty="0" err="1" smtClean="0"/>
              <a:t>Selector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C750391-0274-4428-93ED-474E91D32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1238"/>
            <a:ext cx="9144000" cy="674398"/>
          </a:xfrm>
        </p:spPr>
        <p:txBody>
          <a:bodyPr/>
          <a:lstStyle/>
          <a:p>
            <a:r>
              <a:rPr lang="tr-TR" dirty="0" smtClean="0"/>
              <a:t>En çok kullanılan </a:t>
            </a:r>
            <a:r>
              <a:rPr lang="tr-TR" dirty="0" err="1" smtClean="0"/>
              <a:t>locators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94" y="1223911"/>
            <a:ext cx="3558084" cy="17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Autofit/>
          </a:bodyPr>
          <a:lstStyle/>
          <a:p>
            <a:r>
              <a:rPr lang="tr-TR" sz="3600" b="1" dirty="0" smtClean="0"/>
              <a:t>Space  ile </a:t>
            </a:r>
            <a:r>
              <a:rPr lang="tr-TR" sz="3600" b="1" dirty="0" err="1" smtClean="0"/>
              <a:t>tum</a:t>
            </a:r>
            <a:r>
              <a:rPr lang="tr-TR" sz="3600" b="1" dirty="0" smtClean="0"/>
              <a:t> alt </a:t>
            </a:r>
            <a:r>
              <a:rPr lang="tr-TR" sz="3600" b="1" smtClean="0"/>
              <a:t>elemanlardan bulma</a:t>
            </a:r>
            <a:endParaRPr lang="en-US" sz="36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1733931"/>
            <a:ext cx="78105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smtClean="0"/>
              <a:t>: not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" y="1517713"/>
            <a:ext cx="7260336" cy="3822383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300216" y="3904488"/>
            <a:ext cx="442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// </a:t>
            </a:r>
            <a:r>
              <a:rPr lang="tr-TR" dirty="0" err="1" smtClean="0"/>
              <a:t>İnput</a:t>
            </a:r>
            <a:r>
              <a:rPr lang="tr-TR" dirty="0" smtClean="0"/>
              <a:t> </a:t>
            </a:r>
            <a:r>
              <a:rPr lang="tr-TR" dirty="0" err="1" smtClean="0"/>
              <a:t>lardan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ı </a:t>
            </a:r>
            <a:r>
              <a:rPr lang="tr-TR" dirty="0" err="1" smtClean="0"/>
              <a:t>required</a:t>
            </a:r>
            <a:r>
              <a:rPr lang="tr-TR" dirty="0" smtClean="0"/>
              <a:t> OLMAYANLAR 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6781800" y="4367784"/>
            <a:ext cx="411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// </a:t>
            </a:r>
            <a:r>
              <a:rPr lang="tr-TR" dirty="0" err="1" smtClean="0"/>
              <a:t>İnput</a:t>
            </a:r>
            <a:r>
              <a:rPr lang="tr-TR" dirty="0" smtClean="0"/>
              <a:t> </a:t>
            </a:r>
            <a:r>
              <a:rPr lang="tr-TR" dirty="0" err="1" smtClean="0"/>
              <a:t>lardan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ı </a:t>
            </a:r>
            <a:r>
              <a:rPr lang="tr-TR" dirty="0" err="1" smtClean="0"/>
              <a:t>email</a:t>
            </a:r>
            <a:r>
              <a:rPr lang="tr-TR" dirty="0" smtClean="0"/>
              <a:t> OLMAYANLAR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28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smtClean="0"/>
              <a:t>: </a:t>
            </a:r>
            <a:r>
              <a:rPr lang="tr-TR" sz="5400" b="1" dirty="0" err="1" smtClean="0"/>
              <a:t>nth-child</a:t>
            </a:r>
            <a:r>
              <a:rPr lang="tr-TR" sz="5400" b="1" dirty="0" smtClean="0"/>
              <a:t>                                      :</a:t>
            </a:r>
            <a:r>
              <a:rPr lang="tr-TR" sz="5400" b="1" dirty="0" err="1" smtClean="0"/>
              <a:t>first-child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" y="1383841"/>
            <a:ext cx="11731573" cy="49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6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smtClean="0"/>
              <a:t>: </a:t>
            </a:r>
            <a:r>
              <a:rPr lang="tr-TR" sz="5400" b="1" dirty="0" err="1" smtClean="0"/>
              <a:t>nth-last-child</a:t>
            </a:r>
            <a:r>
              <a:rPr lang="tr-TR" sz="5400" b="1" dirty="0" smtClean="0"/>
              <a:t>                             :</a:t>
            </a:r>
            <a:r>
              <a:rPr lang="tr-TR" sz="5400" b="1" dirty="0" err="1" smtClean="0"/>
              <a:t>last-child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19" y="1383841"/>
            <a:ext cx="11068354" cy="472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smtClean="0"/>
              <a:t>: </a:t>
            </a:r>
            <a:r>
              <a:rPr lang="tr-TR" sz="5400" b="1" dirty="0" err="1" smtClean="0"/>
              <a:t>nth</a:t>
            </a:r>
            <a:r>
              <a:rPr lang="tr-TR" sz="5400" b="1" dirty="0" smtClean="0"/>
              <a:t>-of-</a:t>
            </a:r>
            <a:r>
              <a:rPr lang="tr-TR" sz="5400" b="1" dirty="0" err="1" smtClean="0"/>
              <a:t>type</a:t>
            </a:r>
            <a:r>
              <a:rPr lang="tr-TR" sz="5400" b="1" dirty="0" smtClean="0"/>
              <a:t>                        :</a:t>
            </a:r>
            <a:r>
              <a:rPr lang="tr-TR" sz="5400" b="1" dirty="0" err="1" smtClean="0"/>
              <a:t>nth</a:t>
            </a:r>
            <a:r>
              <a:rPr lang="tr-TR" sz="5400" b="1" dirty="0" smtClean="0"/>
              <a:t>-</a:t>
            </a:r>
            <a:r>
              <a:rPr lang="tr-TR" sz="5400" b="1" dirty="0" err="1" smtClean="0"/>
              <a:t>last</a:t>
            </a:r>
            <a:r>
              <a:rPr lang="tr-TR" sz="5400" b="1" dirty="0" smtClean="0"/>
              <a:t>-of-</a:t>
            </a:r>
            <a:r>
              <a:rPr lang="tr-TR" sz="5400" b="1" dirty="0" err="1" smtClean="0"/>
              <a:t>type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" y="1452562"/>
            <a:ext cx="10848975" cy="3952875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1958109" y="5172423"/>
            <a:ext cx="6668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1- </a:t>
            </a:r>
            <a:r>
              <a:rPr lang="tr-TR" dirty="0" err="1" smtClean="0"/>
              <a:t>img</a:t>
            </a:r>
            <a:r>
              <a:rPr lang="tr-TR" dirty="0" smtClean="0"/>
              <a:t> </a:t>
            </a:r>
            <a:r>
              <a:rPr lang="tr-TR" dirty="0" err="1" smtClean="0"/>
              <a:t>lardan</a:t>
            </a:r>
            <a:r>
              <a:rPr lang="tr-TR" dirty="0" smtClean="0"/>
              <a:t> 1.cisi</a:t>
            </a:r>
          </a:p>
          <a:p>
            <a:r>
              <a:rPr lang="tr-TR" dirty="0" smtClean="0"/>
              <a:t>2- p </a:t>
            </a:r>
            <a:r>
              <a:rPr lang="tr-TR" dirty="0" err="1" smtClean="0"/>
              <a:t>lerden</a:t>
            </a:r>
            <a:r>
              <a:rPr lang="tr-TR" dirty="0" smtClean="0"/>
              <a:t> 2.si</a:t>
            </a:r>
          </a:p>
          <a:p>
            <a:r>
              <a:rPr lang="tr-TR" dirty="0" smtClean="0"/>
              <a:t>3- </a:t>
            </a:r>
            <a:r>
              <a:rPr lang="tr-TR" dirty="0" err="1" smtClean="0"/>
              <a:t>img</a:t>
            </a:r>
            <a:r>
              <a:rPr lang="tr-TR" dirty="0" smtClean="0"/>
              <a:t> </a:t>
            </a:r>
            <a:r>
              <a:rPr lang="tr-TR" dirty="0" err="1" smtClean="0"/>
              <a:t>lardan</a:t>
            </a:r>
            <a:r>
              <a:rPr lang="tr-TR" dirty="0" smtClean="0"/>
              <a:t> 4.cüsü var mı? Yok  </a:t>
            </a:r>
            <a:r>
              <a:rPr lang="tr-TR" dirty="0" err="1" smtClean="0"/>
              <a:t>null</a:t>
            </a:r>
            <a:r>
              <a:rPr lang="tr-TR" dirty="0" smtClean="0"/>
              <a:t> yani 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such</a:t>
            </a:r>
            <a:r>
              <a:rPr lang="tr-TR" dirty="0" smtClean="0"/>
              <a:t> element </a:t>
            </a:r>
            <a:r>
              <a:rPr lang="tr-TR" dirty="0" err="1" smtClean="0"/>
              <a:t>exception</a:t>
            </a:r>
            <a:endParaRPr lang="tr-TR" dirty="0" smtClean="0"/>
          </a:p>
        </p:txBody>
      </p:sp>
      <p:sp>
        <p:nvSpPr>
          <p:cNvPr id="5" name="Metin kutusu 4"/>
          <p:cNvSpPr txBox="1"/>
          <p:nvPr/>
        </p:nvSpPr>
        <p:spPr>
          <a:xfrm>
            <a:off x="4775199" y="2456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4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0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smtClean="0"/>
              <a:t>: </a:t>
            </a:r>
            <a:r>
              <a:rPr lang="tr-TR" sz="5400" b="1" dirty="0" err="1" smtClean="0"/>
              <a:t>disable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698" y="1939480"/>
            <a:ext cx="81153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smtClean="0"/>
              <a:t>: </a:t>
            </a:r>
            <a:r>
              <a:rPr lang="tr-TR" sz="5400" b="1" dirty="0" err="1" smtClean="0"/>
              <a:t>checked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25" y="1724025"/>
            <a:ext cx="49339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err="1" smtClean="0"/>
              <a:t>Locator</a:t>
            </a:r>
            <a:r>
              <a:rPr lang="tr-TR" sz="5400" b="1" dirty="0" smtClean="0"/>
              <a:t> in </a:t>
            </a:r>
            <a:r>
              <a:rPr lang="tr-TR" sz="5400" b="1" dirty="0" err="1" smtClean="0"/>
              <a:t>java</a:t>
            </a:r>
            <a:r>
              <a:rPr lang="tr-TR" sz="5400" b="1" dirty="0" smtClean="0"/>
              <a:t> &amp; </a:t>
            </a:r>
            <a:r>
              <a:rPr lang="tr-TR" sz="5400" b="1" dirty="0" err="1" smtClean="0"/>
              <a:t>chrome</a:t>
            </a:r>
            <a:r>
              <a:rPr lang="tr-TR" sz="5400" b="1" dirty="0" smtClean="0"/>
              <a:t> </a:t>
            </a:r>
            <a:r>
              <a:rPr lang="tr-TR" sz="5400" b="1" dirty="0" err="1" smtClean="0"/>
              <a:t>console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7" y="2181225"/>
            <a:ext cx="75914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Niçin CSS </a:t>
            </a:r>
            <a:r>
              <a:rPr lang="tr-TR" b="1" dirty="0" err="1" smtClean="0"/>
              <a:t>selectors</a:t>
            </a:r>
            <a:endParaRPr lang="en-US" b="1" dirty="0"/>
          </a:p>
        </p:txBody>
      </p:sp>
      <p:sp>
        <p:nvSpPr>
          <p:cNvPr id="6" name="Dikdörtgen 5"/>
          <p:cNvSpPr/>
          <p:nvPr/>
        </p:nvSpPr>
        <p:spPr>
          <a:xfrm>
            <a:off x="838200" y="1508082"/>
            <a:ext cx="11039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id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 ve name den sonra 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Kolaydır.(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easy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sz="2400" dirty="0" smtClean="0">
              <a:solidFill>
                <a:srgbClr val="3B3835"/>
              </a:solidFill>
              <a:latin typeface="Helvetica Neu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id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ve name den sonra en hızlısıdır.(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faster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sz="2400" dirty="0" smtClean="0">
              <a:solidFill>
                <a:srgbClr val="3B3835"/>
              </a:solidFill>
              <a:latin typeface="Helvetica Neu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id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 ve name den sonra </a:t>
            </a:r>
            <a:r>
              <a:rPr lang="tr-TR" sz="2400" dirty="0" smtClean="0"/>
              <a:t>Tarayıcılar diline en uygun olanıdır.(</a:t>
            </a:r>
            <a:r>
              <a:rPr lang="tr-TR" sz="2400" dirty="0" err="1" smtClean="0"/>
              <a:t>native</a:t>
            </a:r>
            <a:r>
              <a:rPr lang="tr-TR" sz="24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smtClean="0"/>
              <a:t>Web yazılımcıları elemanlarda özellikleri her zaman kullanılır. Bu yüzden kullanışlıdır. </a:t>
            </a:r>
            <a:endParaRPr lang="tr-TR" sz="24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# -&gt; </a:t>
            </a:r>
            <a:r>
              <a:rPr lang="tr-TR" b="1" dirty="0" err="1" smtClean="0"/>
              <a:t>id</a:t>
            </a:r>
            <a:r>
              <a:rPr lang="tr-TR" b="1" dirty="0" smtClean="0"/>
              <a:t> için</a:t>
            </a:r>
            <a:endParaRPr lang="en-US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838200" y="1589270"/>
            <a:ext cx="108985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By.cssSelector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(‘’#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logout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’’); //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id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si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logout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olan  [</a:t>
            </a:r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id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='</a:t>
            </a:r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logout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']</a:t>
            </a:r>
            <a:endParaRPr lang="tr-TR" sz="2400" dirty="0" smtClean="0">
              <a:solidFill>
                <a:srgbClr val="3B3835"/>
              </a:solidFill>
              <a:latin typeface="Helvetica Neue"/>
            </a:endParaRPr>
          </a:p>
          <a:p>
            <a:endParaRPr lang="tr-TR" sz="2400" dirty="0">
              <a:solidFill>
                <a:srgbClr val="3B3835"/>
              </a:solidFill>
              <a:latin typeface="Helvetica Neue"/>
            </a:endParaRPr>
          </a:p>
          <a:p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By.cssSelector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(‘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a#logout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’’);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 // a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tag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lılar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için de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id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si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logout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olan a[</a:t>
            </a:r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id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='</a:t>
            </a:r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logout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']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4873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tr-TR" sz="7300" b="1" dirty="0" smtClean="0"/>
              <a:t>.</a:t>
            </a:r>
            <a:r>
              <a:rPr lang="tr-TR" b="1" dirty="0" smtClean="0"/>
              <a:t>    -&gt;    </a:t>
            </a:r>
            <a:r>
              <a:rPr lang="tr-TR" b="1" dirty="0" err="1" smtClean="0"/>
              <a:t>class</a:t>
            </a:r>
            <a:r>
              <a:rPr lang="tr-TR" b="1" dirty="0" smtClean="0"/>
              <a:t> için</a:t>
            </a:r>
            <a:endParaRPr lang="en-US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838200" y="1589270"/>
            <a:ext cx="90996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By.cssSelector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(‘’.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center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’’); // [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class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center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’] 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 [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class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center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’]</a:t>
            </a:r>
            <a:endParaRPr lang="tr-TR" sz="2400" dirty="0" smtClean="0">
              <a:solidFill>
                <a:srgbClr val="3B3835"/>
              </a:solidFill>
              <a:latin typeface="Helvetica Neue"/>
            </a:endParaRPr>
          </a:p>
          <a:p>
            <a:endParaRPr lang="tr-TR" sz="2400" dirty="0">
              <a:solidFill>
                <a:srgbClr val="3B3835"/>
              </a:solidFill>
              <a:latin typeface="Helvetica Neue"/>
            </a:endParaRPr>
          </a:p>
          <a:p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By.cssSelector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(‘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p.center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’’);  // p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tag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lılar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için de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class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i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center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olan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0594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err="1" smtClean="0"/>
              <a:t>Tag</a:t>
            </a:r>
            <a:r>
              <a:rPr lang="tr-TR" sz="5400" b="1" dirty="0" smtClean="0"/>
              <a:t> name ile arama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37744" y="1589270"/>
            <a:ext cx="118689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By.cssSelector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(‘’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input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’’); // bütün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input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taglı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olanları seçer. </a:t>
            </a:r>
          </a:p>
          <a:p>
            <a:endParaRPr lang="tr-TR" sz="2400" dirty="0">
              <a:solidFill>
                <a:srgbClr val="3B3835"/>
              </a:solidFill>
              <a:latin typeface="Helvetica Neue"/>
            </a:endParaRPr>
          </a:p>
          <a:p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By.cssSelector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(‘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input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[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type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text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’]’’);  //bütün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inputlarda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type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=‘’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text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’’ olanları seçer</a:t>
            </a:r>
          </a:p>
          <a:p>
            <a:endParaRPr lang="tr-TR" sz="2400" dirty="0">
              <a:solidFill>
                <a:srgbClr val="3B3835"/>
              </a:solidFill>
              <a:latin typeface="Helvetica Neue"/>
            </a:endParaRPr>
          </a:p>
          <a:p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By.cssSelector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(‘’</a:t>
            </a:r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input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[</a:t>
            </a:r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type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text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’][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placeholder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=‘First Name’]’’) // bütün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inputlar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içinden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type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=‘’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text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’’ </a:t>
            </a:r>
            <a:r>
              <a:rPr lang="tr-TR" sz="2400" b="1" dirty="0" smtClean="0">
                <a:solidFill>
                  <a:srgbClr val="FF0000"/>
                </a:solidFill>
                <a:latin typeface="Helvetica Neue"/>
              </a:rPr>
              <a:t>ve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placeholder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=‘’First Name’’ olanı bulur.</a:t>
            </a:r>
          </a:p>
          <a:p>
            <a:endParaRPr lang="tr-TR" sz="2400" dirty="0">
              <a:solidFill>
                <a:srgbClr val="3B3835"/>
              </a:solidFill>
              <a:latin typeface="Helvetica Neue"/>
            </a:endParaRPr>
          </a:p>
          <a:p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By.cssSelector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(‘’[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type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text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’]’’);  //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type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=‘’</a:t>
            </a:r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text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’’ olanları 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seçer</a:t>
            </a:r>
          </a:p>
          <a:p>
            <a:endParaRPr lang="tr-TR" sz="2400" dirty="0">
              <a:solidFill>
                <a:srgbClr val="3B3835"/>
              </a:solidFill>
              <a:latin typeface="Helvetica Neue"/>
            </a:endParaRPr>
          </a:p>
          <a:p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By.cssSelector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(‘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input.form-control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[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type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text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’]’’);  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//bütün </a:t>
            </a:r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inputlarda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class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=‘form-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control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 olanlardan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type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text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 olanlar 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seçer</a:t>
            </a:r>
          </a:p>
          <a:p>
            <a:endParaRPr lang="tr-TR" sz="2400" dirty="0">
              <a:solidFill>
                <a:srgbClr val="3B3835"/>
              </a:solidFill>
              <a:latin typeface="Helvetica Neue"/>
            </a:endParaRP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1420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err="1" smtClean="0"/>
              <a:t>Startwith</a:t>
            </a:r>
            <a:r>
              <a:rPr lang="tr-TR" sz="5400" b="1" dirty="0" smtClean="0"/>
              <a:t>, </a:t>
            </a:r>
            <a:r>
              <a:rPr lang="tr-TR" sz="5400" b="1" dirty="0" err="1" smtClean="0"/>
              <a:t>endingwith</a:t>
            </a:r>
            <a:r>
              <a:rPr lang="tr-TR" sz="5400" b="1" dirty="0" smtClean="0"/>
              <a:t>, </a:t>
            </a:r>
            <a:r>
              <a:rPr lang="tr-TR" sz="5400" b="1" dirty="0" err="1" smtClean="0"/>
              <a:t>containing</a:t>
            </a:r>
            <a:r>
              <a:rPr lang="tr-TR" sz="5400" b="1" dirty="0" smtClean="0"/>
              <a:t> ile arama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17" y="2517838"/>
            <a:ext cx="10091062" cy="4166426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1133856" y="1408176"/>
            <a:ext cx="1769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* -&gt; İçinde geçen</a:t>
            </a:r>
          </a:p>
          <a:p>
            <a:r>
              <a:rPr lang="tr-TR" dirty="0" smtClean="0"/>
              <a:t>^ -&gt; ile başlayan</a:t>
            </a:r>
          </a:p>
          <a:p>
            <a:r>
              <a:rPr lang="tr-TR" dirty="0" smtClean="0"/>
              <a:t>$ -&gt; ile biten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6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smtClean="0"/>
              <a:t>+ ile bitişik(kardeş) elemanı bulma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76" y="1353693"/>
            <a:ext cx="3276600" cy="3181350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113276" y="3639312"/>
            <a:ext cx="489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//  öncesinde </a:t>
            </a:r>
            <a:r>
              <a:rPr lang="tr-TR" dirty="0" err="1" smtClean="0"/>
              <a:t>img</a:t>
            </a:r>
            <a:r>
              <a:rPr lang="tr-TR" dirty="0" smtClean="0"/>
              <a:t> </a:t>
            </a:r>
            <a:r>
              <a:rPr lang="tr-TR" dirty="0" err="1" smtClean="0"/>
              <a:t>tag</a:t>
            </a:r>
            <a:r>
              <a:rPr lang="tr-TR" dirty="0" smtClean="0"/>
              <a:t> ı olan h1 </a:t>
            </a:r>
            <a:r>
              <a:rPr lang="tr-TR" dirty="0" err="1" smtClean="0"/>
              <a:t>tag</a:t>
            </a:r>
            <a:r>
              <a:rPr lang="tr-TR" dirty="0" smtClean="0"/>
              <a:t> </a:t>
            </a:r>
            <a:r>
              <a:rPr lang="tr-TR" dirty="0" err="1" smtClean="0"/>
              <a:t>li</a:t>
            </a:r>
            <a:r>
              <a:rPr lang="tr-TR" dirty="0" smtClean="0"/>
              <a:t> elemanı bulur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3817620" y="4008644"/>
            <a:ext cx="482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//  öncesinde h1 </a:t>
            </a:r>
            <a:r>
              <a:rPr lang="tr-TR" dirty="0" err="1" smtClean="0"/>
              <a:t>tag</a:t>
            </a:r>
            <a:r>
              <a:rPr lang="tr-TR" dirty="0" smtClean="0"/>
              <a:t> ı olan p  </a:t>
            </a:r>
            <a:r>
              <a:rPr lang="tr-TR" dirty="0" err="1" smtClean="0"/>
              <a:t>taglı</a:t>
            </a:r>
            <a:r>
              <a:rPr lang="tr-TR" dirty="0" smtClean="0"/>
              <a:t> elemanı  bulur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67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smtClean="0"/>
              <a:t>~ ile kardeşlerden elemanı bulma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113276" y="3639312"/>
            <a:ext cx="489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//  öncesinde h1 </a:t>
            </a:r>
            <a:r>
              <a:rPr lang="tr-TR" dirty="0" err="1" smtClean="0"/>
              <a:t>tag</a:t>
            </a:r>
            <a:r>
              <a:rPr lang="tr-TR" dirty="0" smtClean="0"/>
              <a:t> ı olan </a:t>
            </a:r>
            <a:r>
              <a:rPr lang="tr-TR" dirty="0" err="1" smtClean="0"/>
              <a:t>img</a:t>
            </a:r>
            <a:r>
              <a:rPr lang="tr-TR" dirty="0" smtClean="0"/>
              <a:t> </a:t>
            </a:r>
            <a:r>
              <a:rPr lang="tr-TR" dirty="0" err="1" smtClean="0"/>
              <a:t>tag</a:t>
            </a:r>
            <a:r>
              <a:rPr lang="tr-TR" dirty="0" smtClean="0"/>
              <a:t> </a:t>
            </a:r>
            <a:r>
              <a:rPr lang="tr-TR" dirty="0" err="1" smtClean="0"/>
              <a:t>li</a:t>
            </a:r>
            <a:r>
              <a:rPr lang="tr-TR" dirty="0" smtClean="0"/>
              <a:t> elemanı bulur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3817620" y="4008644"/>
            <a:ext cx="505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//  öncesinde </a:t>
            </a:r>
            <a:r>
              <a:rPr lang="tr-TR" dirty="0" err="1" smtClean="0"/>
              <a:t>img</a:t>
            </a:r>
            <a:r>
              <a:rPr lang="tr-TR" dirty="0" smtClean="0"/>
              <a:t> </a:t>
            </a:r>
            <a:r>
              <a:rPr lang="tr-TR" dirty="0" err="1" smtClean="0"/>
              <a:t>tag</a:t>
            </a:r>
            <a:r>
              <a:rPr lang="tr-TR" dirty="0" smtClean="0"/>
              <a:t> ı olan </a:t>
            </a:r>
            <a:r>
              <a:rPr lang="tr-TR" dirty="0" err="1" smtClean="0"/>
              <a:t>img</a:t>
            </a:r>
            <a:r>
              <a:rPr lang="tr-TR" dirty="0" smtClean="0"/>
              <a:t>  </a:t>
            </a:r>
            <a:r>
              <a:rPr lang="tr-TR" dirty="0" err="1" smtClean="0"/>
              <a:t>taglı</a:t>
            </a:r>
            <a:r>
              <a:rPr lang="tr-TR" dirty="0" smtClean="0"/>
              <a:t> elemanı  bulur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01" y="987552"/>
            <a:ext cx="33051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/>
              <a:t>&gt;</a:t>
            </a:r>
            <a:r>
              <a:rPr lang="tr-TR" sz="5400" b="1" dirty="0" smtClean="0"/>
              <a:t> ile </a:t>
            </a:r>
            <a:r>
              <a:rPr lang="tr-TR" sz="5400" b="1" dirty="0" err="1" smtClean="0"/>
              <a:t>child</a:t>
            </a:r>
            <a:r>
              <a:rPr lang="tr-TR" sz="5400" b="1" dirty="0" smtClean="0"/>
              <a:t> elemanı bulma (</a:t>
            </a:r>
            <a:r>
              <a:rPr lang="tr-TR" sz="4800" dirty="0" err="1"/>
              <a:t>For</a:t>
            </a:r>
            <a:r>
              <a:rPr lang="tr-TR" sz="4800" dirty="0"/>
              <a:t> </a:t>
            </a:r>
            <a:r>
              <a:rPr lang="tr-TR" sz="4800" dirty="0" err="1"/>
              <a:t>Children</a:t>
            </a:r>
            <a:r>
              <a:rPr lang="tr-TR" sz="5400" b="1" dirty="0" smtClean="0"/>
              <a:t>)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28" y="1819656"/>
            <a:ext cx="79533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8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1114</Words>
  <Application>Microsoft Office PowerPoint</Application>
  <PresentationFormat>Geniş ekran</PresentationFormat>
  <Paragraphs>85</Paragraphs>
  <Slides>17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Wingdings</vt:lpstr>
      <vt:lpstr>Office Theme</vt:lpstr>
      <vt:lpstr>Selenium CSS Selector</vt:lpstr>
      <vt:lpstr>Niçin CSS selectors</vt:lpstr>
      <vt:lpstr># -&gt; id için</vt:lpstr>
      <vt:lpstr>.    -&gt;    class için</vt:lpstr>
      <vt:lpstr>Tag name ile arama</vt:lpstr>
      <vt:lpstr>Startwith, endingwith, containing ile arama</vt:lpstr>
      <vt:lpstr>+ ile bitişik(kardeş) elemanı bulma</vt:lpstr>
      <vt:lpstr>~ ile kardeşlerden elemanı bulma</vt:lpstr>
      <vt:lpstr>&gt; ile child elemanı bulma (For Children)</vt:lpstr>
      <vt:lpstr>Space  ile tum alt elemanlardan bulma</vt:lpstr>
      <vt:lpstr>: not</vt:lpstr>
      <vt:lpstr>: nth-child                                      :first-child</vt:lpstr>
      <vt:lpstr>: nth-last-child                             :last-child</vt:lpstr>
      <vt:lpstr>: nth-of-type                        :nth-last-of-type</vt:lpstr>
      <vt:lpstr>: disable</vt:lpstr>
      <vt:lpstr>: checked</vt:lpstr>
      <vt:lpstr>Locator in java &amp; chrome console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</dc:title>
  <dc:creator>Techno Study</dc:creator>
  <cp:lastModifiedBy>TechnoStudy</cp:lastModifiedBy>
  <cp:revision>177</cp:revision>
  <dcterms:created xsi:type="dcterms:W3CDTF">2019-12-09T19:32:49Z</dcterms:created>
  <dcterms:modified xsi:type="dcterms:W3CDTF">2023-08-15T17:17:21Z</dcterms:modified>
</cp:coreProperties>
</file>