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7" r:id="rId5"/>
    <p:sldMasterId id="2147484264" r:id="rId6"/>
  </p:sldMasterIdLst>
  <p:notesMasterIdLst>
    <p:notesMasterId r:id="rId24"/>
  </p:notesMasterIdLst>
  <p:handoutMasterIdLst>
    <p:handoutMasterId r:id="rId25"/>
  </p:handoutMasterIdLst>
  <p:sldIdLst>
    <p:sldId id="1307" r:id="rId7"/>
    <p:sldId id="1130" r:id="rId8"/>
    <p:sldId id="837" r:id="rId9"/>
    <p:sldId id="1309" r:id="rId10"/>
    <p:sldId id="1308" r:id="rId11"/>
    <p:sldId id="1310" r:id="rId12"/>
    <p:sldId id="1312" r:id="rId13"/>
    <p:sldId id="1313" r:id="rId14"/>
    <p:sldId id="1317" r:id="rId15"/>
    <p:sldId id="1318" r:id="rId16"/>
    <p:sldId id="1314" r:id="rId17"/>
    <p:sldId id="1315" r:id="rId18"/>
    <p:sldId id="1316" r:id="rId19"/>
    <p:sldId id="1311" r:id="rId20"/>
    <p:sldId id="1319" r:id="rId21"/>
    <p:sldId id="1320" r:id="rId22"/>
    <p:sldId id="1147" r:id="rId23"/>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3" clrIdx="2">
    <p:extLst>
      <p:ext uri="{19B8F6BF-5375-455C-9EA6-DF929625EA0E}">
        <p15:presenceInfo xmlns:p15="http://schemas.microsoft.com/office/powerpoint/2012/main" userId="S-1-5-21-2127521184-1604012920-1887927527-2598260" providerId="AD"/>
      </p:ext>
    </p:extLst>
  </p:cmAuthor>
  <p:cmAuthor id="3" name="Mary Feil-Jacobs" initials="MF" lastIdx="21"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4009E"/>
    <a:srgbClr val="3075BC"/>
    <a:srgbClr val="0068A8"/>
    <a:srgbClr val="0059AA"/>
    <a:srgbClr val="4F78D7"/>
    <a:srgbClr val="0070A8"/>
    <a:srgbClr val="107C10"/>
    <a:srgbClr val="52525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6057" autoAdjust="0"/>
  </p:normalViewPr>
  <p:slideViewPr>
    <p:cSldViewPr>
      <p:cViewPr varScale="1">
        <p:scale>
          <a:sx n="88" d="100"/>
          <a:sy n="88" d="100"/>
        </p:scale>
        <p:origin x="126" y="96"/>
      </p:cViewPr>
      <p:guideLst>
        <p:guide orient="horz" pos="2203"/>
        <p:guide pos="3917"/>
      </p:guideLst>
    </p:cSldViewPr>
  </p:slideViewPr>
  <p:outlineViewPr>
    <p:cViewPr>
      <p:scale>
        <a:sx n="33" d="100"/>
        <a:sy n="33" d="100"/>
      </p:scale>
      <p:origin x="0" y="-116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036" y="96"/>
      </p:cViewPr>
      <p:guideLst>
        <p:guide orient="horz" pos="2928"/>
        <p:guide pos="2208"/>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1F8384B-50AA-4C28-B1BA-778C81B33996}" type="datetime8">
              <a:rPr lang="en-US" smtClean="0">
                <a:latin typeface="Segoe UI" pitchFamily="34" charset="0"/>
              </a:rPr>
              <a:pPr/>
              <a:t>5/11/2016 1:47 PM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DCC5E34C-0BEF-42D1-A3A4-98A0EFA3EE0B}" type="datetime8">
              <a:rPr lang="en-US" smtClean="0"/>
              <a:pPr/>
              <a:t>5/11/2016 1:47 PM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76557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81516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14885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31340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Date Placeholder 7"/>
          <p:cNvSpPr>
            <a:spLocks noGrp="1"/>
          </p:cNvSpPr>
          <p:nvPr>
            <p:ph type="dt" idx="14"/>
          </p:nvPr>
        </p:nvSpPr>
        <p:spPr/>
        <p:txBody>
          <a:bodyPr/>
          <a:lstStyle/>
          <a:p>
            <a:fld id="{D933D44C-3B63-4DBB-BB54-2FF256CA0312}" type="datetime8">
              <a:rPr lang="en-US" smtClean="0"/>
              <a:pPr/>
              <a:t>5/11/2016 1:47 PM</a:t>
            </a:fld>
            <a:endParaRPr lang="en-US" dirty="0"/>
          </a:p>
        </p:txBody>
      </p:sp>
    </p:spTree>
    <p:extLst>
      <p:ext uri="{BB962C8B-B14F-4D97-AF65-F5344CB8AC3E}">
        <p14:creationId xmlns:p14="http://schemas.microsoft.com/office/powerpoint/2010/main" val="1808756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34EDE6D-C146-4D1E-B288-0516E7AE7365}"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5/11/2016 1:47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Header Placeholder 3"/>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6"/>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30648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34EDE6D-C146-4D1E-B288-0516E7AE7365}"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5/11/2016 1:47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Header Placeholder 3"/>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6"/>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498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54BF3306-5AC2-4A01-A5D7-0440E0FDA1FA}" type="datetime8">
              <a:rPr lang="en-US" smtClean="0">
                <a:solidFill>
                  <a:prstClr val="black"/>
                </a:solidFill>
              </a:rPr>
              <a:pPr/>
              <a:t>5/11/2016 1:47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6715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Date Placeholder 7"/>
          <p:cNvSpPr>
            <a:spLocks noGrp="1"/>
          </p:cNvSpPr>
          <p:nvPr>
            <p:ph type="dt" idx="14"/>
          </p:nvPr>
        </p:nvSpPr>
        <p:spPr/>
        <p:txBody>
          <a:bodyPr/>
          <a:lstStyle/>
          <a:p>
            <a:fld id="{D933D44C-3B63-4DBB-BB54-2FF256CA0312}" type="datetime8">
              <a:rPr lang="en-US" smtClean="0"/>
              <a:pPr/>
              <a:t>5/11/2016 1:47 PM</a:t>
            </a:fld>
            <a:endParaRPr lang="en-US" dirty="0"/>
          </a:p>
        </p:txBody>
      </p:sp>
    </p:spTree>
    <p:extLst>
      <p:ext uri="{BB962C8B-B14F-4D97-AF65-F5344CB8AC3E}">
        <p14:creationId xmlns:p14="http://schemas.microsoft.com/office/powerpoint/2010/main" val="211308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754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12640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2528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7215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02004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00661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34EDE6D-C146-4D1E-B288-0516E7AE7365}" type="datetime8">
              <a:rPr lang="en-US" smtClean="0"/>
              <a:pPr/>
              <a:t>5/11/2016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2705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692695"/>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692695"/>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74638" y="1592770"/>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_light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1864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8066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p:nvPr>
        </p:nvSpPr>
        <p:spPr>
          <a:xfrm>
            <a:off x="274638" y="1212850"/>
            <a:ext cx="11887200" cy="54848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75967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2282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5313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0_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3"/>
          <a:stretch/>
        </p:blipFill>
        <p:spPr>
          <a:xfrm>
            <a:off x="-1" y="-1"/>
            <a:ext cx="12436475" cy="6995517"/>
          </a:xfrm>
          <a:prstGeom prst="rect">
            <a:avLst/>
          </a:prstGeom>
        </p:spPr>
      </p:pic>
      <p:sp>
        <p:nvSpPr>
          <p:cNvPr id="17" name="Rectangle 16"/>
          <p:cNvSpPr/>
          <p:nvPr userDrawn="1"/>
        </p:nvSpPr>
        <p:spPr bwMode="gray">
          <a:xfrm>
            <a:off x="274638" y="2125663"/>
            <a:ext cx="6400800" cy="3657600"/>
          </a:xfrm>
          <a:prstGeom prst="rect">
            <a:avLst/>
          </a:prstGeom>
          <a:solidFill>
            <a:schemeClr val="accent1">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424753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57178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49613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755673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486483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476594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9418602" y="6240432"/>
            <a:ext cx="3017873" cy="754093"/>
          </a:xfrm>
          <a:prstGeom prst="rect">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73515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850767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8278572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1836816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4020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739017"/>
            <a:ext cx="11889564"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746409"/>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bwMode="auto">
          <a:xfrm>
            <a:off x="9692919" y="114019"/>
            <a:ext cx="2651731" cy="5556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90310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9618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9696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p:nvPr userDrawn="1"/>
        </p:nvPicPr>
        <p:blipFill>
          <a:blip r:embed="rId2">
            <a:extLst>
              <a:ext uri="{28A0092B-C50C-407E-A947-70E740481C1C}">
                <a14:useLocalDpi xmlns:a14="http://schemas.microsoft.com/office/drawing/2010/main" val="0"/>
              </a:ext>
            </a:extLst>
          </a:blip>
          <a:srcRect b="22677"/>
          <a:stretch>
            <a:fillRect/>
          </a:stretch>
        </p:blipFill>
        <p:spPr>
          <a:xfrm>
            <a:off x="9967236" y="6514749"/>
            <a:ext cx="2381250" cy="368250"/>
          </a:xfrm>
          <a:prstGeom prst="rect">
            <a:avLst/>
          </a:prstGeom>
        </p:spPr>
      </p:pic>
    </p:spTree>
    <p:extLst>
      <p:ext uri="{BB962C8B-B14F-4D97-AF65-F5344CB8AC3E}">
        <p14:creationId xmlns:p14="http://schemas.microsoft.com/office/powerpoint/2010/main" val="262180887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slide_dark background">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spTree>
    <p:extLst>
      <p:ext uri="{BB962C8B-B14F-4D97-AF65-F5344CB8AC3E}">
        <p14:creationId xmlns:p14="http://schemas.microsoft.com/office/powerpoint/2010/main" val="328883792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09768880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1528436"/>
            <a:ext cx="7254610" cy="2143693"/>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932736" y="3963564"/>
            <a:ext cx="7254610" cy="1787490"/>
          </a:xfrm>
        </p:spPr>
        <p:txBody>
          <a:bodyPr/>
          <a:lstStyle>
            <a:lvl1pPr marL="0" indent="0" algn="l">
              <a:buNone/>
              <a:defRPr>
                <a:solidFill>
                  <a:schemeClr val="tx1">
                    <a:tint val="75000"/>
                  </a:schemeClr>
                </a:solidFill>
              </a:defRPr>
            </a:lvl1pPr>
            <a:lvl2pPr marL="621712" indent="0" algn="ctr">
              <a:buNone/>
              <a:defRPr>
                <a:solidFill>
                  <a:schemeClr val="tx1">
                    <a:tint val="75000"/>
                  </a:schemeClr>
                </a:solidFill>
              </a:defRPr>
            </a:lvl2pPr>
            <a:lvl3pPr marL="1243425" indent="0" algn="ctr">
              <a:buNone/>
              <a:defRPr>
                <a:solidFill>
                  <a:schemeClr val="tx1">
                    <a:tint val="75000"/>
                  </a:schemeClr>
                </a:solidFill>
              </a:defRPr>
            </a:lvl3pPr>
            <a:lvl4pPr marL="1865137" indent="0" algn="ctr">
              <a:buNone/>
              <a:defRPr>
                <a:solidFill>
                  <a:schemeClr val="tx1">
                    <a:tint val="75000"/>
                  </a:schemeClr>
                </a:solidFill>
              </a:defRPr>
            </a:lvl4pPr>
            <a:lvl5pPr marL="2486850" indent="0" algn="ctr">
              <a:buNone/>
              <a:defRPr>
                <a:solidFill>
                  <a:schemeClr val="tx1">
                    <a:tint val="75000"/>
                  </a:schemeClr>
                </a:solidFill>
              </a:defRPr>
            </a:lvl5pPr>
            <a:lvl6pPr marL="3108562" indent="0" algn="ctr">
              <a:buNone/>
              <a:defRPr>
                <a:solidFill>
                  <a:schemeClr val="tx1">
                    <a:tint val="75000"/>
                  </a:schemeClr>
                </a:solidFill>
              </a:defRPr>
            </a:lvl6pPr>
            <a:lvl7pPr marL="3730275" indent="0" algn="ctr">
              <a:buNone/>
              <a:defRPr>
                <a:solidFill>
                  <a:schemeClr val="tx1">
                    <a:tint val="75000"/>
                  </a:schemeClr>
                </a:solidFill>
              </a:defRPr>
            </a:lvl7pPr>
            <a:lvl8pPr marL="4351986" indent="0" algn="ctr">
              <a:buNone/>
              <a:defRPr>
                <a:solidFill>
                  <a:schemeClr val="tx1">
                    <a:tint val="75000"/>
                  </a:schemeClr>
                </a:solidFill>
              </a:defRPr>
            </a:lvl8pPr>
            <a:lvl9pPr marL="49737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4" name="Picture 3" descr="MS_Indeed_zaglavka_254x142_002_02.jpg"/>
          <p:cNvPicPr>
            <a:picLocks noChangeAspect="1"/>
          </p:cNvPicPr>
          <p:nvPr userDrawn="1"/>
        </p:nvPicPr>
        <p:blipFill rotWithShape="1">
          <a:blip r:embed="rId2"/>
          <a:srcRect t="8584"/>
          <a:stretch/>
        </p:blipFill>
        <p:spPr>
          <a:xfrm>
            <a:off x="2970373" y="2125677"/>
            <a:ext cx="9465716" cy="4868848"/>
          </a:xfrm>
          <a:prstGeom prst="rect">
            <a:avLst/>
          </a:prstGeom>
        </p:spPr>
      </p:pic>
      <p:sp>
        <p:nvSpPr>
          <p:cNvPr id="5" name="Title 1"/>
          <p:cNvSpPr>
            <a:spLocks noGrp="1"/>
          </p:cNvSpPr>
          <p:nvPr>
            <p:ph type="ctrTitle"/>
          </p:nvPr>
        </p:nvSpPr>
        <p:spPr>
          <a:xfrm>
            <a:off x="932736" y="1528436"/>
            <a:ext cx="7254610" cy="2143693"/>
          </a:xfrm>
        </p:spPr>
        <p:txBody>
          <a:bodyPr/>
          <a:lstStyle>
            <a:lvl1pPr>
              <a:defRPr>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932736" y="3963564"/>
            <a:ext cx="7254610" cy="1787490"/>
          </a:xfrm>
        </p:spPr>
        <p:txBody>
          <a:bodyPr/>
          <a:lstStyle>
            <a:lvl1pPr marL="0" indent="0" algn="l">
              <a:buNone/>
              <a:defRPr>
                <a:solidFill>
                  <a:schemeClr val="tx1">
                    <a:tint val="75000"/>
                  </a:schemeClr>
                </a:solidFill>
              </a:defRPr>
            </a:lvl1pPr>
            <a:lvl2pPr marL="621712" indent="0" algn="ctr">
              <a:buNone/>
              <a:defRPr>
                <a:solidFill>
                  <a:schemeClr val="tx1">
                    <a:tint val="75000"/>
                  </a:schemeClr>
                </a:solidFill>
              </a:defRPr>
            </a:lvl2pPr>
            <a:lvl3pPr marL="1243425" indent="0" algn="ctr">
              <a:buNone/>
              <a:defRPr>
                <a:solidFill>
                  <a:schemeClr val="tx1">
                    <a:tint val="75000"/>
                  </a:schemeClr>
                </a:solidFill>
              </a:defRPr>
            </a:lvl3pPr>
            <a:lvl4pPr marL="1865137" indent="0" algn="ctr">
              <a:buNone/>
              <a:defRPr>
                <a:solidFill>
                  <a:schemeClr val="tx1">
                    <a:tint val="75000"/>
                  </a:schemeClr>
                </a:solidFill>
              </a:defRPr>
            </a:lvl4pPr>
            <a:lvl5pPr marL="2486850" indent="0" algn="ctr">
              <a:buNone/>
              <a:defRPr>
                <a:solidFill>
                  <a:schemeClr val="tx1">
                    <a:tint val="75000"/>
                  </a:schemeClr>
                </a:solidFill>
              </a:defRPr>
            </a:lvl5pPr>
            <a:lvl6pPr marL="3108562" indent="0" algn="ctr">
              <a:buNone/>
              <a:defRPr>
                <a:solidFill>
                  <a:schemeClr val="tx1">
                    <a:tint val="75000"/>
                  </a:schemeClr>
                </a:solidFill>
              </a:defRPr>
            </a:lvl6pPr>
            <a:lvl7pPr marL="3730275" indent="0" algn="ctr">
              <a:buNone/>
              <a:defRPr>
                <a:solidFill>
                  <a:schemeClr val="tx1">
                    <a:tint val="75000"/>
                  </a:schemeClr>
                </a:solidFill>
              </a:defRPr>
            </a:lvl7pPr>
            <a:lvl8pPr marL="4351986" indent="0" algn="ctr">
              <a:buNone/>
              <a:defRPr>
                <a:solidFill>
                  <a:schemeClr val="tx1">
                    <a:tint val="75000"/>
                  </a:schemeClr>
                </a:solidFill>
              </a:defRPr>
            </a:lvl8pPr>
            <a:lvl9pPr marL="49737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0403253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6" name="Picture 5" descr="MS_Indeed_zaglavka_254x142_002_01.jpg"/>
          <p:cNvPicPr>
            <a:picLocks noChangeAspect="1"/>
          </p:cNvPicPr>
          <p:nvPr userDrawn="1"/>
        </p:nvPicPr>
        <p:blipFill>
          <a:blip r:embed="rId2"/>
          <a:stretch>
            <a:fillRect/>
          </a:stretch>
        </p:blipFill>
        <p:spPr>
          <a:xfrm>
            <a:off x="0" y="-1"/>
            <a:ext cx="12431028" cy="6994525"/>
          </a:xfrm>
          <a:prstGeom prst="rect">
            <a:avLst/>
          </a:prstGeom>
        </p:spPr>
      </p:pic>
      <p:sp>
        <p:nvSpPr>
          <p:cNvPr id="2" name="Title 1"/>
          <p:cNvSpPr>
            <a:spLocks noGrp="1"/>
          </p:cNvSpPr>
          <p:nvPr>
            <p:ph type="ctrTitle"/>
          </p:nvPr>
        </p:nvSpPr>
        <p:spPr>
          <a:xfrm>
            <a:off x="932736" y="1528436"/>
            <a:ext cx="7254610" cy="2143693"/>
          </a:xfrm>
        </p:spPr>
        <p:txBody>
          <a:bodyPr/>
          <a:lstStyle>
            <a:lvl1pPr>
              <a:defRPr>
                <a:solidFill>
                  <a:schemeClr val="bg1"/>
                </a:solidFill>
              </a:defRPr>
            </a:lvl1pPr>
          </a:lstStyle>
          <a:p>
            <a:r>
              <a:rPr lang="en-US" dirty="0"/>
              <a:t>Click to edit Master title style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descr="MS_Indeed_zaglavka_254x142_002_02.jpg"/>
          <p:cNvPicPr>
            <a:picLocks noChangeAspect="1"/>
          </p:cNvPicPr>
          <p:nvPr userDrawn="1"/>
        </p:nvPicPr>
        <p:blipFill>
          <a:blip r:embed="rId2"/>
          <a:stretch>
            <a:fillRect/>
          </a:stretch>
        </p:blipFill>
        <p:spPr>
          <a:xfrm>
            <a:off x="5447" y="0"/>
            <a:ext cx="12431028" cy="6994525"/>
          </a:xfrm>
          <a:prstGeom prst="rect">
            <a:avLst/>
          </a:prstGeom>
        </p:spPr>
      </p:pic>
      <p:sp>
        <p:nvSpPr>
          <p:cNvPr id="2" name="Title 1"/>
          <p:cNvSpPr>
            <a:spLocks noGrp="1"/>
          </p:cNvSpPr>
          <p:nvPr>
            <p:ph type="ctrTitle"/>
          </p:nvPr>
        </p:nvSpPr>
        <p:spPr>
          <a:xfrm>
            <a:off x="932737" y="1528436"/>
            <a:ext cx="10363729" cy="2143693"/>
          </a:xfrm>
        </p:spPr>
        <p:txBody>
          <a:bodyPr/>
          <a:lstStyle>
            <a:lvl1pPr algn="ctr">
              <a:defRPr>
                <a:solidFill>
                  <a:schemeClr val="bg1"/>
                </a:solidFill>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65497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bwMode="auto">
          <a:xfrm>
            <a:off x="9692919" y="114019"/>
            <a:ext cx="2651731" cy="5556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4" name="Picture 3" descr="MS_Indeed_zaglavka_254x142_002_03.jpg"/>
          <p:cNvPicPr>
            <a:picLocks noChangeAspect="1"/>
          </p:cNvPicPr>
          <p:nvPr userDrawn="1"/>
        </p:nvPicPr>
        <p:blipFill>
          <a:blip r:embed="rId2"/>
          <a:stretch>
            <a:fillRect/>
          </a:stretch>
        </p:blipFill>
        <p:spPr>
          <a:xfrm>
            <a:off x="-1" y="0"/>
            <a:ext cx="12436475" cy="6997590"/>
          </a:xfrm>
          <a:prstGeom prst="rect">
            <a:avLst/>
          </a:prstGeom>
        </p:spPr>
      </p:pic>
      <p:sp>
        <p:nvSpPr>
          <p:cNvPr id="2" name="Title 1"/>
          <p:cNvSpPr>
            <a:spLocks noGrp="1"/>
          </p:cNvSpPr>
          <p:nvPr>
            <p:ph type="ctrTitle"/>
          </p:nvPr>
        </p:nvSpPr>
        <p:spPr>
          <a:xfrm>
            <a:off x="932736" y="1528433"/>
            <a:ext cx="8809170" cy="2143693"/>
          </a:xfrm>
        </p:spPr>
        <p:txBody>
          <a:bodyPr/>
          <a:lstStyle>
            <a:lvl1pPr>
              <a:defRPr>
                <a:solidFill>
                  <a:schemeClr val="bg1"/>
                </a:solidFill>
              </a:defRPr>
            </a:lvl1pPr>
          </a:lstStyle>
          <a:p>
            <a:r>
              <a:rPr lang="en-US" dirty="0"/>
              <a:t>Click to edit Master title style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54970"/>
            <a:ext cx="11887200" cy="2025170"/>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5497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668967"/>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668967"/>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668967"/>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2" y="1668967"/>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692695"/>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692695"/>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image" Target="../media/image2.png"/><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image" Target="../media/image1.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38.xml"/><Relationship Id="rId7"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2.png"/><Relationship Id="rId4" Type="http://schemas.openxmlformats.org/officeDocument/2006/relationships/slideLayout" Target="../slideLayouts/slideLayout39.xml"/><Relationship Id="rId9"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669682"/>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587259"/>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pic>
        <p:nvPicPr>
          <p:cNvPr id="8" name="Picture 7"/>
          <p:cNvPicPr/>
          <p:nvPr userDrawn="1"/>
        </p:nvPicPr>
        <p:blipFill>
          <a:blip r:embed="rId17">
            <a:extLst>
              <a:ext uri="{28A0092B-C50C-407E-A947-70E740481C1C}">
                <a14:useLocalDpi xmlns:a14="http://schemas.microsoft.com/office/drawing/2010/main" val="0"/>
              </a:ext>
            </a:extLst>
          </a:blip>
          <a:srcRect b="22677"/>
          <a:stretch>
            <a:fillRect/>
          </a:stretch>
        </p:blipFill>
        <p:spPr>
          <a:xfrm>
            <a:off x="9875797" y="202964"/>
            <a:ext cx="2381250" cy="368250"/>
          </a:xfrm>
          <a:prstGeom prst="rect">
            <a:avLst/>
          </a:prstGeom>
        </p:spPr>
      </p:pic>
      <p:pic>
        <p:nvPicPr>
          <p:cNvPr id="9" name="Picture 8"/>
          <p:cNvPicPr/>
          <p:nvPr userDrawn="1"/>
        </p:nvPicPr>
        <p:blipFill>
          <a:blip r:embed="rId18">
            <a:extLst>
              <a:ext uri="{28A0092B-C50C-407E-A947-70E740481C1C}">
                <a14:useLocalDpi xmlns:a14="http://schemas.microsoft.com/office/drawing/2010/main" val="0"/>
              </a:ext>
            </a:extLst>
          </a:blip>
          <a:stretch>
            <a:fillRect/>
          </a:stretch>
        </p:blipFill>
        <p:spPr>
          <a:xfrm>
            <a:off x="183263" y="142589"/>
            <a:ext cx="2028825" cy="428625"/>
          </a:xfrm>
          <a:prstGeom prst="rect">
            <a:avLst/>
          </a:prstGeom>
        </p:spPr>
      </p:pic>
      <p:sp>
        <p:nvSpPr>
          <p:cNvPr id="10" name="Rectangle 9"/>
          <p:cNvSpPr/>
          <p:nvPr userDrawn="1"/>
        </p:nvSpPr>
        <p:spPr bwMode="auto">
          <a:xfrm>
            <a:off x="9692919" y="114019"/>
            <a:ext cx="2651731" cy="5556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0" r:id="rId2"/>
    <p:sldLayoutId id="2147484087" r:id="rId3"/>
    <p:sldLayoutId id="2147484098" r:id="rId4"/>
    <p:sldLayoutId id="2147484086" r:id="rId5"/>
    <p:sldLayoutId id="2147484107" r:id="rId6"/>
    <p:sldLayoutId id="2147484099" r:id="rId7"/>
    <p:sldLayoutId id="2147484100" r:id="rId8"/>
    <p:sldLayoutId id="2147484089" r:id="rId9"/>
    <p:sldLayoutId id="2147484106" r:id="rId10"/>
    <p:sldLayoutId id="2147484092" r:id="rId11"/>
    <p:sldLayoutId id="2147484093" r:id="rId12"/>
    <p:sldLayoutId id="2147484094" r:id="rId13"/>
    <p:sldLayoutId id="2147484195"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pic>
        <p:nvPicPr>
          <p:cNvPr id="6" name="Picture 5"/>
          <p:cNvPicPr/>
          <p:nvPr userDrawn="1"/>
        </p:nvPicPr>
        <p:blipFill>
          <a:blip r:embed="rId24">
            <a:extLst>
              <a:ext uri="{28A0092B-C50C-407E-A947-70E740481C1C}">
                <a14:useLocalDpi xmlns:a14="http://schemas.microsoft.com/office/drawing/2010/main" val="0"/>
              </a:ext>
            </a:extLst>
          </a:blip>
          <a:srcRect b="22677"/>
          <a:stretch>
            <a:fillRect/>
          </a:stretch>
        </p:blipFill>
        <p:spPr>
          <a:xfrm>
            <a:off x="9963400" y="6512255"/>
            <a:ext cx="2381250" cy="368250"/>
          </a:xfrm>
          <a:prstGeom prst="rect">
            <a:avLst/>
          </a:prstGeom>
        </p:spPr>
      </p:pic>
      <p:sp>
        <p:nvSpPr>
          <p:cNvPr id="3" name="Rectangle 2"/>
          <p:cNvSpPr/>
          <p:nvPr userDrawn="1"/>
        </p:nvSpPr>
        <p:spPr bwMode="auto">
          <a:xfrm>
            <a:off x="9650975" y="6423310"/>
            <a:ext cx="2743556" cy="54614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9623928"/>
      </p:ext>
    </p:extLst>
  </p:cSld>
  <p:clrMap bg1="dk1" tx1="lt1" bg2="dk2" tx2="lt2" accent1="accent1" accent2="accent2" accent3="accent3" accent4="accent4" accent5="accent5" accent6="accent6" hlink="hlink" folHlink="folHlink"/>
  <p:sldLayoutIdLst>
    <p:sldLayoutId id="2147484231" r:id="rId1"/>
    <p:sldLayoutId id="2147484235" r:id="rId2"/>
    <p:sldLayoutId id="2147484236" r:id="rId3"/>
    <p:sldLayoutId id="2147484239" r:id="rId4"/>
    <p:sldLayoutId id="2147484240"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1824" y="1010320"/>
            <a:ext cx="4145492" cy="2098358"/>
          </a:xfrm>
          <a:prstGeom prst="rect">
            <a:avLst/>
          </a:prstGeom>
        </p:spPr>
        <p:txBody>
          <a:bodyPr vert="horz" lIns="124358" tIns="62179" rIns="124358" bIns="62179" rtlCol="0" anchor="ctr">
            <a:normAutofit/>
          </a:bodyPr>
          <a:lstStyle/>
          <a:p>
            <a:r>
              <a:rPr lang="en-US" dirty="0"/>
              <a:t>Click to edit Master title style</a:t>
            </a:r>
          </a:p>
        </p:txBody>
      </p:sp>
      <p:sp>
        <p:nvSpPr>
          <p:cNvPr id="3" name="Text Placeholder 2"/>
          <p:cNvSpPr>
            <a:spLocks noGrp="1"/>
          </p:cNvSpPr>
          <p:nvPr>
            <p:ph type="body" idx="1"/>
          </p:nvPr>
        </p:nvSpPr>
        <p:spPr>
          <a:xfrm>
            <a:off x="4767315" y="1010322"/>
            <a:ext cx="7047336" cy="5237798"/>
          </a:xfrm>
          <a:prstGeom prst="rect">
            <a:avLst/>
          </a:prstGeom>
        </p:spPr>
        <p:txBody>
          <a:bodyPr vert="horz" lIns="124358" tIns="62179" rIns="124358" bIns="6217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strip_01.jpg"/>
          <p:cNvPicPr>
            <a:picLocks noChangeAspect="1"/>
          </p:cNvPicPr>
          <p:nvPr userDrawn="1"/>
        </p:nvPicPr>
        <p:blipFill>
          <a:blip r:embed="rId8" cstate="print"/>
          <a:stretch>
            <a:fillRect/>
          </a:stretch>
        </p:blipFill>
        <p:spPr>
          <a:xfrm>
            <a:off x="0" y="0"/>
            <a:ext cx="12436475" cy="777169"/>
          </a:xfrm>
          <a:prstGeom prst="rect">
            <a:avLst/>
          </a:prstGeom>
        </p:spPr>
      </p:pic>
      <p:pic>
        <p:nvPicPr>
          <p:cNvPr id="8" name="Picture 7" descr="MS_Indeed_zaglavka_254x142_002.jpg"/>
          <p:cNvPicPr>
            <a:picLocks noChangeAspect="1"/>
          </p:cNvPicPr>
          <p:nvPr userDrawn="1"/>
        </p:nvPicPr>
        <p:blipFill>
          <a:blip r:embed="rId9"/>
          <a:stretch>
            <a:fillRect/>
          </a:stretch>
        </p:blipFill>
        <p:spPr>
          <a:xfrm>
            <a:off x="-1" y="0"/>
            <a:ext cx="12436475" cy="6997590"/>
          </a:xfrm>
          <a:prstGeom prst="rect">
            <a:avLst/>
          </a:prstGeom>
        </p:spPr>
      </p:pic>
      <p:pic>
        <p:nvPicPr>
          <p:cNvPr id="9" name="Picture 8"/>
          <p:cNvPicPr/>
          <p:nvPr userDrawn="1"/>
        </p:nvPicPr>
        <p:blipFill>
          <a:blip r:embed="rId10">
            <a:extLst>
              <a:ext uri="{28A0092B-C50C-407E-A947-70E740481C1C}">
                <a14:useLocalDpi xmlns:a14="http://schemas.microsoft.com/office/drawing/2010/main" val="0"/>
              </a:ext>
            </a:extLst>
          </a:blip>
          <a:srcRect b="22677"/>
          <a:stretch>
            <a:fillRect/>
          </a:stretch>
        </p:blipFill>
        <p:spPr>
          <a:xfrm>
            <a:off x="183263" y="202964"/>
            <a:ext cx="2381250" cy="368250"/>
          </a:xfrm>
          <a:prstGeom prst="rect">
            <a:avLst/>
          </a:prstGeom>
        </p:spPr>
      </p:pic>
      <p:sp>
        <p:nvSpPr>
          <p:cNvPr id="7" name="Rectangle 6"/>
          <p:cNvSpPr/>
          <p:nvPr userDrawn="1"/>
        </p:nvSpPr>
        <p:spPr>
          <a:xfrm>
            <a:off x="0" y="114019"/>
            <a:ext cx="2926433" cy="548634"/>
          </a:xfrm>
          <a:prstGeom prst="rect">
            <a:avLst/>
          </a:prstGeom>
          <a:solidFill>
            <a:srgbClr val="30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65" r:id="rId1"/>
    <p:sldLayoutId id="2147484274" r:id="rId2"/>
    <p:sldLayoutId id="2147484266" r:id="rId3"/>
    <p:sldLayoutId id="2147484267" r:id="rId4"/>
    <p:sldLayoutId id="2147484268" r:id="rId5"/>
    <p:sldLayoutId id="2147484273" r:id="rId6"/>
  </p:sldLayoutIdLst>
  <p:txStyles>
    <p:titleStyle>
      <a:lvl1pPr algn="l" defTabSz="1243584" rtl="0" eaLnBrk="1" latinLnBrk="0" hangingPunct="1">
        <a:spcBef>
          <a:spcPct val="0"/>
        </a:spcBef>
        <a:buNone/>
        <a:defRPr sz="4800" kern="1200">
          <a:solidFill>
            <a:schemeClr val="tx1"/>
          </a:solidFill>
          <a:latin typeface="Segoe UI" pitchFamily="34" charset="0"/>
          <a:ea typeface="Segoe UI" pitchFamily="34" charset="0"/>
          <a:cs typeface="Segoe UI" pitchFamily="34" charset="0"/>
        </a:defRPr>
      </a:lvl1pPr>
    </p:titleStyle>
    <p:bodyStyle>
      <a:lvl1pPr marL="466344" indent="-466344" algn="l" defTabSz="1243584" rtl="0" eaLnBrk="1" latinLnBrk="0" hangingPunct="1">
        <a:spcBef>
          <a:spcPct val="20000"/>
        </a:spcBef>
        <a:buFont typeface="Arial" pitchFamily="34" charset="0"/>
        <a:buChar char="•"/>
        <a:defRPr sz="4400" kern="1200">
          <a:solidFill>
            <a:schemeClr val="tx1"/>
          </a:solidFill>
          <a:latin typeface="Segoe UI" pitchFamily="34" charset="0"/>
          <a:ea typeface="Segoe UI" pitchFamily="34" charset="0"/>
          <a:cs typeface="Segoe UI" pitchFamily="34" charset="0"/>
        </a:defRPr>
      </a:lvl1pPr>
      <a:lvl2pPr marL="1010412" indent="-388620" algn="l" defTabSz="1243584" rtl="0" eaLnBrk="1" latinLnBrk="0" hangingPunct="1">
        <a:spcBef>
          <a:spcPct val="20000"/>
        </a:spcBef>
        <a:buFont typeface="Arial" pitchFamily="34" charset="0"/>
        <a:buChar char="–"/>
        <a:defRPr sz="3800" kern="1200">
          <a:solidFill>
            <a:schemeClr val="tx1"/>
          </a:solidFill>
          <a:latin typeface="Segoe UI" pitchFamily="34" charset="0"/>
          <a:ea typeface="Segoe UI" pitchFamily="34" charset="0"/>
          <a:cs typeface="Segoe UI" pitchFamily="34" charset="0"/>
        </a:defRPr>
      </a:lvl2pPr>
      <a:lvl3pPr marL="1554480" indent="-310896" algn="l" defTabSz="1243584" rtl="0" eaLnBrk="1" latinLnBrk="0" hangingPunct="1">
        <a:spcBef>
          <a:spcPct val="20000"/>
        </a:spcBef>
        <a:buFont typeface="Arial" pitchFamily="34" charset="0"/>
        <a:buChar char="•"/>
        <a:defRPr sz="3300" kern="1200">
          <a:solidFill>
            <a:schemeClr val="tx1"/>
          </a:solidFill>
          <a:latin typeface="Segoe UI" pitchFamily="34" charset="0"/>
          <a:ea typeface="Segoe UI" pitchFamily="34" charset="0"/>
          <a:cs typeface="Segoe UI" pitchFamily="34" charset="0"/>
        </a:defRPr>
      </a:lvl3pPr>
      <a:lvl4pPr marL="2176272" indent="-310896" algn="l" defTabSz="1243584" rtl="0" eaLnBrk="1" latinLnBrk="0" hangingPunct="1">
        <a:spcBef>
          <a:spcPct val="20000"/>
        </a:spcBef>
        <a:buFont typeface="Arial" pitchFamily="34" charset="0"/>
        <a:buChar char="–"/>
        <a:defRPr sz="2700" kern="1200">
          <a:solidFill>
            <a:schemeClr val="tx1"/>
          </a:solidFill>
          <a:latin typeface="Segoe UI" pitchFamily="34" charset="0"/>
          <a:ea typeface="Segoe UI" pitchFamily="34" charset="0"/>
          <a:cs typeface="Segoe UI" pitchFamily="34" charset="0"/>
        </a:defRPr>
      </a:lvl4pPr>
      <a:lvl5pPr marL="2798064" indent="-310896" algn="l" defTabSz="1243584" rtl="0" eaLnBrk="1" latinLnBrk="0" hangingPunct="1">
        <a:spcBef>
          <a:spcPct val="20000"/>
        </a:spcBef>
        <a:buFont typeface="Arial" pitchFamily="34" charset="0"/>
        <a:buChar char="»"/>
        <a:defRPr sz="2700" kern="1200">
          <a:solidFill>
            <a:schemeClr val="tx1"/>
          </a:solidFill>
          <a:latin typeface="Segoe UI" pitchFamily="34" charset="0"/>
          <a:ea typeface="Segoe UI" pitchFamily="34" charset="0"/>
          <a:cs typeface="Segoe UI" pitchFamily="34" charset="0"/>
        </a:defRPr>
      </a:lvl5pPr>
      <a:lvl6pPr marL="3419856" indent="-310896" algn="l" defTabSz="124358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41648" indent="-310896" algn="l" defTabSz="124358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63440" indent="-310896" algn="l" defTabSz="124358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85232" indent="-310896" algn="l" defTabSz="124358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43584" rtl="0" eaLnBrk="1" latinLnBrk="0" hangingPunct="1">
        <a:defRPr sz="2400" kern="1200">
          <a:solidFill>
            <a:schemeClr val="tx1"/>
          </a:solidFill>
          <a:latin typeface="+mn-lt"/>
          <a:ea typeface="+mn-ea"/>
          <a:cs typeface="+mn-cs"/>
        </a:defRPr>
      </a:lvl1pPr>
      <a:lvl2pPr marL="621792" algn="l" defTabSz="1243584" rtl="0" eaLnBrk="1" latinLnBrk="0" hangingPunct="1">
        <a:defRPr sz="2400" kern="1200">
          <a:solidFill>
            <a:schemeClr val="tx1"/>
          </a:solidFill>
          <a:latin typeface="+mn-lt"/>
          <a:ea typeface="+mn-ea"/>
          <a:cs typeface="+mn-cs"/>
        </a:defRPr>
      </a:lvl2pPr>
      <a:lvl3pPr marL="1243584" algn="l" defTabSz="1243584" rtl="0" eaLnBrk="1" latinLnBrk="0" hangingPunct="1">
        <a:defRPr sz="2400" kern="1200">
          <a:solidFill>
            <a:schemeClr val="tx1"/>
          </a:solidFill>
          <a:latin typeface="+mn-lt"/>
          <a:ea typeface="+mn-ea"/>
          <a:cs typeface="+mn-cs"/>
        </a:defRPr>
      </a:lvl3pPr>
      <a:lvl4pPr marL="1865376" algn="l" defTabSz="1243584" rtl="0" eaLnBrk="1" latinLnBrk="0" hangingPunct="1">
        <a:defRPr sz="2400" kern="1200">
          <a:solidFill>
            <a:schemeClr val="tx1"/>
          </a:solidFill>
          <a:latin typeface="+mn-lt"/>
          <a:ea typeface="+mn-ea"/>
          <a:cs typeface="+mn-cs"/>
        </a:defRPr>
      </a:lvl4pPr>
      <a:lvl5pPr marL="2487168" algn="l" defTabSz="1243584" rtl="0" eaLnBrk="1" latinLnBrk="0" hangingPunct="1">
        <a:defRPr sz="2400" kern="1200">
          <a:solidFill>
            <a:schemeClr val="tx1"/>
          </a:solidFill>
          <a:latin typeface="+mn-lt"/>
          <a:ea typeface="+mn-ea"/>
          <a:cs typeface="+mn-cs"/>
        </a:defRPr>
      </a:lvl5pPr>
      <a:lvl6pPr marL="3108960" algn="l" defTabSz="1243584" rtl="0" eaLnBrk="1" latinLnBrk="0" hangingPunct="1">
        <a:defRPr sz="2400" kern="1200">
          <a:solidFill>
            <a:schemeClr val="tx1"/>
          </a:solidFill>
          <a:latin typeface="+mn-lt"/>
          <a:ea typeface="+mn-ea"/>
          <a:cs typeface="+mn-cs"/>
        </a:defRPr>
      </a:lvl6pPr>
      <a:lvl7pPr marL="3730752" algn="l" defTabSz="1243584" rtl="0" eaLnBrk="1" latinLnBrk="0" hangingPunct="1">
        <a:defRPr sz="2400" kern="1200">
          <a:solidFill>
            <a:schemeClr val="tx1"/>
          </a:solidFill>
          <a:latin typeface="+mn-lt"/>
          <a:ea typeface="+mn-ea"/>
          <a:cs typeface="+mn-cs"/>
        </a:defRPr>
      </a:lvl7pPr>
      <a:lvl8pPr marL="4352544" algn="l" defTabSz="1243584" rtl="0" eaLnBrk="1" latinLnBrk="0" hangingPunct="1">
        <a:defRPr sz="2400" kern="1200">
          <a:solidFill>
            <a:schemeClr val="tx1"/>
          </a:solidFill>
          <a:latin typeface="+mn-lt"/>
          <a:ea typeface="+mn-ea"/>
          <a:cs typeface="+mn-cs"/>
        </a:defRPr>
      </a:lvl8pPr>
      <a:lvl9pPr marL="4974336" algn="l" defTabSz="124358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hyperlink" Target="https://dev.windows.com/io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https://microsoft.hackster.io/en-US" TargetMode="External"/><Relationship Id="rId4" Type="http://schemas.openxmlformats.org/officeDocument/2006/relationships/hyperlink" Target="http://windowsondevice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846" y="1028409"/>
            <a:ext cx="10363536" cy="2143693"/>
          </a:xfrm>
        </p:spPr>
        <p:txBody>
          <a:bodyPr>
            <a:noAutofit/>
          </a:bodyPr>
          <a:lstStyle/>
          <a:p>
            <a:r>
              <a:rPr lang="tr-TR" dirty="0">
                <a:latin typeface="Segoe UI Light" pitchFamily="34" charset="0"/>
              </a:rPr>
              <a:t>Universal Windows Platform Development</a:t>
            </a:r>
            <a:br>
              <a:rPr lang="tr-TR" dirty="0">
                <a:latin typeface="Segoe UI Light" pitchFamily="34" charset="0"/>
              </a:rPr>
            </a:br>
            <a:br>
              <a:rPr lang="tr-TR" dirty="0">
                <a:latin typeface="Segoe UI Light" pitchFamily="34" charset="0"/>
              </a:rPr>
            </a:br>
            <a:r>
              <a:rPr lang="tr-TR" dirty="0">
                <a:latin typeface="Segoe UI Light" pitchFamily="34" charset="0"/>
              </a:rPr>
              <a:t>IoT ve Machine Learning</a:t>
            </a:r>
            <a:endParaRPr lang="en-US" dirty="0">
              <a:latin typeface="Segoe UI Light" pitchFamily="34" charset="0"/>
            </a:endParaRPr>
          </a:p>
        </p:txBody>
      </p:sp>
      <p:sp>
        <p:nvSpPr>
          <p:cNvPr id="3" name="TextBox 2"/>
          <p:cNvSpPr txBox="1"/>
          <p:nvPr/>
        </p:nvSpPr>
        <p:spPr>
          <a:xfrm>
            <a:off x="954872" y="4320213"/>
            <a:ext cx="3840438" cy="1323439"/>
          </a:xfrm>
          <a:prstGeom prst="rect">
            <a:avLst/>
          </a:prstGeom>
          <a:noFill/>
        </p:spPr>
        <p:txBody>
          <a:bodyPr wrap="square" rtlCol="0">
            <a:spAutoFit/>
          </a:bodyPr>
          <a:lstStyle/>
          <a:p>
            <a:r>
              <a:rPr lang="tr-TR" sz="4000" dirty="0">
                <a:solidFill>
                  <a:schemeClr val="bg1"/>
                </a:solidFill>
                <a:latin typeface="Segoe UI Light" pitchFamily="34" charset="0"/>
                <a:ea typeface="Segoe UI" pitchFamily="34" charset="0"/>
                <a:cs typeface="Segoe UI" pitchFamily="34" charset="0"/>
              </a:rPr>
              <a:t>Engin Polat</a:t>
            </a:r>
          </a:p>
          <a:p>
            <a:r>
              <a:rPr lang="tr-TR" sz="4000" i="1" dirty="0">
                <a:solidFill>
                  <a:schemeClr val="bg1"/>
                </a:solidFill>
                <a:latin typeface="Segoe UI Light" pitchFamily="34" charset="0"/>
                <a:ea typeface="Segoe UI" pitchFamily="34" charset="0"/>
                <a:cs typeface="Segoe UI" pitchFamily="34" charset="0"/>
              </a:rPr>
              <a:t>@polatengin</a:t>
            </a:r>
            <a:endParaRPr lang="en-US" sz="4000" i="1" dirty="0">
              <a:solidFill>
                <a:schemeClr val="bg1"/>
              </a:solidFill>
              <a:latin typeface="Segoe UI Light" pitchFamily="34" charset="0"/>
              <a:ea typeface="Segoe UI" pitchFamily="34" charset="0"/>
              <a:cs typeface="Segoe UI" pitchFamily="34" charset="0"/>
            </a:endParaRPr>
          </a:p>
        </p:txBody>
      </p:sp>
    </p:spTree>
    <p:extLst>
      <p:ext uri="{BB962C8B-B14F-4D97-AF65-F5344CB8AC3E}">
        <p14:creationId xmlns:p14="http://schemas.microsoft.com/office/powerpoint/2010/main" val="239582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Development</a:t>
            </a:r>
            <a:endParaRPr lang="en-US" sz="2400" spc="-71" dirty="0">
              <a:gradFill>
                <a:gsLst>
                  <a:gs pos="0">
                    <a:srgbClr val="FFFFFF"/>
                  </a:gs>
                  <a:gs pos="86000">
                    <a:srgbClr val="FFFFFF"/>
                  </a:gs>
                </a:gsLst>
                <a:lin ang="5400000" scaled="0"/>
              </a:gradFill>
              <a:latin typeface="Segoe UI Light" pitchFamily="34" charset="0"/>
              <a:cs typeface="+mn-cs"/>
            </a:endParaRPr>
          </a:p>
        </p:txBody>
      </p:sp>
      <p:sp>
        <p:nvSpPr>
          <p:cNvPr id="4" name="Rectangle 3"/>
          <p:cNvSpPr/>
          <p:nvPr/>
        </p:nvSpPr>
        <p:spPr>
          <a:xfrm>
            <a:off x="273049" y="1905942"/>
            <a:ext cx="10059990" cy="5066002"/>
          </a:xfrm>
          <a:prstGeom prst="rect">
            <a:avLst/>
          </a:prstGeom>
        </p:spPr>
        <p:txBody>
          <a:bodyPr wrap="square" lIns="182880" tIns="146304" rIns="182880" bIns="146304">
            <a:spAutoFit/>
          </a:bodyPr>
          <a:lstStyle/>
          <a:p>
            <a:pPr>
              <a:spcAft>
                <a:spcPts val="1200"/>
              </a:spcAft>
            </a:pPr>
            <a:r>
              <a:rPr lang="tr-TR" sz="3000" dirty="0">
                <a:ln w="3175">
                  <a:noFill/>
                </a:ln>
                <a:solidFill>
                  <a:srgbClr val="0078D7"/>
                </a:solidFill>
                <a:latin typeface="Segoe UI Light"/>
                <a:cs typeface="Segoe UI" pitchFamily="34" charset="0"/>
              </a:rPr>
              <a:t>Sensorler</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	USB WebCamera, Humidity, Temperature, Distance, ...</a:t>
            </a:r>
          </a:p>
          <a:p>
            <a:pPr>
              <a:spcAft>
                <a:spcPts val="1200"/>
              </a:spcAft>
            </a:pPr>
            <a:r>
              <a:rPr lang="tr-TR" sz="3000" dirty="0">
                <a:ln w="3175">
                  <a:noFill/>
                </a:ln>
                <a:solidFill>
                  <a:srgbClr val="0078D7"/>
                </a:solidFill>
                <a:latin typeface="Segoe UI Light"/>
                <a:cs typeface="Segoe UI" pitchFamily="34" charset="0"/>
              </a:rPr>
              <a:t>Servisler</a:t>
            </a:r>
          </a:p>
          <a:p>
            <a:pPr lvl="1">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Microsoft Azure ServiceBus</a:t>
            </a:r>
          </a:p>
          <a:p>
            <a:pPr lvl="1">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Microsoft Azure EventHub</a:t>
            </a:r>
          </a:p>
          <a:p>
            <a:pPr lvl="1">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Microsoft Azure WebApp, API App, Mobile App</a:t>
            </a:r>
          </a:p>
          <a:p>
            <a:pPr lvl="1">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OneNote API</a:t>
            </a:r>
          </a:p>
          <a:p>
            <a:pPr lvl="1">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Custom Service API</a:t>
            </a:r>
          </a:p>
        </p:txBody>
      </p:sp>
    </p:spTree>
    <p:extLst>
      <p:ext uri="{BB962C8B-B14F-4D97-AF65-F5344CB8AC3E}">
        <p14:creationId xmlns:p14="http://schemas.microsoft.com/office/powerpoint/2010/main" val="369618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Deployment</a:t>
            </a:r>
            <a:endParaRPr lang="en-US" sz="2400" spc="-71" dirty="0">
              <a:gradFill>
                <a:gsLst>
                  <a:gs pos="0">
                    <a:srgbClr val="FFFFFF"/>
                  </a:gs>
                  <a:gs pos="86000">
                    <a:srgbClr val="FFFFFF"/>
                  </a:gs>
                </a:gsLst>
                <a:lin ang="5400000" scaled="0"/>
              </a:gradFill>
              <a:latin typeface="Segoe UI Light" pitchFamily="34" charset="0"/>
              <a:cs typeface="+mn-cs"/>
            </a:endParaRPr>
          </a:p>
        </p:txBody>
      </p:sp>
      <p:pic>
        <p:nvPicPr>
          <p:cNvPr id="1026" name="Picture 2" descr="https://ms-iot.github.io/content/images/AppDeployment/cs-remote-machine-debugg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80" y="2217116"/>
            <a:ext cx="52006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9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Deployment</a:t>
            </a:r>
            <a:endParaRPr lang="en-US" sz="2400" spc="-71" dirty="0">
              <a:gradFill>
                <a:gsLst>
                  <a:gs pos="0">
                    <a:srgbClr val="FFFFFF"/>
                  </a:gs>
                  <a:gs pos="86000">
                    <a:srgbClr val="FFFFFF"/>
                  </a:gs>
                </a:gsLst>
                <a:lin ang="5400000" scaled="0"/>
              </a:gradFill>
              <a:latin typeface="Segoe UI Light" pitchFamily="34" charset="0"/>
              <a:cs typeface="+mn-cs"/>
            </a:endParaRPr>
          </a:p>
        </p:txBody>
      </p:sp>
      <p:pic>
        <p:nvPicPr>
          <p:cNvPr id="2050" name="Picture 2" descr="https://ms-iot.github.io/content/images/AppDeployment/cs-remote-connec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80" y="2217116"/>
            <a:ext cx="3676650"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18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Deployment</a:t>
            </a:r>
            <a:endParaRPr lang="en-US" sz="2400" spc="-71" dirty="0">
              <a:gradFill>
                <a:gsLst>
                  <a:gs pos="0">
                    <a:srgbClr val="FFFFFF"/>
                  </a:gs>
                  <a:gs pos="86000">
                    <a:srgbClr val="FFFFFF"/>
                  </a:gs>
                </a:gsLst>
                <a:lin ang="5400000" scaled="0"/>
              </a:gradFill>
              <a:latin typeface="Segoe UI Light" pitchFamily="34" charset="0"/>
              <a:cs typeface="+mn-cs"/>
            </a:endParaRPr>
          </a:p>
        </p:txBody>
      </p:sp>
      <p:pic>
        <p:nvPicPr>
          <p:cNvPr id="3074" name="Picture 2" descr="https://ms-iot.github.io/content/images/AppDeployment/cs-debug-project-properti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80" y="1851360"/>
            <a:ext cx="55245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0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7200" dirty="0"/>
              <a:t>Machine Learning</a:t>
            </a:r>
            <a:endParaRPr lang="en-US" sz="7200" dirty="0"/>
          </a:p>
        </p:txBody>
      </p:sp>
    </p:spTree>
    <p:extLst>
      <p:ext uri="{BB962C8B-B14F-4D97-AF65-F5344CB8AC3E}">
        <p14:creationId xmlns:p14="http://schemas.microsoft.com/office/powerpoint/2010/main" val="309242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ri biliminde veri analiti&amp;gbreve;i tipler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336" y="754092"/>
            <a:ext cx="10690592" cy="612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95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ML Demo ve Sorular</a:t>
            </a:r>
            <a:endParaRPr lang="en-US" sz="2400" spc="-71" dirty="0">
              <a:gradFill>
                <a:gsLst>
                  <a:gs pos="0">
                    <a:srgbClr val="FFFFFF"/>
                  </a:gs>
                  <a:gs pos="86000">
                    <a:srgbClr val="FFFFFF"/>
                  </a:gs>
                </a:gsLst>
                <a:lin ang="5400000" scaled="0"/>
              </a:gradFill>
              <a:latin typeface="Segoe UI Light" pitchFamily="34" charset="0"/>
              <a:cs typeface="+mn-cs"/>
            </a:endParaRPr>
          </a:p>
        </p:txBody>
      </p:sp>
    </p:spTree>
    <p:extLst>
      <p:ext uri="{BB962C8B-B14F-4D97-AF65-F5344CB8AC3E}">
        <p14:creationId xmlns:p14="http://schemas.microsoft.com/office/powerpoint/2010/main" val="334067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3B01"/>
        </a:solidFill>
        <a:effectLst/>
      </p:bgPr>
    </p:bg>
    <p:spTree>
      <p:nvGrpSpPr>
        <p:cNvPr id="1" name=""/>
        <p:cNvGrpSpPr/>
        <p:nvPr/>
      </p:nvGrpSpPr>
      <p:grpSpPr>
        <a:xfrm>
          <a:off x="0" y="0"/>
          <a:ext cx="0" cy="0"/>
          <a:chOff x="0" y="0"/>
          <a:chExt cx="0" cy="0"/>
        </a:xfrm>
      </p:grpSpPr>
      <p:sp>
        <p:nvSpPr>
          <p:cNvPr id="50" name="Text Placeholder 25"/>
          <p:cNvSpPr txBox="1">
            <a:spLocks/>
          </p:cNvSpPr>
          <p:nvPr/>
        </p:nvSpPr>
        <p:spPr bwMode="invGray">
          <a:xfrm>
            <a:off x="823336" y="2148958"/>
            <a:ext cx="11338502" cy="1828800"/>
          </a:xfrm>
          <a:prstGeom prst="rect">
            <a:avLst/>
          </a:prstGeom>
        </p:spPr>
        <p:txBody>
          <a:bodyPr vert="horz" wrap="square" lIns="182880" tIns="146304" rIns="182880" bIns="146304"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2742">
              <a:lnSpc>
                <a:spcPct val="90000"/>
              </a:lnSpc>
              <a:buClr>
                <a:srgbClr val="FFFFFF"/>
              </a:buClr>
              <a:buSzPct val="90000"/>
            </a:pPr>
            <a:r>
              <a:rPr lang="tr-TR" sz="6100" dirty="0">
                <a:solidFill>
                  <a:schemeClr val="bg1"/>
                </a:solidFill>
                <a:latin typeface="Segoe UI Light" pitchFamily="34" charset="0"/>
                <a:ea typeface="Segoe UI" pitchFamily="34" charset="0"/>
                <a:cs typeface="Segoe UI" pitchFamily="34" charset="0"/>
              </a:rPr>
              <a:t>Teşekkürler, sorular...</a:t>
            </a:r>
            <a:endParaRPr lang="en-US" sz="3600" spc="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51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Ajanda</a:t>
            </a:r>
            <a:endParaRPr lang="en-US" sz="2400" spc="-71" dirty="0">
              <a:gradFill>
                <a:gsLst>
                  <a:gs pos="0">
                    <a:srgbClr val="FFFFFF"/>
                  </a:gs>
                  <a:gs pos="86000">
                    <a:srgbClr val="FFFFFF"/>
                  </a:gs>
                </a:gsLst>
                <a:lin ang="5400000" scaled="0"/>
              </a:gradFill>
              <a:latin typeface="Segoe UI Light" pitchFamily="34" charset="0"/>
              <a:cs typeface="+mn-cs"/>
            </a:endParaRPr>
          </a:p>
        </p:txBody>
      </p:sp>
      <p:sp>
        <p:nvSpPr>
          <p:cNvPr id="4" name="Rectangle 3"/>
          <p:cNvSpPr/>
          <p:nvPr/>
        </p:nvSpPr>
        <p:spPr>
          <a:xfrm>
            <a:off x="273049" y="2217116"/>
            <a:ext cx="10059990" cy="1988237"/>
          </a:xfrm>
          <a:prstGeom prst="rect">
            <a:avLst/>
          </a:prstGeom>
        </p:spPr>
        <p:txBody>
          <a:bodyPr wrap="square" lIns="182880" tIns="146304" rIns="182880" bIns="146304">
            <a:spAutoFit/>
          </a:bodyPr>
          <a:lstStyle/>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IoT</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Machine Learning</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a:t>
            </a:r>
            <a:endParaRPr lang="en-US" sz="3000" dirty="0">
              <a:ln w="3175">
                <a:noFill/>
              </a:ln>
              <a:gradFill>
                <a:gsLst>
                  <a:gs pos="10101">
                    <a:schemeClr val="tx1"/>
                  </a:gs>
                  <a:gs pos="37000">
                    <a:schemeClr val="tx1"/>
                  </a:gs>
                </a:gsLst>
                <a:lin ang="5400000" scaled="0"/>
              </a:gradFill>
              <a:latin typeface="Segoe UI Light"/>
              <a:cs typeface="Segoe UI" pitchFamily="34" charset="0"/>
            </a:endParaRPr>
          </a:p>
        </p:txBody>
      </p:sp>
    </p:spTree>
    <p:extLst>
      <p:ext uri="{BB962C8B-B14F-4D97-AF65-F5344CB8AC3E}">
        <p14:creationId xmlns:p14="http://schemas.microsoft.com/office/powerpoint/2010/main" val="293519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7200" dirty="0"/>
              <a:t>Internet of Things</a:t>
            </a:r>
            <a:br>
              <a:rPr lang="tr-TR" sz="7200" dirty="0"/>
            </a:br>
            <a:r>
              <a:rPr lang="tr-TR" sz="7200" dirty="0"/>
              <a:t>(</a:t>
            </a:r>
            <a:r>
              <a:rPr lang="tr-TR" dirty="0"/>
              <a:t>aka IoT)</a:t>
            </a:r>
            <a:endParaRPr lang="en-US" sz="7200" dirty="0"/>
          </a:p>
        </p:txBody>
      </p:sp>
    </p:spTree>
    <p:extLst>
      <p:ext uri="{BB962C8B-B14F-4D97-AF65-F5344CB8AC3E}">
        <p14:creationId xmlns:p14="http://schemas.microsoft.com/office/powerpoint/2010/main" val="378357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Nedir?</a:t>
            </a:r>
            <a:endParaRPr lang="en-US" sz="2400" spc="-71" dirty="0">
              <a:gradFill>
                <a:gsLst>
                  <a:gs pos="0">
                    <a:srgbClr val="FFFFFF"/>
                  </a:gs>
                  <a:gs pos="86000">
                    <a:srgbClr val="FFFFFF"/>
                  </a:gs>
                </a:gsLst>
                <a:lin ang="5400000" scaled="0"/>
              </a:gradFill>
              <a:latin typeface="Segoe UI Light" pitchFamily="34" charset="0"/>
              <a:cs typeface="+mn-cs"/>
            </a:endParaRPr>
          </a:p>
        </p:txBody>
      </p:sp>
      <p:sp>
        <p:nvSpPr>
          <p:cNvPr id="4" name="Rectangle 3"/>
          <p:cNvSpPr/>
          <p:nvPr/>
        </p:nvSpPr>
        <p:spPr>
          <a:xfrm>
            <a:off x="273049" y="2399994"/>
            <a:ext cx="10059990" cy="3219343"/>
          </a:xfrm>
          <a:prstGeom prst="rect">
            <a:avLst/>
          </a:prstGeom>
        </p:spPr>
        <p:txBody>
          <a:bodyPr wrap="square" lIns="182880" tIns="146304" rIns="182880" bIns="146304">
            <a:spAutoFit/>
          </a:bodyPr>
          <a:lstStyle/>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35$ , şimdilerde 5$ :)</a:t>
            </a:r>
          </a:p>
          <a:p>
            <a:pPr>
              <a:spcAft>
                <a:spcPts val="1200"/>
              </a:spcAft>
            </a:pPr>
            <a:endParaRPr lang="tr-TR" sz="3000" dirty="0">
              <a:ln w="3175">
                <a:noFill/>
              </a:ln>
              <a:gradFill>
                <a:gsLst>
                  <a:gs pos="10101">
                    <a:schemeClr val="tx1"/>
                  </a:gs>
                  <a:gs pos="37000">
                    <a:schemeClr val="tx1"/>
                  </a:gs>
                </a:gsLst>
                <a:lin ang="5400000" scaled="0"/>
              </a:gradFill>
              <a:latin typeface="Segoe UI Light"/>
              <a:cs typeface="Segoe UI" pitchFamily="34" charset="0"/>
            </a:endParaRP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OS : Windows, Linux</a:t>
            </a:r>
          </a:p>
          <a:p>
            <a:pPr>
              <a:spcAft>
                <a:spcPts val="1200"/>
              </a:spcAft>
            </a:pPr>
            <a:endParaRPr lang="tr-TR" sz="3000" dirty="0">
              <a:ln w="3175">
                <a:noFill/>
              </a:ln>
              <a:gradFill>
                <a:gsLst>
                  <a:gs pos="10101">
                    <a:schemeClr val="tx1"/>
                  </a:gs>
                  <a:gs pos="37000">
                    <a:schemeClr val="tx1"/>
                  </a:gs>
                </a:gsLst>
                <a:lin ang="5400000" scaled="0"/>
              </a:gradFill>
              <a:latin typeface="Segoe UI Light"/>
              <a:cs typeface="Segoe UI" pitchFamily="34" charset="0"/>
            </a:endParaRP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Cihaz – Cihaz arası iletişim</a:t>
            </a:r>
          </a:p>
        </p:txBody>
      </p:sp>
      <p:pic>
        <p:nvPicPr>
          <p:cNvPr id="1026" name="Picture 2" descr="http://blogs.msdn.com/cfs-filesystemfile.ashx/__key/communityserver-blogs-components-weblogfiles/00-00-01-44-28-metablogapi/0257.windows_5F00_10_5F00_iot_5F00_version_5F00_1m_5F00_1431F4E7.jpg"/>
          <p:cNvPicPr>
            <a:picLocks noChangeAspect="1" noChangeArrowheads="1"/>
          </p:cNvPicPr>
          <p:nvPr/>
        </p:nvPicPr>
        <p:blipFill rotWithShape="1">
          <a:blip r:embed="rId3">
            <a:extLst>
              <a:ext uri="{28A0092B-C50C-407E-A947-70E740481C1C}">
                <a14:useLocalDpi xmlns:a14="http://schemas.microsoft.com/office/drawing/2010/main" val="0"/>
              </a:ext>
            </a:extLst>
          </a:blip>
          <a:srcRect l="1828" t="32876" r="4915" b="30960"/>
          <a:stretch/>
        </p:blipFill>
        <p:spPr bwMode="auto">
          <a:xfrm>
            <a:off x="5395286" y="2399994"/>
            <a:ext cx="6359167" cy="13715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shopify.com/s/files/1/0188/6794/products/Zero_1_of_5_1024x1024.jpeg?v=1448521030"/>
          <p:cNvPicPr>
            <a:picLocks noChangeAspect="1" noChangeArrowheads="1"/>
          </p:cNvPicPr>
          <p:nvPr/>
        </p:nvPicPr>
        <p:blipFill rotWithShape="1">
          <a:blip r:embed="rId4">
            <a:extLst>
              <a:ext uri="{28A0092B-C50C-407E-A947-70E740481C1C}">
                <a14:useLocalDpi xmlns:a14="http://schemas.microsoft.com/office/drawing/2010/main" val="0"/>
              </a:ext>
            </a:extLst>
          </a:blip>
          <a:srcRect l="2795" t="27603" r="2541" b="26279"/>
          <a:stretch/>
        </p:blipFill>
        <p:spPr bwMode="auto">
          <a:xfrm>
            <a:off x="7604380" y="4222655"/>
            <a:ext cx="1940978" cy="94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65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Microsoft IoT’nin neresinde?</a:t>
            </a:r>
            <a:endParaRPr lang="en-US" sz="2400" spc="-71" dirty="0">
              <a:gradFill>
                <a:gsLst>
                  <a:gs pos="0">
                    <a:srgbClr val="FFFFFF"/>
                  </a:gs>
                  <a:gs pos="86000">
                    <a:srgbClr val="FFFFFF"/>
                  </a:gs>
                </a:gsLst>
                <a:lin ang="5400000" scaled="0"/>
              </a:gradFill>
              <a:latin typeface="Segoe UI Light" pitchFamily="34" charset="0"/>
              <a:cs typeface="+mn-cs"/>
            </a:endParaRPr>
          </a:p>
        </p:txBody>
      </p:sp>
      <p:sp>
        <p:nvSpPr>
          <p:cNvPr id="4" name="Rectangle 3"/>
          <p:cNvSpPr/>
          <p:nvPr/>
        </p:nvSpPr>
        <p:spPr>
          <a:xfrm>
            <a:off x="273049" y="2399994"/>
            <a:ext cx="10059990" cy="4450449"/>
          </a:xfrm>
          <a:prstGeom prst="rect">
            <a:avLst/>
          </a:prstGeom>
        </p:spPr>
        <p:txBody>
          <a:bodyPr wrap="square" lIns="182880" tIns="146304" rIns="182880" bIns="146304">
            <a:spAutoFit/>
          </a:bodyPr>
          <a:lstStyle/>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Windows 10 IoT Core</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StarterPack</a:t>
            </a:r>
          </a:p>
          <a:p>
            <a:pPr>
              <a:spcAft>
                <a:spcPts val="1200"/>
              </a:spcAft>
            </a:pPr>
            <a:endParaRPr lang="tr-TR" sz="3000" dirty="0">
              <a:ln w="3175">
                <a:noFill/>
              </a:ln>
              <a:gradFill>
                <a:gsLst>
                  <a:gs pos="10101">
                    <a:schemeClr val="tx1"/>
                  </a:gs>
                  <a:gs pos="37000">
                    <a:schemeClr val="tx1"/>
                  </a:gs>
                </a:gsLst>
                <a:lin ang="5400000" scaled="0"/>
              </a:gradFill>
              <a:latin typeface="Segoe UI Light"/>
              <a:cs typeface="Segoe UI" pitchFamily="34" charset="0"/>
            </a:endParaRP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Desteklenen cihazlar ve dokümantasyon için;</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hlinkClick r:id="rId3"/>
              </a:rPr>
              <a:t>https://dev.windows.com/iot</a:t>
            </a:r>
            <a:r>
              <a:rPr lang="tr-TR" sz="3000" dirty="0">
                <a:ln w="3175">
                  <a:noFill/>
                </a:ln>
                <a:gradFill>
                  <a:gsLst>
                    <a:gs pos="10101">
                      <a:schemeClr val="tx1"/>
                    </a:gs>
                    <a:gs pos="37000">
                      <a:schemeClr val="tx1"/>
                    </a:gs>
                  </a:gsLst>
                  <a:lin ang="5400000" scaled="0"/>
                </a:gradFill>
                <a:latin typeface="Segoe UI Light"/>
                <a:cs typeface="Segoe UI" pitchFamily="34" charset="0"/>
              </a:rPr>
              <a:t> (</a:t>
            </a:r>
            <a:r>
              <a:rPr lang="tr-TR" sz="3000" dirty="0">
                <a:ln w="3175">
                  <a:noFill/>
                </a:ln>
                <a:gradFill>
                  <a:gsLst>
                    <a:gs pos="10101">
                      <a:schemeClr val="tx1"/>
                    </a:gs>
                    <a:gs pos="37000">
                      <a:schemeClr val="tx1"/>
                    </a:gs>
                  </a:gsLst>
                  <a:lin ang="5400000" scaled="0"/>
                </a:gradFill>
                <a:latin typeface="Segoe UI Light"/>
                <a:cs typeface="Segoe UI" pitchFamily="34" charset="0"/>
                <a:hlinkClick r:id="rId4"/>
              </a:rPr>
              <a:t>http://windowsondevices.com</a:t>
            </a:r>
            <a:r>
              <a:rPr lang="tr-TR" sz="3000" dirty="0">
                <a:ln w="3175">
                  <a:noFill/>
                </a:ln>
                <a:gradFill>
                  <a:gsLst>
                    <a:gs pos="10101">
                      <a:schemeClr val="tx1"/>
                    </a:gs>
                    <a:gs pos="37000">
                      <a:schemeClr val="tx1"/>
                    </a:gs>
                  </a:gsLst>
                  <a:lin ang="5400000" scaled="0"/>
                </a:gradFill>
                <a:latin typeface="Segoe UI Light"/>
                <a:cs typeface="Segoe UI" pitchFamily="34" charset="0"/>
              </a:rPr>
              <a:t>)</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Sürekli güncellenen proje ve kod örnekleri için;</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hlinkClick r:id="rId5"/>
              </a:rPr>
              <a:t>https://microsoft.hackster.io/</a:t>
            </a:r>
            <a:endParaRPr lang="tr-TR" sz="3000" dirty="0">
              <a:ln w="3175">
                <a:noFill/>
              </a:ln>
              <a:gradFill>
                <a:gsLst>
                  <a:gs pos="10101">
                    <a:schemeClr val="tx1"/>
                  </a:gs>
                  <a:gs pos="37000">
                    <a:schemeClr val="tx1"/>
                  </a:gs>
                </a:gsLst>
                <a:lin ang="5400000" scaled="0"/>
              </a:gradFill>
              <a:latin typeface="Segoe UI Light"/>
              <a:cs typeface="Segoe UI" pitchFamily="34" charset="0"/>
            </a:endParaRPr>
          </a:p>
        </p:txBody>
      </p:sp>
      <p:pic>
        <p:nvPicPr>
          <p:cNvPr id="2050" name="Picture 2" descr="https://ms-iot.github.io/content/images/DefaultAp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5651" y="2034238"/>
            <a:ext cx="3260967" cy="246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IoT’nin Geleceği?</a:t>
            </a:r>
            <a:endParaRPr lang="en-US" sz="2400" spc="-71" dirty="0">
              <a:gradFill>
                <a:gsLst>
                  <a:gs pos="0">
                    <a:srgbClr val="FFFFFF"/>
                  </a:gs>
                  <a:gs pos="86000">
                    <a:srgbClr val="FFFFFF"/>
                  </a:gs>
                </a:gsLst>
                <a:lin ang="5400000" scaled="0"/>
              </a:gradFill>
              <a:latin typeface="Segoe UI Light" pitchFamily="34" charset="0"/>
              <a:cs typeface="+mn-cs"/>
            </a:endParaRPr>
          </a:p>
        </p:txBody>
      </p:sp>
      <p:sp>
        <p:nvSpPr>
          <p:cNvPr id="4" name="Rectangle 3"/>
          <p:cNvSpPr/>
          <p:nvPr/>
        </p:nvSpPr>
        <p:spPr>
          <a:xfrm>
            <a:off x="273049" y="2399994"/>
            <a:ext cx="4024969" cy="1372683"/>
          </a:xfrm>
          <a:prstGeom prst="rect">
            <a:avLst/>
          </a:prstGeom>
        </p:spPr>
        <p:txBody>
          <a:bodyPr wrap="square" lIns="182880" tIns="146304" rIns="182880" bIns="146304">
            <a:spAutoFit/>
          </a:bodyPr>
          <a:lstStyle/>
          <a:p>
            <a:pPr>
              <a:spcAft>
                <a:spcPts val="1200"/>
              </a:spcAft>
            </a:pPr>
            <a:r>
              <a:rPr lang="tr-TR" sz="3000" dirty="0">
                <a:ln w="3175">
                  <a:noFill/>
                </a:ln>
                <a:solidFill>
                  <a:schemeClr val="tx2"/>
                </a:solidFill>
                <a:latin typeface="Segoe UI Light"/>
                <a:cs typeface="Segoe UI" pitchFamily="34" charset="0"/>
              </a:rPr>
              <a:t>Akıllı Evler</a:t>
            </a:r>
          </a:p>
          <a:p>
            <a:pPr>
              <a:spcAft>
                <a:spcPts val="1200"/>
              </a:spcAft>
            </a:pPr>
            <a:r>
              <a:rPr lang="tr-TR" sz="3000" dirty="0">
                <a:ln w="3175">
                  <a:noFill/>
                </a:ln>
                <a:solidFill>
                  <a:schemeClr val="tx2"/>
                </a:solidFill>
                <a:latin typeface="Segoe UI Light"/>
                <a:cs typeface="Segoe UI" pitchFamily="34" charset="0"/>
              </a:rPr>
              <a:t>Akıllı Şehirler</a:t>
            </a:r>
          </a:p>
        </p:txBody>
      </p:sp>
      <p:sp>
        <p:nvSpPr>
          <p:cNvPr id="5" name="Rectangle 4"/>
          <p:cNvSpPr/>
          <p:nvPr/>
        </p:nvSpPr>
        <p:spPr>
          <a:xfrm>
            <a:off x="3337965" y="2399994"/>
            <a:ext cx="3291804" cy="2603790"/>
          </a:xfrm>
          <a:prstGeom prst="rect">
            <a:avLst/>
          </a:prstGeom>
        </p:spPr>
        <p:txBody>
          <a:bodyPr wrap="square" lIns="182880" tIns="146304" rIns="182880" bIns="146304">
            <a:spAutoFit/>
          </a:bodyPr>
          <a:lstStyle/>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İklimlendirme</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Enerji Yönetimi</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Güvenlik</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Konfor</a:t>
            </a:r>
          </a:p>
        </p:txBody>
      </p:sp>
      <p:sp>
        <p:nvSpPr>
          <p:cNvPr id="6" name="Rectangle 5"/>
          <p:cNvSpPr/>
          <p:nvPr/>
        </p:nvSpPr>
        <p:spPr>
          <a:xfrm>
            <a:off x="6629769" y="2399994"/>
            <a:ext cx="5575348" cy="4450449"/>
          </a:xfrm>
          <a:prstGeom prst="rect">
            <a:avLst/>
          </a:prstGeom>
        </p:spPr>
        <p:txBody>
          <a:bodyPr wrap="square" lIns="182880" tIns="146304" rIns="182880" bIns="146304">
            <a:spAutoFit/>
          </a:bodyPr>
          <a:lstStyle/>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Los Angeles, Trafik</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Porto, Atık Yönetimi</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New York, Trafik ve Atık Yönetimi</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Long Beach, Su sistemleri</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Boulder, Enerji Verimliliği</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Santander, Atık Yönetimi</a:t>
            </a:r>
          </a:p>
          <a:p>
            <a:pPr>
              <a:spcAft>
                <a:spcPts val="1200"/>
              </a:spcAft>
            </a:pPr>
            <a:r>
              <a:rPr lang="tr-TR" sz="3000" dirty="0">
                <a:ln w="3175">
                  <a:noFill/>
                </a:ln>
                <a:gradFill>
                  <a:gsLst>
                    <a:gs pos="10101">
                      <a:schemeClr val="tx1"/>
                    </a:gs>
                    <a:gs pos="37000">
                      <a:schemeClr val="tx1"/>
                    </a:gs>
                  </a:gsLst>
                  <a:lin ang="5400000" scaled="0"/>
                </a:gradFill>
                <a:latin typeface="Segoe UI Light"/>
                <a:cs typeface="Segoe UI" pitchFamily="34" charset="0"/>
              </a:rPr>
              <a:t>San Jose, Atık Yönetimi</a:t>
            </a:r>
          </a:p>
        </p:txBody>
      </p:sp>
    </p:spTree>
    <p:extLst>
      <p:ext uri="{BB962C8B-B14F-4D97-AF65-F5344CB8AC3E}">
        <p14:creationId xmlns:p14="http://schemas.microsoft.com/office/powerpoint/2010/main" val="393962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Development</a:t>
            </a:r>
            <a:endParaRPr lang="en-US" sz="2400" spc="-71" dirty="0">
              <a:gradFill>
                <a:gsLst>
                  <a:gs pos="0">
                    <a:srgbClr val="FFFFFF"/>
                  </a:gs>
                  <a:gs pos="86000">
                    <a:srgbClr val="FFFFFF"/>
                  </a:gs>
                </a:gsLst>
                <a:lin ang="5400000" scaled="0"/>
              </a:gradFill>
              <a:latin typeface="Segoe UI Light" pitchFamily="34" charset="0"/>
              <a:cs typeface="+mn-cs"/>
            </a:endParaRPr>
          </a:p>
        </p:txBody>
      </p:sp>
      <p:pic>
        <p:nvPicPr>
          <p:cNvPr id="3" name="Picture 2"/>
          <p:cNvPicPr>
            <a:picLocks noChangeAspect="1"/>
          </p:cNvPicPr>
          <p:nvPr/>
        </p:nvPicPr>
        <p:blipFill>
          <a:blip r:embed="rId3"/>
          <a:stretch>
            <a:fillRect/>
          </a:stretch>
        </p:blipFill>
        <p:spPr>
          <a:xfrm>
            <a:off x="457580" y="1942799"/>
            <a:ext cx="7486650" cy="4743450"/>
          </a:xfrm>
          <a:prstGeom prst="rect">
            <a:avLst/>
          </a:prstGeom>
        </p:spPr>
      </p:pic>
    </p:spTree>
    <p:extLst>
      <p:ext uri="{BB962C8B-B14F-4D97-AF65-F5344CB8AC3E}">
        <p14:creationId xmlns:p14="http://schemas.microsoft.com/office/powerpoint/2010/main" val="407723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Development</a:t>
            </a:r>
            <a:endParaRPr lang="en-US" sz="2400" spc="-71" dirty="0">
              <a:gradFill>
                <a:gsLst>
                  <a:gs pos="0">
                    <a:srgbClr val="FFFFFF"/>
                  </a:gs>
                  <a:gs pos="86000">
                    <a:srgbClr val="FFFFFF"/>
                  </a:gs>
                </a:gsLst>
                <a:lin ang="5400000" scaled="0"/>
              </a:gradFill>
              <a:latin typeface="Segoe UI Light" pitchFamily="34" charset="0"/>
              <a:cs typeface="+mn-cs"/>
            </a:endParaRPr>
          </a:p>
        </p:txBody>
      </p:sp>
      <p:pic>
        <p:nvPicPr>
          <p:cNvPr id="4" name="Picture 3"/>
          <p:cNvPicPr>
            <a:picLocks noChangeAspect="1"/>
          </p:cNvPicPr>
          <p:nvPr/>
        </p:nvPicPr>
        <p:blipFill rotWithShape="1">
          <a:blip r:embed="rId3"/>
          <a:srcRect r="60800" b="40046"/>
          <a:stretch/>
        </p:blipFill>
        <p:spPr>
          <a:xfrm>
            <a:off x="457580" y="1851360"/>
            <a:ext cx="5974098" cy="4956801"/>
          </a:xfrm>
          <a:prstGeom prst="rect">
            <a:avLst/>
          </a:prstGeom>
        </p:spPr>
      </p:pic>
    </p:spTree>
    <p:extLst>
      <p:ext uri="{BB962C8B-B14F-4D97-AF65-F5344CB8AC3E}">
        <p14:creationId xmlns:p14="http://schemas.microsoft.com/office/powerpoint/2010/main" val="104036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36"/>
              </a:spcAft>
              <a:buSzPct val="90000"/>
            </a:pPr>
            <a:r>
              <a:rPr lang="tr-TR" sz="7200" dirty="0">
                <a:latin typeface="Segoe UI Light" pitchFamily="34" charset="0"/>
              </a:rPr>
              <a:t>IoT Development</a:t>
            </a:r>
            <a:endParaRPr lang="en-US" sz="2400" spc="-71" dirty="0">
              <a:gradFill>
                <a:gsLst>
                  <a:gs pos="0">
                    <a:srgbClr val="FFFFFF"/>
                  </a:gs>
                  <a:gs pos="86000">
                    <a:srgbClr val="FFFFFF"/>
                  </a:gs>
                </a:gsLst>
                <a:lin ang="5400000" scaled="0"/>
              </a:gradFill>
              <a:latin typeface="Segoe UI Light" pitchFamily="34" charset="0"/>
              <a:cs typeface="+mn-cs"/>
            </a:endParaRPr>
          </a:p>
        </p:txBody>
      </p:sp>
      <p:sp>
        <p:nvSpPr>
          <p:cNvPr id="7" name="Rectangle 6"/>
          <p:cNvSpPr/>
          <p:nvPr/>
        </p:nvSpPr>
        <p:spPr>
          <a:xfrm>
            <a:off x="366141" y="2582872"/>
            <a:ext cx="6216650" cy="2585323"/>
          </a:xfrm>
          <a:prstGeom prst="rect">
            <a:avLst/>
          </a:prstGeom>
        </p:spPr>
        <p:txBody>
          <a:bodyPr>
            <a:spAutoFit/>
          </a:bodyPr>
          <a:lstStyle/>
          <a:p>
            <a:r>
              <a:rPr lang="tr-TR" dirty="0">
                <a:solidFill>
                  <a:srgbClr val="0000FF"/>
                </a:solidFill>
                <a:highlight>
                  <a:srgbClr val="FFFFFF"/>
                </a:highlight>
                <a:latin typeface="Consolas" panose="020B0609020204030204" pitchFamily="49" charset="0"/>
              </a:rPr>
              <a:t>var</a:t>
            </a:r>
            <a:r>
              <a:rPr lang="tr-TR" dirty="0">
                <a:solidFill>
                  <a:srgbClr val="000000"/>
                </a:solidFill>
                <a:highlight>
                  <a:srgbClr val="FFFFFF"/>
                </a:highlight>
                <a:latin typeface="Consolas" panose="020B0609020204030204" pitchFamily="49" charset="0"/>
              </a:rPr>
              <a:t> gpio = GpioController.GetDefault();</a:t>
            </a:r>
          </a:p>
          <a:p>
            <a:endParaRPr lang="tr-TR" dirty="0">
              <a:solidFill>
                <a:srgbClr val="000000"/>
              </a:solidFill>
              <a:highlight>
                <a:srgbClr val="FFFFFF"/>
              </a:highlight>
              <a:latin typeface="Consolas" panose="020B0609020204030204" pitchFamily="49" charset="0"/>
            </a:endParaRPr>
          </a:p>
          <a:p>
            <a:r>
              <a:rPr lang="tr-TR" dirty="0">
                <a:solidFill>
                  <a:srgbClr val="000000"/>
                </a:solidFill>
                <a:highlight>
                  <a:srgbClr val="FFFFFF"/>
                </a:highlight>
                <a:latin typeface="Consolas" panose="020B0609020204030204" pitchFamily="49" charset="0"/>
              </a:rPr>
              <a:t>pin = gpio.OpenPin(12);</a:t>
            </a:r>
          </a:p>
          <a:p>
            <a:endParaRPr lang="tr-TR" dirty="0">
              <a:solidFill>
                <a:srgbClr val="000000"/>
              </a:solidFill>
              <a:highlight>
                <a:srgbClr val="FFFFFF"/>
              </a:highlight>
              <a:latin typeface="Consolas" panose="020B0609020204030204" pitchFamily="49" charset="0"/>
            </a:endParaRPr>
          </a:p>
          <a:p>
            <a:r>
              <a:rPr lang="tr-TR" dirty="0">
                <a:solidFill>
                  <a:srgbClr val="0000FF"/>
                </a:solidFill>
                <a:highlight>
                  <a:srgbClr val="FFFFFF"/>
                </a:highlight>
                <a:latin typeface="Consolas" panose="020B0609020204030204" pitchFamily="49" charset="0"/>
              </a:rPr>
              <a:t>var </a:t>
            </a:r>
            <a:r>
              <a:rPr lang="tr-TR" dirty="0">
                <a:solidFill>
                  <a:srgbClr val="000000"/>
                </a:solidFill>
                <a:highlight>
                  <a:srgbClr val="FFFFFF"/>
                </a:highlight>
                <a:latin typeface="Consolas" panose="020B0609020204030204" pitchFamily="49" charset="0"/>
              </a:rPr>
              <a:t>pinValue = pin.Read();</a:t>
            </a:r>
          </a:p>
          <a:p>
            <a:endParaRPr lang="tr-TR" dirty="0">
              <a:solidFill>
                <a:srgbClr val="000000"/>
              </a:solidFill>
              <a:highlight>
                <a:srgbClr val="FFFFFF"/>
              </a:highlight>
              <a:latin typeface="Consolas" panose="020B0609020204030204" pitchFamily="49" charset="0"/>
            </a:endParaRPr>
          </a:p>
          <a:p>
            <a:r>
              <a:rPr lang="tr-TR" dirty="0">
                <a:solidFill>
                  <a:srgbClr val="000000"/>
                </a:solidFill>
                <a:highlight>
                  <a:srgbClr val="FFFFFF"/>
                </a:highlight>
                <a:latin typeface="Consolas" panose="020B0609020204030204" pitchFamily="49" charset="0"/>
              </a:rPr>
              <a:t>pin.Write(GpioPinValue.High);</a:t>
            </a:r>
          </a:p>
          <a:p>
            <a:endParaRPr lang="tr-TR" dirty="0">
              <a:solidFill>
                <a:srgbClr val="000000"/>
              </a:solidFill>
              <a:highlight>
                <a:srgbClr val="FFFFFF"/>
              </a:highlight>
              <a:latin typeface="Consolas" panose="020B0609020204030204" pitchFamily="49" charset="0"/>
            </a:endParaRPr>
          </a:p>
          <a:p>
            <a:r>
              <a:rPr lang="tr-TR" dirty="0">
                <a:solidFill>
                  <a:srgbClr val="000000"/>
                </a:solidFill>
                <a:highlight>
                  <a:srgbClr val="FFFFFF"/>
                </a:highlight>
                <a:latin typeface="Consolas" panose="020B0609020204030204" pitchFamily="49" charset="0"/>
              </a:rPr>
              <a:t>pin.SetDriveMode(GpioPinDriveMode.Output);</a:t>
            </a:r>
            <a:endParaRPr lang="tr-TR" dirty="0"/>
          </a:p>
        </p:txBody>
      </p:sp>
    </p:spTree>
    <p:extLst>
      <p:ext uri="{BB962C8B-B14F-4D97-AF65-F5344CB8AC3E}">
        <p14:creationId xmlns:p14="http://schemas.microsoft.com/office/powerpoint/2010/main" val="385889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Blue_Accent_16x9_2013_06">
  <a:themeElements>
    <a:clrScheme name="TT_2014_WHITE with BLUE accent">
      <a:dk1>
        <a:srgbClr val="505050"/>
      </a:dk1>
      <a:lt1>
        <a:srgbClr val="FFFFFF"/>
      </a:lt1>
      <a:dk2>
        <a:srgbClr val="0078D7"/>
      </a:dk2>
      <a:lt2>
        <a:srgbClr val="00BCF2"/>
      </a:lt2>
      <a:accent1>
        <a:srgbClr val="0078D7"/>
      </a:accent1>
      <a:accent2>
        <a:srgbClr val="B4009E"/>
      </a:accent2>
      <a:accent3>
        <a:srgbClr val="008272"/>
      </a:accent3>
      <a:accent4>
        <a:srgbClr val="5C2D91"/>
      </a:accent4>
      <a:accent5>
        <a:srgbClr val="D83B01"/>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mplate_ Guidelines_October-2014_v7.potx" id="{9A7673B7-6617-4D08-BAA2-E3A69E0FF8E0}" vid="{94EEEF7B-31E6-4279-B4B7-7F374B8ED2A9}"/>
    </a:ext>
  </a:extLst>
</a:theme>
</file>

<file path=ppt/theme/theme2.xml><?xml version="1.0" encoding="utf-8"?>
<a:theme xmlns:a="http://schemas.openxmlformats.org/drawingml/2006/main" name="MSVID_BLUE_16x9_2014_09">
  <a:themeElements>
    <a:clrScheme name="NEW_Blue Brand template">
      <a:dk1>
        <a:srgbClr val="505050"/>
      </a:dk1>
      <a:lt1>
        <a:srgbClr val="FFFFFF"/>
      </a:lt1>
      <a:dk2>
        <a:srgbClr val="0078D7"/>
      </a:dk2>
      <a:lt2>
        <a:srgbClr val="FFFFEB"/>
      </a:lt2>
      <a:accent1>
        <a:srgbClr val="002050"/>
      </a:accent1>
      <a:accent2>
        <a:srgbClr val="B4009E"/>
      </a:accent2>
      <a:accent3>
        <a:srgbClr val="008272"/>
      </a:accent3>
      <a:accent4>
        <a:srgbClr val="5C2D91"/>
      </a:accent4>
      <a:accent5>
        <a:srgbClr val="D83B01"/>
      </a:accent5>
      <a:accent6>
        <a:srgbClr val="5C005C"/>
      </a:accent6>
      <a:hlink>
        <a:srgbClr val="FFFFEB"/>
      </a:hlink>
      <a:folHlink>
        <a:srgbClr val="FFFFEB"/>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mplate_ Guidelines_October-2014_v7.potx" id="{9A7673B7-6617-4D08-BAA2-E3A69E0FF8E0}" vid="{6FC40A6B-1B06-4AAD-B7EF-71A0754BDF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24072</TotalTime>
  <Words>2063</Words>
  <Application>Microsoft Office PowerPoint</Application>
  <PresentationFormat>Custom</PresentationFormat>
  <Paragraphs>127</Paragraphs>
  <Slides>17</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Consolas</vt:lpstr>
      <vt:lpstr>Segoe UI</vt:lpstr>
      <vt:lpstr>Segoe UI Light</vt:lpstr>
      <vt:lpstr>Wingdings</vt:lpstr>
      <vt:lpstr>MSVID_White_Blue_Accent_16x9_2013_06</vt:lpstr>
      <vt:lpstr>MSVID_BLUE_16x9_2014_09</vt:lpstr>
      <vt:lpstr>Office Theme</vt:lpstr>
      <vt:lpstr>Universal Windows Platform Development  IoT ve Machine Learning</vt:lpstr>
      <vt:lpstr>Ajanda</vt:lpstr>
      <vt:lpstr>Internet of Things (aka IoT)</vt:lpstr>
      <vt:lpstr>IoT Nedir?</vt:lpstr>
      <vt:lpstr>Microsoft IoT’nin neresinde?</vt:lpstr>
      <vt:lpstr>IoT’nin Geleceği?</vt:lpstr>
      <vt:lpstr>IoT Development</vt:lpstr>
      <vt:lpstr>IoT Development</vt:lpstr>
      <vt:lpstr>IoT Development</vt:lpstr>
      <vt:lpstr>IoT Development</vt:lpstr>
      <vt:lpstr>IoT Deployment</vt:lpstr>
      <vt:lpstr>IoT Deployment</vt:lpstr>
      <vt:lpstr>IoT Deployment</vt:lpstr>
      <vt:lpstr>Machine Learning</vt:lpstr>
      <vt:lpstr>PowerPoint Presentation</vt:lpstr>
      <vt:lpstr>ML Demo ve Sorular</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Template Brand Guidelines - October 2014, 16-9 aspect ratio</dc:title>
  <dc:subject>MSVID Microsoft-branded PowerPoint template and guidelines</dc:subject>
  <dc:creator>Mary Feil-Jacobs</dc:creator>
  <cp:keywords>MSVID, Brand Guidelines, Branding, Visual Identity, grid</cp:keywords>
  <dc:description>Template: Maryfj_x000d_
Formatting: Maryf_x000d_
Audience Type: Internal</dc:description>
  <cp:lastModifiedBy>Engin Polat</cp:lastModifiedBy>
  <cp:revision>403</cp:revision>
  <cp:lastPrinted>2014-09-30T00:42:23Z</cp:lastPrinted>
  <dcterms:created xsi:type="dcterms:W3CDTF">2014-06-10T19:28:25Z</dcterms:created>
  <dcterms:modified xsi:type="dcterms:W3CDTF">2016-05-11T10:48:49Z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