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D09"/>
    <a:srgbClr val="3E3C2D"/>
    <a:srgbClr val="6B8508"/>
    <a:srgbClr val="A6CD0C"/>
    <a:srgbClr val="E9EAE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0" d="100"/>
          <a:sy n="80" d="100"/>
        </p:scale>
        <p:origin x="8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B0A13-6487-4081-80B4-3EF5026B7A9B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4061-7011-4220-9DB3-930C2968E4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16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93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61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93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68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6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3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9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4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15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5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0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1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70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7F7F7"/>
            </a:gs>
            <a:gs pos="95000">
              <a:srgbClr val="E9EA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A33C-3A63-4D80-8829-35421F537A42}" type="datetimeFigureOut">
              <a:rPr lang="tr-TR" smtClean="0"/>
              <a:t>1.10.2016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0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8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conveyor dir="l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Programcıdan Programcıya</a:t>
            </a:r>
          </a:p>
          <a:p>
            <a:r>
              <a:rPr lang="tr-TR" sz="5400" dirty="0">
                <a:solidFill>
                  <a:srgbClr val="3E3C2D"/>
                </a:solidFill>
              </a:rPr>
              <a:t>Eğitimleri</a:t>
            </a:r>
          </a:p>
          <a:p>
            <a:endParaRPr lang="tr-TR" sz="5400" dirty="0">
              <a:solidFill>
                <a:srgbClr val="3E3C2D"/>
              </a:solidFill>
            </a:endParaRPr>
          </a:p>
          <a:p>
            <a:r>
              <a:rPr lang="tr-TR" sz="5400" dirty="0">
                <a:solidFill>
                  <a:srgbClr val="3E3C2D"/>
                </a:solidFill>
              </a:rPr>
              <a:t>www.enginpolat.com</a:t>
            </a:r>
          </a:p>
        </p:txBody>
      </p:sp>
    </p:spTree>
    <p:extLst>
      <p:ext uri="{BB962C8B-B14F-4D97-AF65-F5344CB8AC3E}">
        <p14:creationId xmlns:p14="http://schemas.microsoft.com/office/powerpoint/2010/main" val="35640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conveyor dir="l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8" y="1214438"/>
            <a:ext cx="4429125" cy="4429125"/>
          </a:xfrm>
          <a:prstGeom prst="ellipse">
            <a:avLst/>
          </a:prstGeom>
          <a:ln w="63500" cap="rnd">
            <a:noFill/>
          </a:ln>
          <a:effectLst>
            <a:outerShdw blurRad="2667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302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MVC web uygulamasını Azure üzerinde nasıl yayına alırız?</a:t>
            </a:r>
            <a:endParaRPr lang="tr-TR" sz="5000" dirty="0">
              <a:solidFill>
                <a:srgbClr val="3E3C2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1126" y="4858504"/>
            <a:ext cx="6428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rgbClr val="3E3C2D"/>
                </a:solidFill>
              </a:rPr>
              <a:t>Engin Polat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1126" y="5583781"/>
            <a:ext cx="868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3E3C2D"/>
                </a:solidFill>
              </a:rPr>
              <a:t>      polatengin</a:t>
            </a:r>
          </a:p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3E3C2D"/>
                </a:solidFill>
              </a:rPr>
              <a:t>      www.enginpolat.com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>
            <a:off x="3163539" y="5644594"/>
            <a:ext cx="284321" cy="287028"/>
          </a:xfrm>
          <a:custGeom>
            <a:avLst/>
            <a:gdLst>
              <a:gd name="T0" fmla="*/ 83344 w 21600"/>
              <a:gd name="T1" fmla="*/ 84138 h 21600"/>
              <a:gd name="T2" fmla="*/ 83344 w 21600"/>
              <a:gd name="T3" fmla="*/ 84138 h 21600"/>
              <a:gd name="T4" fmla="*/ 83344 w 21600"/>
              <a:gd name="T5" fmla="*/ 84138 h 21600"/>
              <a:gd name="T6" fmla="*/ 83344 w 21600"/>
              <a:gd name="T7" fmla="*/ 841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886" y="0"/>
                </a:moveTo>
                <a:cubicBezTo>
                  <a:pt x="19635" y="0"/>
                  <a:pt x="20274" y="267"/>
                  <a:pt x="20800" y="796"/>
                </a:cubicBezTo>
                <a:cubicBezTo>
                  <a:pt x="21332" y="1328"/>
                  <a:pt x="21599" y="1965"/>
                  <a:pt x="21599" y="2714"/>
                </a:cubicBezTo>
                <a:lnTo>
                  <a:pt x="21599" y="18886"/>
                </a:lnTo>
                <a:cubicBezTo>
                  <a:pt x="21599" y="19274"/>
                  <a:pt x="21523" y="19629"/>
                  <a:pt x="21383" y="19954"/>
                </a:cubicBezTo>
                <a:cubicBezTo>
                  <a:pt x="21236" y="20284"/>
                  <a:pt x="21041" y="20565"/>
                  <a:pt x="20800" y="20806"/>
                </a:cubicBezTo>
                <a:cubicBezTo>
                  <a:pt x="20563" y="21041"/>
                  <a:pt x="20274" y="21236"/>
                  <a:pt x="19937" y="21383"/>
                </a:cubicBezTo>
                <a:cubicBezTo>
                  <a:pt x="19602" y="21529"/>
                  <a:pt x="19249" y="21599"/>
                  <a:pt x="18886" y="21599"/>
                </a:cubicBezTo>
                <a:lnTo>
                  <a:pt x="2673" y="21599"/>
                </a:lnTo>
                <a:cubicBezTo>
                  <a:pt x="2306" y="21599"/>
                  <a:pt x="1962" y="21529"/>
                  <a:pt x="1639" y="21383"/>
                </a:cubicBezTo>
                <a:cubicBezTo>
                  <a:pt x="1316" y="21236"/>
                  <a:pt x="1034" y="21041"/>
                  <a:pt x="796" y="20806"/>
                </a:cubicBezTo>
                <a:cubicBezTo>
                  <a:pt x="558" y="20565"/>
                  <a:pt x="361" y="20284"/>
                  <a:pt x="220" y="19954"/>
                </a:cubicBezTo>
                <a:cubicBezTo>
                  <a:pt x="73" y="19629"/>
                  <a:pt x="0" y="19274"/>
                  <a:pt x="0" y="18886"/>
                </a:cubicBezTo>
                <a:lnTo>
                  <a:pt x="0" y="2714"/>
                </a:lnTo>
                <a:cubicBezTo>
                  <a:pt x="0" y="2350"/>
                  <a:pt x="73" y="1998"/>
                  <a:pt x="220" y="1663"/>
                </a:cubicBezTo>
                <a:cubicBezTo>
                  <a:pt x="361" y="1325"/>
                  <a:pt x="558" y="1034"/>
                  <a:pt x="796" y="796"/>
                </a:cubicBezTo>
                <a:cubicBezTo>
                  <a:pt x="1034" y="558"/>
                  <a:pt x="1319" y="367"/>
                  <a:pt x="1648" y="221"/>
                </a:cubicBezTo>
                <a:cubicBezTo>
                  <a:pt x="1974" y="74"/>
                  <a:pt x="2314" y="3"/>
                  <a:pt x="2673" y="3"/>
                </a:cubicBezTo>
                <a:lnTo>
                  <a:pt x="18886" y="3"/>
                </a:lnTo>
                <a:lnTo>
                  <a:pt x="18886" y="0"/>
                </a:lnTo>
                <a:close/>
                <a:moveTo>
                  <a:pt x="16930" y="11927"/>
                </a:moveTo>
                <a:cubicBezTo>
                  <a:pt x="17699" y="11867"/>
                  <a:pt x="18302" y="11603"/>
                  <a:pt x="18741" y="11124"/>
                </a:cubicBezTo>
                <a:cubicBezTo>
                  <a:pt x="18874" y="10994"/>
                  <a:pt x="18892" y="10840"/>
                  <a:pt x="18800" y="10663"/>
                </a:cubicBezTo>
                <a:cubicBezTo>
                  <a:pt x="18724" y="10492"/>
                  <a:pt x="18583" y="10425"/>
                  <a:pt x="18378" y="10451"/>
                </a:cubicBezTo>
                <a:lnTo>
                  <a:pt x="18322" y="10451"/>
                </a:lnTo>
                <a:cubicBezTo>
                  <a:pt x="18537" y="10237"/>
                  <a:pt x="18679" y="10025"/>
                  <a:pt x="18741" y="9819"/>
                </a:cubicBezTo>
                <a:cubicBezTo>
                  <a:pt x="18818" y="9634"/>
                  <a:pt x="18782" y="9482"/>
                  <a:pt x="18630" y="9371"/>
                </a:cubicBezTo>
                <a:cubicBezTo>
                  <a:pt x="18500" y="9238"/>
                  <a:pt x="18346" y="9230"/>
                  <a:pt x="18169" y="9340"/>
                </a:cubicBezTo>
                <a:cubicBezTo>
                  <a:pt x="18093" y="9380"/>
                  <a:pt x="17954" y="9427"/>
                  <a:pt x="17749" y="9482"/>
                </a:cubicBezTo>
                <a:cubicBezTo>
                  <a:pt x="17549" y="9540"/>
                  <a:pt x="17337" y="9564"/>
                  <a:pt x="17115" y="9564"/>
                </a:cubicBezTo>
                <a:cubicBezTo>
                  <a:pt x="17073" y="9564"/>
                  <a:pt x="17039" y="9561"/>
                  <a:pt x="17006" y="9552"/>
                </a:cubicBezTo>
                <a:cubicBezTo>
                  <a:pt x="16976" y="9538"/>
                  <a:pt x="16938" y="9538"/>
                  <a:pt x="16900" y="9538"/>
                </a:cubicBezTo>
                <a:cubicBezTo>
                  <a:pt x="16900" y="9517"/>
                  <a:pt x="16894" y="9500"/>
                  <a:pt x="16886" y="9479"/>
                </a:cubicBezTo>
                <a:cubicBezTo>
                  <a:pt x="16876" y="9462"/>
                  <a:pt x="16870" y="9440"/>
                  <a:pt x="16870" y="9422"/>
                </a:cubicBezTo>
                <a:cubicBezTo>
                  <a:pt x="16723" y="8850"/>
                  <a:pt x="16456" y="8333"/>
                  <a:pt x="16072" y="7869"/>
                </a:cubicBezTo>
                <a:cubicBezTo>
                  <a:pt x="15687" y="7405"/>
                  <a:pt x="15249" y="7068"/>
                  <a:pt x="14751" y="6846"/>
                </a:cubicBezTo>
                <a:cubicBezTo>
                  <a:pt x="14789" y="6811"/>
                  <a:pt x="14815" y="6773"/>
                  <a:pt x="14835" y="6735"/>
                </a:cubicBezTo>
                <a:cubicBezTo>
                  <a:pt x="14853" y="6697"/>
                  <a:pt x="14882" y="6662"/>
                  <a:pt x="14918" y="6624"/>
                </a:cubicBezTo>
                <a:cubicBezTo>
                  <a:pt x="14974" y="6473"/>
                  <a:pt x="14974" y="6318"/>
                  <a:pt x="14918" y="6160"/>
                </a:cubicBezTo>
                <a:cubicBezTo>
                  <a:pt x="14899" y="6100"/>
                  <a:pt x="14842" y="6027"/>
                  <a:pt x="14745" y="5936"/>
                </a:cubicBezTo>
                <a:cubicBezTo>
                  <a:pt x="14647" y="5841"/>
                  <a:pt x="14482" y="5803"/>
                  <a:pt x="14257" y="5822"/>
                </a:cubicBezTo>
                <a:cubicBezTo>
                  <a:pt x="14239" y="5786"/>
                  <a:pt x="14209" y="5748"/>
                  <a:pt x="14175" y="5710"/>
                </a:cubicBezTo>
                <a:cubicBezTo>
                  <a:pt x="14060" y="5598"/>
                  <a:pt x="13942" y="5557"/>
                  <a:pt x="13819" y="5584"/>
                </a:cubicBezTo>
                <a:cubicBezTo>
                  <a:pt x="13586" y="5622"/>
                  <a:pt x="13357" y="5684"/>
                  <a:pt x="13131" y="5765"/>
                </a:cubicBezTo>
                <a:lnTo>
                  <a:pt x="13102" y="5736"/>
                </a:lnTo>
                <a:cubicBezTo>
                  <a:pt x="12974" y="5663"/>
                  <a:pt x="12829" y="5671"/>
                  <a:pt x="12667" y="5765"/>
                </a:cubicBezTo>
                <a:cubicBezTo>
                  <a:pt x="12115" y="6111"/>
                  <a:pt x="11657" y="6578"/>
                  <a:pt x="11291" y="7173"/>
                </a:cubicBezTo>
                <a:cubicBezTo>
                  <a:pt x="10923" y="7766"/>
                  <a:pt x="10609" y="8398"/>
                  <a:pt x="10336" y="9070"/>
                </a:cubicBezTo>
                <a:cubicBezTo>
                  <a:pt x="10006" y="8780"/>
                  <a:pt x="9742" y="8589"/>
                  <a:pt x="9533" y="8494"/>
                </a:cubicBezTo>
                <a:cubicBezTo>
                  <a:pt x="8961" y="8168"/>
                  <a:pt x="8355" y="7869"/>
                  <a:pt x="7719" y="7602"/>
                </a:cubicBezTo>
                <a:cubicBezTo>
                  <a:pt x="7081" y="7332"/>
                  <a:pt x="6359" y="7046"/>
                  <a:pt x="5554" y="6735"/>
                </a:cubicBezTo>
                <a:cubicBezTo>
                  <a:pt x="5422" y="6697"/>
                  <a:pt x="5311" y="6718"/>
                  <a:pt x="5217" y="6793"/>
                </a:cubicBezTo>
                <a:cubicBezTo>
                  <a:pt x="5122" y="6849"/>
                  <a:pt x="5052" y="6950"/>
                  <a:pt x="5005" y="7091"/>
                </a:cubicBezTo>
                <a:cubicBezTo>
                  <a:pt x="4987" y="7342"/>
                  <a:pt x="5025" y="7620"/>
                  <a:pt x="5122" y="7910"/>
                </a:cubicBezTo>
                <a:cubicBezTo>
                  <a:pt x="5225" y="8209"/>
                  <a:pt x="5405" y="8501"/>
                  <a:pt x="5668" y="8792"/>
                </a:cubicBezTo>
                <a:cubicBezTo>
                  <a:pt x="5433" y="8847"/>
                  <a:pt x="5340" y="8996"/>
                  <a:pt x="5387" y="9240"/>
                </a:cubicBezTo>
                <a:cubicBezTo>
                  <a:pt x="5495" y="9879"/>
                  <a:pt x="5819" y="10351"/>
                  <a:pt x="6341" y="10660"/>
                </a:cubicBezTo>
                <a:lnTo>
                  <a:pt x="6159" y="10829"/>
                </a:lnTo>
                <a:cubicBezTo>
                  <a:pt x="6027" y="10961"/>
                  <a:pt x="6006" y="11117"/>
                  <a:pt x="6103" y="11293"/>
                </a:cubicBezTo>
                <a:cubicBezTo>
                  <a:pt x="6138" y="11406"/>
                  <a:pt x="6265" y="11581"/>
                  <a:pt x="6473" y="11819"/>
                </a:cubicBezTo>
                <a:cubicBezTo>
                  <a:pt x="6684" y="12057"/>
                  <a:pt x="6993" y="12242"/>
                  <a:pt x="7396" y="12363"/>
                </a:cubicBezTo>
                <a:cubicBezTo>
                  <a:pt x="7336" y="12474"/>
                  <a:pt x="7313" y="12581"/>
                  <a:pt x="7313" y="12671"/>
                </a:cubicBezTo>
                <a:cubicBezTo>
                  <a:pt x="7313" y="12765"/>
                  <a:pt x="7323" y="12833"/>
                  <a:pt x="7336" y="12866"/>
                </a:cubicBezTo>
                <a:cubicBezTo>
                  <a:pt x="7396" y="13173"/>
                  <a:pt x="7577" y="13412"/>
                  <a:pt x="7888" y="13571"/>
                </a:cubicBezTo>
                <a:cubicBezTo>
                  <a:pt x="7542" y="13806"/>
                  <a:pt x="7173" y="13964"/>
                  <a:pt x="6776" y="14047"/>
                </a:cubicBezTo>
                <a:cubicBezTo>
                  <a:pt x="6386" y="14131"/>
                  <a:pt x="5983" y="14157"/>
                  <a:pt x="5584" y="14123"/>
                </a:cubicBezTo>
                <a:cubicBezTo>
                  <a:pt x="5181" y="14091"/>
                  <a:pt x="4790" y="13993"/>
                  <a:pt x="4415" y="13834"/>
                </a:cubicBezTo>
                <a:cubicBezTo>
                  <a:pt x="4039" y="13673"/>
                  <a:pt x="3712" y="13458"/>
                  <a:pt x="3431" y="13185"/>
                </a:cubicBezTo>
                <a:cubicBezTo>
                  <a:pt x="3357" y="13111"/>
                  <a:pt x="3266" y="13073"/>
                  <a:pt x="3158" y="13073"/>
                </a:cubicBezTo>
                <a:cubicBezTo>
                  <a:pt x="3046" y="13073"/>
                  <a:pt x="2958" y="13111"/>
                  <a:pt x="2882" y="13185"/>
                </a:cubicBezTo>
                <a:cubicBezTo>
                  <a:pt x="2670" y="13356"/>
                  <a:pt x="2650" y="13538"/>
                  <a:pt x="2826" y="13735"/>
                </a:cubicBezTo>
                <a:cubicBezTo>
                  <a:pt x="3575" y="14774"/>
                  <a:pt x="4509" y="15571"/>
                  <a:pt x="5616" y="16114"/>
                </a:cubicBezTo>
                <a:cubicBezTo>
                  <a:pt x="6729" y="16658"/>
                  <a:pt x="7945" y="16927"/>
                  <a:pt x="9266" y="16927"/>
                </a:cubicBezTo>
                <a:cubicBezTo>
                  <a:pt x="10165" y="16927"/>
                  <a:pt x="11031" y="16804"/>
                  <a:pt x="11857" y="16555"/>
                </a:cubicBezTo>
                <a:cubicBezTo>
                  <a:pt x="12692" y="16309"/>
                  <a:pt x="13440" y="15965"/>
                  <a:pt x="14110" y="15521"/>
                </a:cubicBezTo>
                <a:cubicBezTo>
                  <a:pt x="14779" y="15083"/>
                  <a:pt x="15364" y="14555"/>
                  <a:pt x="15854" y="13943"/>
                </a:cubicBezTo>
                <a:cubicBezTo>
                  <a:pt x="16345" y="13330"/>
                  <a:pt x="16707" y="12657"/>
                  <a:pt x="16930" y="11927"/>
                </a:cubicBezTo>
              </a:path>
            </a:pathLst>
          </a:custGeom>
          <a:solidFill>
            <a:srgbClr val="7F9D09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tr-TR" sz="2400"/>
          </a:p>
        </p:txBody>
      </p:sp>
      <p:sp>
        <p:nvSpPr>
          <p:cNvPr id="18" name="AutoShape 31"/>
          <p:cNvSpPr>
            <a:spLocks/>
          </p:cNvSpPr>
          <p:nvPr/>
        </p:nvSpPr>
        <p:spPr bwMode="auto">
          <a:xfrm>
            <a:off x="3175549" y="6039105"/>
            <a:ext cx="272311" cy="272311"/>
          </a:xfrm>
          <a:custGeom>
            <a:avLst/>
            <a:gdLst>
              <a:gd name="T0" fmla="*/ 71438 w 21600"/>
              <a:gd name="T1" fmla="*/ 71438 h 21600"/>
              <a:gd name="T2" fmla="*/ 71438 w 21600"/>
              <a:gd name="T3" fmla="*/ 71438 h 21600"/>
              <a:gd name="T4" fmla="*/ 71438 w 21600"/>
              <a:gd name="T5" fmla="*/ 71438 h 21600"/>
              <a:gd name="T6" fmla="*/ 71438 w 21600"/>
              <a:gd name="T7" fmla="*/ 71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5" y="0"/>
                  <a:pt x="13649" y="288"/>
                  <a:pt x="14958" y="861"/>
                </a:cubicBezTo>
                <a:cubicBezTo>
                  <a:pt x="16266" y="1434"/>
                  <a:pt x="17413" y="2211"/>
                  <a:pt x="18399" y="3199"/>
                </a:cubicBezTo>
                <a:cubicBezTo>
                  <a:pt x="19387" y="4186"/>
                  <a:pt x="20167" y="5333"/>
                  <a:pt x="20738" y="6646"/>
                </a:cubicBezTo>
                <a:cubicBezTo>
                  <a:pt x="21312" y="7959"/>
                  <a:pt x="21600" y="9342"/>
                  <a:pt x="21600" y="10801"/>
                </a:cubicBezTo>
                <a:cubicBezTo>
                  <a:pt x="21600" y="12281"/>
                  <a:pt x="21312" y="13670"/>
                  <a:pt x="20738" y="14971"/>
                </a:cubicBezTo>
                <a:cubicBezTo>
                  <a:pt x="20167" y="16273"/>
                  <a:pt x="19387" y="17413"/>
                  <a:pt x="18399" y="18401"/>
                </a:cubicBezTo>
                <a:cubicBezTo>
                  <a:pt x="17413" y="19387"/>
                  <a:pt x="16266" y="20172"/>
                  <a:pt x="14958" y="20739"/>
                </a:cubicBezTo>
                <a:cubicBezTo>
                  <a:pt x="13649" y="21312"/>
                  <a:pt x="12265" y="21600"/>
                  <a:pt x="10804" y="21600"/>
                </a:cubicBezTo>
                <a:cubicBezTo>
                  <a:pt x="9327" y="21600"/>
                  <a:pt x="7936" y="21312"/>
                  <a:pt x="6634" y="20739"/>
                </a:cubicBezTo>
                <a:cubicBezTo>
                  <a:pt x="5329" y="20172"/>
                  <a:pt x="4184" y="19387"/>
                  <a:pt x="3196" y="18401"/>
                </a:cubicBezTo>
                <a:cubicBezTo>
                  <a:pt x="2209" y="17413"/>
                  <a:pt x="1430" y="16273"/>
                  <a:pt x="856" y="14971"/>
                </a:cubicBezTo>
                <a:cubicBezTo>
                  <a:pt x="285" y="13670"/>
                  <a:pt x="0" y="12281"/>
                  <a:pt x="0" y="10801"/>
                </a:cubicBezTo>
                <a:cubicBezTo>
                  <a:pt x="0" y="9342"/>
                  <a:pt x="285" y="7959"/>
                  <a:pt x="856" y="6646"/>
                </a:cubicBezTo>
                <a:cubicBezTo>
                  <a:pt x="1430" y="5333"/>
                  <a:pt x="2209" y="4186"/>
                  <a:pt x="3196" y="3199"/>
                </a:cubicBezTo>
                <a:cubicBezTo>
                  <a:pt x="4184" y="2211"/>
                  <a:pt x="5329" y="1434"/>
                  <a:pt x="6634" y="861"/>
                </a:cubicBezTo>
                <a:cubicBezTo>
                  <a:pt x="7936" y="285"/>
                  <a:pt x="9327" y="0"/>
                  <a:pt x="10804" y="0"/>
                </a:cubicBezTo>
                <a:moveTo>
                  <a:pt x="6450" y="2242"/>
                </a:moveTo>
                <a:cubicBezTo>
                  <a:pt x="6134" y="2259"/>
                  <a:pt x="5784" y="2408"/>
                  <a:pt x="5394" y="2688"/>
                </a:cubicBezTo>
                <a:cubicBezTo>
                  <a:pt x="5007" y="2970"/>
                  <a:pt x="4628" y="3295"/>
                  <a:pt x="4258" y="3659"/>
                </a:cubicBezTo>
                <a:cubicBezTo>
                  <a:pt x="3891" y="4029"/>
                  <a:pt x="3549" y="4410"/>
                  <a:pt x="3238" y="4794"/>
                </a:cubicBezTo>
                <a:cubicBezTo>
                  <a:pt x="2927" y="5186"/>
                  <a:pt x="2684" y="5505"/>
                  <a:pt x="2515" y="5754"/>
                </a:cubicBezTo>
                <a:lnTo>
                  <a:pt x="2568" y="5754"/>
                </a:lnTo>
                <a:cubicBezTo>
                  <a:pt x="2605" y="5754"/>
                  <a:pt x="2662" y="5742"/>
                  <a:pt x="2738" y="5717"/>
                </a:cubicBezTo>
                <a:cubicBezTo>
                  <a:pt x="2814" y="5689"/>
                  <a:pt x="2851" y="5728"/>
                  <a:pt x="2851" y="5838"/>
                </a:cubicBezTo>
                <a:cubicBezTo>
                  <a:pt x="2851" y="5875"/>
                  <a:pt x="2840" y="5920"/>
                  <a:pt x="2811" y="5979"/>
                </a:cubicBezTo>
                <a:cubicBezTo>
                  <a:pt x="2783" y="6036"/>
                  <a:pt x="2834" y="6070"/>
                  <a:pt x="2961" y="6070"/>
                </a:cubicBezTo>
                <a:cubicBezTo>
                  <a:pt x="2998" y="6070"/>
                  <a:pt x="3020" y="6042"/>
                  <a:pt x="3029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200"/>
                </a:lnTo>
                <a:lnTo>
                  <a:pt x="3122" y="6228"/>
                </a:lnTo>
                <a:cubicBezTo>
                  <a:pt x="3122" y="6267"/>
                  <a:pt x="3099" y="6296"/>
                  <a:pt x="3054" y="6313"/>
                </a:cubicBezTo>
                <a:cubicBezTo>
                  <a:pt x="3012" y="6327"/>
                  <a:pt x="2998" y="6355"/>
                  <a:pt x="3015" y="6394"/>
                </a:cubicBezTo>
                <a:cubicBezTo>
                  <a:pt x="3051" y="6428"/>
                  <a:pt x="3094" y="6442"/>
                  <a:pt x="3142" y="6442"/>
                </a:cubicBezTo>
                <a:lnTo>
                  <a:pt x="3272" y="6442"/>
                </a:lnTo>
                <a:lnTo>
                  <a:pt x="3325" y="6417"/>
                </a:lnTo>
                <a:lnTo>
                  <a:pt x="3354" y="6394"/>
                </a:lnTo>
                <a:cubicBezTo>
                  <a:pt x="3354" y="6442"/>
                  <a:pt x="3379" y="6482"/>
                  <a:pt x="3433" y="6505"/>
                </a:cubicBezTo>
                <a:cubicBezTo>
                  <a:pt x="3489" y="6533"/>
                  <a:pt x="3535" y="6544"/>
                  <a:pt x="3568" y="6544"/>
                </a:cubicBezTo>
                <a:lnTo>
                  <a:pt x="3597" y="6544"/>
                </a:lnTo>
                <a:cubicBezTo>
                  <a:pt x="3597" y="6558"/>
                  <a:pt x="3577" y="6575"/>
                  <a:pt x="3543" y="6592"/>
                </a:cubicBezTo>
                <a:cubicBezTo>
                  <a:pt x="3506" y="6615"/>
                  <a:pt x="3506" y="6643"/>
                  <a:pt x="3543" y="6674"/>
                </a:cubicBezTo>
                <a:lnTo>
                  <a:pt x="3854" y="6730"/>
                </a:lnTo>
                <a:lnTo>
                  <a:pt x="3854" y="6759"/>
                </a:lnTo>
                <a:lnTo>
                  <a:pt x="4043" y="7148"/>
                </a:lnTo>
                <a:cubicBezTo>
                  <a:pt x="4043" y="7182"/>
                  <a:pt x="4029" y="7233"/>
                  <a:pt x="4004" y="7281"/>
                </a:cubicBezTo>
                <a:cubicBezTo>
                  <a:pt x="3975" y="7337"/>
                  <a:pt x="3944" y="7366"/>
                  <a:pt x="3908" y="7366"/>
                </a:cubicBezTo>
                <a:cubicBezTo>
                  <a:pt x="3871" y="7366"/>
                  <a:pt x="3856" y="7354"/>
                  <a:pt x="3868" y="7326"/>
                </a:cubicBezTo>
                <a:cubicBezTo>
                  <a:pt x="3876" y="7298"/>
                  <a:pt x="3879" y="7264"/>
                  <a:pt x="3879" y="7233"/>
                </a:cubicBezTo>
                <a:cubicBezTo>
                  <a:pt x="3879" y="7193"/>
                  <a:pt x="3871" y="7160"/>
                  <a:pt x="3854" y="7134"/>
                </a:cubicBezTo>
                <a:cubicBezTo>
                  <a:pt x="3837" y="7106"/>
                  <a:pt x="3769" y="7095"/>
                  <a:pt x="3650" y="7095"/>
                </a:cubicBezTo>
                <a:cubicBezTo>
                  <a:pt x="3633" y="7095"/>
                  <a:pt x="3608" y="7100"/>
                  <a:pt x="3583" y="7106"/>
                </a:cubicBezTo>
                <a:cubicBezTo>
                  <a:pt x="3554" y="7117"/>
                  <a:pt x="3552" y="7140"/>
                  <a:pt x="3568" y="7176"/>
                </a:cubicBezTo>
                <a:lnTo>
                  <a:pt x="3732" y="7524"/>
                </a:lnTo>
                <a:lnTo>
                  <a:pt x="3772" y="7552"/>
                </a:lnTo>
                <a:lnTo>
                  <a:pt x="3800" y="7580"/>
                </a:lnTo>
                <a:cubicBezTo>
                  <a:pt x="3710" y="7580"/>
                  <a:pt x="3648" y="7690"/>
                  <a:pt x="3616" y="7905"/>
                </a:cubicBezTo>
                <a:cubicBezTo>
                  <a:pt x="3585" y="8118"/>
                  <a:pt x="3568" y="8275"/>
                  <a:pt x="3568" y="8362"/>
                </a:cubicBezTo>
                <a:lnTo>
                  <a:pt x="3622" y="8611"/>
                </a:lnTo>
                <a:lnTo>
                  <a:pt x="3650" y="8687"/>
                </a:lnTo>
                <a:lnTo>
                  <a:pt x="3650" y="8743"/>
                </a:lnTo>
                <a:lnTo>
                  <a:pt x="3597" y="9003"/>
                </a:lnTo>
                <a:lnTo>
                  <a:pt x="3989" y="9582"/>
                </a:lnTo>
                <a:lnTo>
                  <a:pt x="4071" y="9582"/>
                </a:lnTo>
                <a:cubicBezTo>
                  <a:pt x="4088" y="9618"/>
                  <a:pt x="4080" y="9652"/>
                  <a:pt x="4043" y="9692"/>
                </a:cubicBezTo>
                <a:cubicBezTo>
                  <a:pt x="4006" y="9726"/>
                  <a:pt x="3998" y="9762"/>
                  <a:pt x="4015" y="9796"/>
                </a:cubicBezTo>
                <a:lnTo>
                  <a:pt x="4125" y="9906"/>
                </a:lnTo>
                <a:cubicBezTo>
                  <a:pt x="4125" y="9993"/>
                  <a:pt x="4141" y="10062"/>
                  <a:pt x="4179" y="10098"/>
                </a:cubicBezTo>
                <a:cubicBezTo>
                  <a:pt x="4213" y="10143"/>
                  <a:pt x="4272" y="10197"/>
                  <a:pt x="4354" y="10271"/>
                </a:cubicBezTo>
                <a:cubicBezTo>
                  <a:pt x="4334" y="10381"/>
                  <a:pt x="4426" y="10479"/>
                  <a:pt x="4631" y="10573"/>
                </a:cubicBezTo>
                <a:cubicBezTo>
                  <a:pt x="4834" y="10669"/>
                  <a:pt x="4961" y="10734"/>
                  <a:pt x="5018" y="10773"/>
                </a:cubicBezTo>
                <a:cubicBezTo>
                  <a:pt x="5089" y="10976"/>
                  <a:pt x="5179" y="11180"/>
                  <a:pt x="5286" y="11383"/>
                </a:cubicBezTo>
                <a:cubicBezTo>
                  <a:pt x="5394" y="11589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5" y="12134"/>
                  <a:pt x="5639" y="12151"/>
                </a:cubicBezTo>
                <a:cubicBezTo>
                  <a:pt x="5594" y="12168"/>
                  <a:pt x="5589" y="12196"/>
                  <a:pt x="5625" y="12227"/>
                </a:cubicBezTo>
                <a:lnTo>
                  <a:pt x="5843" y="12326"/>
                </a:lnTo>
                <a:cubicBezTo>
                  <a:pt x="5877" y="12289"/>
                  <a:pt x="5925" y="12326"/>
                  <a:pt x="5984" y="12433"/>
                </a:cubicBezTo>
                <a:cubicBezTo>
                  <a:pt x="6041" y="12543"/>
                  <a:pt x="6089" y="12614"/>
                  <a:pt x="6125" y="12648"/>
                </a:cubicBezTo>
                <a:lnTo>
                  <a:pt x="6097" y="12730"/>
                </a:lnTo>
                <a:lnTo>
                  <a:pt x="6261" y="12961"/>
                </a:lnTo>
                <a:lnTo>
                  <a:pt x="6343" y="12989"/>
                </a:lnTo>
                <a:lnTo>
                  <a:pt x="6397" y="12879"/>
                </a:lnTo>
                <a:cubicBezTo>
                  <a:pt x="6360" y="12789"/>
                  <a:pt x="6298" y="12667"/>
                  <a:pt x="6207" y="12521"/>
                </a:cubicBezTo>
                <a:cubicBezTo>
                  <a:pt x="6117" y="12371"/>
                  <a:pt x="6024" y="12227"/>
                  <a:pt x="5930" y="12089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3"/>
                  <a:pt x="5589" y="11422"/>
                  <a:pt x="5572" y="11295"/>
                </a:cubicBezTo>
                <a:cubicBezTo>
                  <a:pt x="5552" y="11168"/>
                  <a:pt x="5535" y="11098"/>
                  <a:pt x="5518" y="11069"/>
                </a:cubicBezTo>
                <a:cubicBezTo>
                  <a:pt x="5572" y="11103"/>
                  <a:pt x="5639" y="11137"/>
                  <a:pt x="5721" y="11168"/>
                </a:cubicBezTo>
                <a:cubicBezTo>
                  <a:pt x="5801" y="11202"/>
                  <a:pt x="5868" y="11236"/>
                  <a:pt x="5922" y="11267"/>
                </a:cubicBezTo>
                <a:cubicBezTo>
                  <a:pt x="5959" y="11493"/>
                  <a:pt x="6046" y="11676"/>
                  <a:pt x="6188" y="11809"/>
                </a:cubicBezTo>
                <a:cubicBezTo>
                  <a:pt x="6326" y="11947"/>
                  <a:pt x="6450" y="12100"/>
                  <a:pt x="6558" y="12272"/>
                </a:cubicBezTo>
                <a:cubicBezTo>
                  <a:pt x="6521" y="12306"/>
                  <a:pt x="6521" y="12326"/>
                  <a:pt x="6558" y="12337"/>
                </a:cubicBezTo>
                <a:cubicBezTo>
                  <a:pt x="6594" y="12348"/>
                  <a:pt x="6626" y="12354"/>
                  <a:pt x="6654" y="12354"/>
                </a:cubicBezTo>
                <a:cubicBezTo>
                  <a:pt x="6688" y="12388"/>
                  <a:pt x="6707" y="12453"/>
                  <a:pt x="6707" y="12543"/>
                </a:cubicBezTo>
                <a:cubicBezTo>
                  <a:pt x="6835" y="12684"/>
                  <a:pt x="6998" y="12885"/>
                  <a:pt x="7199" y="13139"/>
                </a:cubicBezTo>
                <a:cubicBezTo>
                  <a:pt x="7403" y="13384"/>
                  <a:pt x="7504" y="13585"/>
                  <a:pt x="7504" y="13732"/>
                </a:cubicBezTo>
                <a:lnTo>
                  <a:pt x="7504" y="13754"/>
                </a:lnTo>
                <a:lnTo>
                  <a:pt x="7451" y="13949"/>
                </a:lnTo>
                <a:cubicBezTo>
                  <a:pt x="7504" y="14090"/>
                  <a:pt x="7597" y="14206"/>
                  <a:pt x="7727" y="14291"/>
                </a:cubicBezTo>
                <a:cubicBezTo>
                  <a:pt x="7857" y="14378"/>
                  <a:pt x="7987" y="14443"/>
                  <a:pt x="8115" y="14500"/>
                </a:cubicBezTo>
                <a:lnTo>
                  <a:pt x="8167" y="14500"/>
                </a:lnTo>
                <a:cubicBezTo>
                  <a:pt x="8349" y="14593"/>
                  <a:pt x="8533" y="14686"/>
                  <a:pt x="8722" y="14790"/>
                </a:cubicBezTo>
                <a:cubicBezTo>
                  <a:pt x="8911" y="14898"/>
                  <a:pt x="9106" y="14985"/>
                  <a:pt x="9303" y="15056"/>
                </a:cubicBezTo>
                <a:lnTo>
                  <a:pt x="9615" y="14864"/>
                </a:lnTo>
                <a:cubicBezTo>
                  <a:pt x="9688" y="14886"/>
                  <a:pt x="9765" y="14929"/>
                  <a:pt x="9846" y="15002"/>
                </a:cubicBezTo>
                <a:cubicBezTo>
                  <a:pt x="9926" y="15073"/>
                  <a:pt x="10019" y="15155"/>
                  <a:pt x="10123" y="15251"/>
                </a:cubicBezTo>
                <a:cubicBezTo>
                  <a:pt x="10225" y="15344"/>
                  <a:pt x="10347" y="15431"/>
                  <a:pt x="10488" y="15513"/>
                </a:cubicBezTo>
                <a:cubicBezTo>
                  <a:pt x="10626" y="15598"/>
                  <a:pt x="10787" y="15645"/>
                  <a:pt x="10968" y="15663"/>
                </a:cubicBezTo>
                <a:cubicBezTo>
                  <a:pt x="11092" y="15575"/>
                  <a:pt x="11157" y="15598"/>
                  <a:pt x="11157" y="15727"/>
                </a:cubicBezTo>
                <a:lnTo>
                  <a:pt x="11157" y="15784"/>
                </a:lnTo>
                <a:lnTo>
                  <a:pt x="11496" y="16194"/>
                </a:lnTo>
                <a:lnTo>
                  <a:pt x="11550" y="16391"/>
                </a:lnTo>
                <a:cubicBezTo>
                  <a:pt x="11641" y="16445"/>
                  <a:pt x="11731" y="16513"/>
                  <a:pt x="11827" y="16594"/>
                </a:cubicBezTo>
                <a:cubicBezTo>
                  <a:pt x="11920" y="16676"/>
                  <a:pt x="11997" y="16767"/>
                  <a:pt x="12050" y="16865"/>
                </a:cubicBezTo>
                <a:lnTo>
                  <a:pt x="12104" y="16865"/>
                </a:lnTo>
                <a:cubicBezTo>
                  <a:pt x="12194" y="16865"/>
                  <a:pt x="12268" y="16908"/>
                  <a:pt x="12327" y="16987"/>
                </a:cubicBezTo>
                <a:cubicBezTo>
                  <a:pt x="12386" y="17069"/>
                  <a:pt x="12460" y="17107"/>
                  <a:pt x="12550" y="17107"/>
                </a:cubicBezTo>
                <a:cubicBezTo>
                  <a:pt x="12604" y="17107"/>
                  <a:pt x="12632" y="17080"/>
                  <a:pt x="12632" y="17029"/>
                </a:cubicBezTo>
                <a:cubicBezTo>
                  <a:pt x="12632" y="16902"/>
                  <a:pt x="12641" y="16820"/>
                  <a:pt x="12658" y="16777"/>
                </a:cubicBezTo>
                <a:cubicBezTo>
                  <a:pt x="12675" y="16738"/>
                  <a:pt x="12700" y="16710"/>
                  <a:pt x="12726" y="16705"/>
                </a:cubicBezTo>
                <a:cubicBezTo>
                  <a:pt x="12754" y="16693"/>
                  <a:pt x="12782" y="16687"/>
                  <a:pt x="12807" y="16687"/>
                </a:cubicBezTo>
                <a:cubicBezTo>
                  <a:pt x="12836" y="16687"/>
                  <a:pt x="12850" y="16671"/>
                  <a:pt x="12850" y="16634"/>
                </a:cubicBezTo>
                <a:lnTo>
                  <a:pt x="12793" y="16555"/>
                </a:lnTo>
                <a:cubicBezTo>
                  <a:pt x="12757" y="16555"/>
                  <a:pt x="12731" y="16577"/>
                  <a:pt x="12714" y="16622"/>
                </a:cubicBezTo>
                <a:cubicBezTo>
                  <a:pt x="12694" y="16668"/>
                  <a:pt x="12669" y="16670"/>
                  <a:pt x="12632" y="16634"/>
                </a:cubicBezTo>
                <a:lnTo>
                  <a:pt x="12440" y="16744"/>
                </a:lnTo>
                <a:lnTo>
                  <a:pt x="12211" y="16687"/>
                </a:lnTo>
                <a:lnTo>
                  <a:pt x="11889" y="16137"/>
                </a:lnTo>
                <a:lnTo>
                  <a:pt x="11997" y="15366"/>
                </a:lnTo>
                <a:cubicBezTo>
                  <a:pt x="12014" y="15332"/>
                  <a:pt x="11980" y="15287"/>
                  <a:pt x="11895" y="15245"/>
                </a:cubicBezTo>
                <a:cubicBezTo>
                  <a:pt x="11807" y="15200"/>
                  <a:pt x="11785" y="15154"/>
                  <a:pt x="11819" y="15112"/>
                </a:cubicBezTo>
                <a:cubicBezTo>
                  <a:pt x="11694" y="15033"/>
                  <a:pt x="11542" y="15002"/>
                  <a:pt x="11361" y="15002"/>
                </a:cubicBezTo>
                <a:cubicBezTo>
                  <a:pt x="11324" y="15002"/>
                  <a:pt x="11231" y="15013"/>
                  <a:pt x="11084" y="15039"/>
                </a:cubicBezTo>
                <a:cubicBezTo>
                  <a:pt x="10934" y="15067"/>
                  <a:pt x="10858" y="15056"/>
                  <a:pt x="10858" y="15002"/>
                </a:cubicBezTo>
                <a:cubicBezTo>
                  <a:pt x="10858" y="14946"/>
                  <a:pt x="10872" y="14875"/>
                  <a:pt x="10900" y="14785"/>
                </a:cubicBezTo>
                <a:cubicBezTo>
                  <a:pt x="10926" y="14691"/>
                  <a:pt x="10960" y="14598"/>
                  <a:pt x="10994" y="14494"/>
                </a:cubicBezTo>
                <a:cubicBezTo>
                  <a:pt x="11030" y="14389"/>
                  <a:pt x="11059" y="14302"/>
                  <a:pt x="11075" y="14228"/>
                </a:cubicBezTo>
                <a:cubicBezTo>
                  <a:pt x="11092" y="14158"/>
                  <a:pt x="11104" y="14113"/>
                  <a:pt x="11104" y="14096"/>
                </a:cubicBezTo>
                <a:lnTo>
                  <a:pt x="11279" y="13732"/>
                </a:lnTo>
                <a:lnTo>
                  <a:pt x="11239" y="13678"/>
                </a:lnTo>
                <a:lnTo>
                  <a:pt x="11022" y="13621"/>
                </a:lnTo>
                <a:cubicBezTo>
                  <a:pt x="10985" y="13621"/>
                  <a:pt x="10926" y="13650"/>
                  <a:pt x="10847" y="13706"/>
                </a:cubicBezTo>
                <a:cubicBezTo>
                  <a:pt x="10765" y="13754"/>
                  <a:pt x="10686" y="13822"/>
                  <a:pt x="10609" y="13898"/>
                </a:cubicBezTo>
                <a:cubicBezTo>
                  <a:pt x="10533" y="13974"/>
                  <a:pt x="10468" y="14053"/>
                  <a:pt x="10414" y="14124"/>
                </a:cubicBezTo>
                <a:cubicBezTo>
                  <a:pt x="10361" y="14197"/>
                  <a:pt x="10332" y="14257"/>
                  <a:pt x="10332" y="14313"/>
                </a:cubicBezTo>
                <a:lnTo>
                  <a:pt x="9725" y="14443"/>
                </a:lnTo>
                <a:cubicBezTo>
                  <a:pt x="9598" y="14443"/>
                  <a:pt x="9493" y="14395"/>
                  <a:pt x="9411" y="14285"/>
                </a:cubicBezTo>
                <a:cubicBezTo>
                  <a:pt x="9377" y="14141"/>
                  <a:pt x="9301" y="13980"/>
                  <a:pt x="9182" y="13805"/>
                </a:cubicBezTo>
                <a:cubicBezTo>
                  <a:pt x="9067" y="13627"/>
                  <a:pt x="9007" y="13475"/>
                  <a:pt x="9007" y="13336"/>
                </a:cubicBezTo>
                <a:cubicBezTo>
                  <a:pt x="9007" y="13133"/>
                  <a:pt x="9041" y="12938"/>
                  <a:pt x="9115" y="12758"/>
                </a:cubicBezTo>
                <a:cubicBezTo>
                  <a:pt x="9188" y="12577"/>
                  <a:pt x="9160" y="12382"/>
                  <a:pt x="9033" y="12179"/>
                </a:cubicBezTo>
                <a:cubicBezTo>
                  <a:pt x="9053" y="12179"/>
                  <a:pt x="9075" y="12168"/>
                  <a:pt x="9101" y="12151"/>
                </a:cubicBezTo>
                <a:cubicBezTo>
                  <a:pt x="9129" y="12134"/>
                  <a:pt x="9134" y="12105"/>
                  <a:pt x="9115" y="12069"/>
                </a:cubicBezTo>
                <a:lnTo>
                  <a:pt x="9276" y="11880"/>
                </a:lnTo>
                <a:lnTo>
                  <a:pt x="9303" y="11851"/>
                </a:lnTo>
                <a:lnTo>
                  <a:pt x="9329" y="11880"/>
                </a:lnTo>
                <a:cubicBezTo>
                  <a:pt x="9457" y="11786"/>
                  <a:pt x="9623" y="11758"/>
                  <a:pt x="9832" y="11786"/>
                </a:cubicBezTo>
                <a:cubicBezTo>
                  <a:pt x="10038" y="11809"/>
                  <a:pt x="10169" y="11747"/>
                  <a:pt x="10225" y="11594"/>
                </a:cubicBezTo>
                <a:lnTo>
                  <a:pt x="10440" y="11770"/>
                </a:lnTo>
                <a:cubicBezTo>
                  <a:pt x="10476" y="11787"/>
                  <a:pt x="10516" y="11770"/>
                  <a:pt x="10561" y="11710"/>
                </a:cubicBezTo>
                <a:cubicBezTo>
                  <a:pt x="10606" y="11654"/>
                  <a:pt x="10629" y="11606"/>
                  <a:pt x="10629" y="11566"/>
                </a:cubicBezTo>
                <a:lnTo>
                  <a:pt x="10522" y="11515"/>
                </a:lnTo>
                <a:lnTo>
                  <a:pt x="11050" y="11377"/>
                </a:lnTo>
                <a:lnTo>
                  <a:pt x="11075" y="11462"/>
                </a:lnTo>
                <a:lnTo>
                  <a:pt x="11333" y="11434"/>
                </a:lnTo>
                <a:lnTo>
                  <a:pt x="11629" y="11620"/>
                </a:lnTo>
                <a:cubicBezTo>
                  <a:pt x="11666" y="11620"/>
                  <a:pt x="11703" y="11600"/>
                  <a:pt x="11739" y="11555"/>
                </a:cubicBezTo>
                <a:cubicBezTo>
                  <a:pt x="11776" y="11510"/>
                  <a:pt x="11816" y="11504"/>
                  <a:pt x="11861" y="11538"/>
                </a:cubicBezTo>
                <a:lnTo>
                  <a:pt x="12132" y="11826"/>
                </a:lnTo>
                <a:cubicBezTo>
                  <a:pt x="12095" y="11896"/>
                  <a:pt x="12090" y="11953"/>
                  <a:pt x="12118" y="11984"/>
                </a:cubicBezTo>
                <a:cubicBezTo>
                  <a:pt x="12143" y="12024"/>
                  <a:pt x="12158" y="12057"/>
                  <a:pt x="12158" y="12094"/>
                </a:cubicBezTo>
                <a:cubicBezTo>
                  <a:pt x="12158" y="12151"/>
                  <a:pt x="12206" y="12272"/>
                  <a:pt x="12299" y="12464"/>
                </a:cubicBezTo>
                <a:cubicBezTo>
                  <a:pt x="12395" y="12659"/>
                  <a:pt x="12480" y="12758"/>
                  <a:pt x="12550" y="12758"/>
                </a:cubicBezTo>
                <a:cubicBezTo>
                  <a:pt x="12641" y="12758"/>
                  <a:pt x="12680" y="12698"/>
                  <a:pt x="12672" y="12583"/>
                </a:cubicBezTo>
                <a:cubicBezTo>
                  <a:pt x="12663" y="12467"/>
                  <a:pt x="12658" y="12391"/>
                  <a:pt x="12658" y="12357"/>
                </a:cubicBezTo>
                <a:cubicBezTo>
                  <a:pt x="12658" y="12176"/>
                  <a:pt x="12621" y="11998"/>
                  <a:pt x="12550" y="11829"/>
                </a:cubicBezTo>
                <a:cubicBezTo>
                  <a:pt x="12480" y="11657"/>
                  <a:pt x="12409" y="11482"/>
                  <a:pt x="12347" y="11298"/>
                </a:cubicBezTo>
                <a:lnTo>
                  <a:pt x="12347" y="11222"/>
                </a:lnTo>
                <a:cubicBezTo>
                  <a:pt x="12347" y="11129"/>
                  <a:pt x="12403" y="11050"/>
                  <a:pt x="12516" y="10985"/>
                </a:cubicBezTo>
                <a:cubicBezTo>
                  <a:pt x="12629" y="10911"/>
                  <a:pt x="12686" y="10874"/>
                  <a:pt x="12686" y="10852"/>
                </a:cubicBezTo>
                <a:cubicBezTo>
                  <a:pt x="12776" y="10781"/>
                  <a:pt x="12878" y="10708"/>
                  <a:pt x="12991" y="10637"/>
                </a:cubicBezTo>
                <a:cubicBezTo>
                  <a:pt x="13101" y="10564"/>
                  <a:pt x="13186" y="10482"/>
                  <a:pt x="13240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6" y="10030"/>
                  <a:pt x="13483" y="10002"/>
                  <a:pt x="13483" y="9948"/>
                </a:cubicBezTo>
                <a:cubicBezTo>
                  <a:pt x="13483" y="9932"/>
                  <a:pt x="13471" y="9915"/>
                  <a:pt x="13443" y="9903"/>
                </a:cubicBezTo>
                <a:cubicBezTo>
                  <a:pt x="13415" y="9886"/>
                  <a:pt x="13384" y="9864"/>
                  <a:pt x="13347" y="9827"/>
                </a:cubicBezTo>
                <a:cubicBezTo>
                  <a:pt x="13313" y="9810"/>
                  <a:pt x="13276" y="9782"/>
                  <a:pt x="13240" y="9742"/>
                </a:cubicBezTo>
                <a:lnTo>
                  <a:pt x="13322" y="9693"/>
                </a:lnTo>
                <a:cubicBezTo>
                  <a:pt x="13358" y="9638"/>
                  <a:pt x="13384" y="9573"/>
                  <a:pt x="13404" y="9491"/>
                </a:cubicBezTo>
                <a:cubicBezTo>
                  <a:pt x="13421" y="9407"/>
                  <a:pt x="13412" y="9336"/>
                  <a:pt x="13375" y="9273"/>
                </a:cubicBezTo>
                <a:lnTo>
                  <a:pt x="13579" y="9164"/>
                </a:lnTo>
                <a:cubicBezTo>
                  <a:pt x="13559" y="9220"/>
                  <a:pt x="13579" y="9254"/>
                  <a:pt x="13632" y="9273"/>
                </a:cubicBezTo>
                <a:cubicBezTo>
                  <a:pt x="13686" y="9291"/>
                  <a:pt x="13731" y="9291"/>
                  <a:pt x="13768" y="9273"/>
                </a:cubicBezTo>
                <a:lnTo>
                  <a:pt x="13904" y="9054"/>
                </a:lnTo>
                <a:cubicBezTo>
                  <a:pt x="13867" y="8966"/>
                  <a:pt x="13844" y="8932"/>
                  <a:pt x="13836" y="8961"/>
                </a:cubicBezTo>
                <a:cubicBezTo>
                  <a:pt x="13827" y="8988"/>
                  <a:pt x="13850" y="8961"/>
                  <a:pt x="13904" y="8867"/>
                </a:cubicBezTo>
                <a:cubicBezTo>
                  <a:pt x="13994" y="8834"/>
                  <a:pt x="14082" y="8788"/>
                  <a:pt x="14166" y="8740"/>
                </a:cubicBezTo>
                <a:cubicBezTo>
                  <a:pt x="14254" y="8688"/>
                  <a:pt x="14339" y="8664"/>
                  <a:pt x="14432" y="8664"/>
                </a:cubicBezTo>
                <a:cubicBezTo>
                  <a:pt x="14449" y="8684"/>
                  <a:pt x="14466" y="8688"/>
                  <a:pt x="14486" y="8688"/>
                </a:cubicBezTo>
                <a:cubicBezTo>
                  <a:pt x="14539" y="8688"/>
                  <a:pt x="14565" y="8684"/>
                  <a:pt x="14565" y="8664"/>
                </a:cubicBezTo>
                <a:cubicBezTo>
                  <a:pt x="14565" y="8574"/>
                  <a:pt x="14548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1"/>
                  <a:pt x="14958" y="8001"/>
                </a:cubicBezTo>
                <a:lnTo>
                  <a:pt x="15203" y="7972"/>
                </a:lnTo>
                <a:cubicBezTo>
                  <a:pt x="15257" y="7957"/>
                  <a:pt x="15282" y="7923"/>
                  <a:pt x="15282" y="7867"/>
                </a:cubicBezTo>
                <a:lnTo>
                  <a:pt x="15282" y="7843"/>
                </a:lnTo>
                <a:lnTo>
                  <a:pt x="15757" y="7704"/>
                </a:lnTo>
                <a:lnTo>
                  <a:pt x="15810" y="7555"/>
                </a:lnTo>
                <a:lnTo>
                  <a:pt x="15675" y="7368"/>
                </a:lnTo>
                <a:cubicBezTo>
                  <a:pt x="15692" y="7368"/>
                  <a:pt x="15701" y="7351"/>
                  <a:pt x="15701" y="7312"/>
                </a:cubicBezTo>
                <a:cubicBezTo>
                  <a:pt x="15701" y="7278"/>
                  <a:pt x="15684" y="7252"/>
                  <a:pt x="15647" y="7235"/>
                </a:cubicBezTo>
                <a:cubicBezTo>
                  <a:pt x="15613" y="7213"/>
                  <a:pt x="15579" y="7196"/>
                  <a:pt x="15554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4" y="7151"/>
                </a:lnTo>
                <a:lnTo>
                  <a:pt x="15457" y="7125"/>
                </a:lnTo>
                <a:lnTo>
                  <a:pt x="15715" y="7125"/>
                </a:lnTo>
                <a:cubicBezTo>
                  <a:pt x="15797" y="7125"/>
                  <a:pt x="15836" y="7086"/>
                  <a:pt x="15836" y="7004"/>
                </a:cubicBezTo>
                <a:cubicBezTo>
                  <a:pt x="15836" y="6894"/>
                  <a:pt x="15774" y="6837"/>
                  <a:pt x="15647" y="6837"/>
                </a:cubicBezTo>
                <a:cubicBezTo>
                  <a:pt x="15486" y="6837"/>
                  <a:pt x="15299" y="6877"/>
                  <a:pt x="15087" y="6953"/>
                </a:cubicBezTo>
                <a:cubicBezTo>
                  <a:pt x="14876" y="7029"/>
                  <a:pt x="14729" y="7162"/>
                  <a:pt x="14647" y="7340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40" y="7125"/>
                </a:lnTo>
                <a:cubicBezTo>
                  <a:pt x="14740" y="7086"/>
                  <a:pt x="14698" y="7063"/>
                  <a:pt x="14613" y="7046"/>
                </a:cubicBezTo>
                <a:cubicBezTo>
                  <a:pt x="14528" y="7035"/>
                  <a:pt x="14503" y="7029"/>
                  <a:pt x="14539" y="7029"/>
                </a:cubicBezTo>
                <a:cubicBezTo>
                  <a:pt x="14700" y="7029"/>
                  <a:pt x="14825" y="7015"/>
                  <a:pt x="14909" y="6976"/>
                </a:cubicBezTo>
                <a:cubicBezTo>
                  <a:pt x="14997" y="6936"/>
                  <a:pt x="15068" y="6899"/>
                  <a:pt x="15121" y="6854"/>
                </a:cubicBezTo>
                <a:cubicBezTo>
                  <a:pt x="15175" y="6809"/>
                  <a:pt x="15232" y="6767"/>
                  <a:pt x="15288" y="6716"/>
                </a:cubicBezTo>
                <a:cubicBezTo>
                  <a:pt x="15347" y="6671"/>
                  <a:pt x="15432" y="6634"/>
                  <a:pt x="15540" y="6594"/>
                </a:cubicBezTo>
                <a:cubicBezTo>
                  <a:pt x="15746" y="6634"/>
                  <a:pt x="15945" y="6645"/>
                  <a:pt x="16136" y="6623"/>
                </a:cubicBezTo>
                <a:cubicBezTo>
                  <a:pt x="16322" y="6606"/>
                  <a:pt x="16522" y="6594"/>
                  <a:pt x="16729" y="6594"/>
                </a:cubicBezTo>
                <a:cubicBezTo>
                  <a:pt x="16785" y="6561"/>
                  <a:pt x="16839" y="6524"/>
                  <a:pt x="16893" y="6484"/>
                </a:cubicBezTo>
                <a:cubicBezTo>
                  <a:pt x="16947" y="6439"/>
                  <a:pt x="16980" y="6397"/>
                  <a:pt x="17000" y="6340"/>
                </a:cubicBezTo>
                <a:lnTo>
                  <a:pt x="17311" y="6287"/>
                </a:lnTo>
                <a:cubicBezTo>
                  <a:pt x="17347" y="6323"/>
                  <a:pt x="17401" y="6315"/>
                  <a:pt x="17475" y="6258"/>
                </a:cubicBezTo>
                <a:cubicBezTo>
                  <a:pt x="17546" y="6202"/>
                  <a:pt x="17582" y="6160"/>
                  <a:pt x="17582" y="6126"/>
                </a:cubicBezTo>
                <a:cubicBezTo>
                  <a:pt x="17582" y="6033"/>
                  <a:pt x="17531" y="5976"/>
                  <a:pt x="17433" y="5951"/>
                </a:cubicBezTo>
                <a:cubicBezTo>
                  <a:pt x="17334" y="5922"/>
                  <a:pt x="17283" y="5855"/>
                  <a:pt x="17283" y="5756"/>
                </a:cubicBezTo>
                <a:cubicBezTo>
                  <a:pt x="17283" y="5739"/>
                  <a:pt x="17287" y="5714"/>
                  <a:pt x="17297" y="5680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4" y="5623"/>
                  <a:pt x="17115" y="5652"/>
                  <a:pt x="16995" y="5708"/>
                </a:cubicBezTo>
                <a:cubicBezTo>
                  <a:pt x="16870" y="5759"/>
                  <a:pt x="16785" y="5807"/>
                  <a:pt x="16729" y="5841"/>
                </a:cubicBezTo>
                <a:cubicBezTo>
                  <a:pt x="16692" y="5855"/>
                  <a:pt x="16672" y="5855"/>
                  <a:pt x="16661" y="5829"/>
                </a:cubicBezTo>
                <a:cubicBezTo>
                  <a:pt x="16653" y="5801"/>
                  <a:pt x="16650" y="5767"/>
                  <a:pt x="16650" y="5731"/>
                </a:cubicBezTo>
                <a:lnTo>
                  <a:pt x="16675" y="5756"/>
                </a:lnTo>
                <a:lnTo>
                  <a:pt x="16785" y="5705"/>
                </a:lnTo>
                <a:lnTo>
                  <a:pt x="17092" y="5595"/>
                </a:lnTo>
                <a:lnTo>
                  <a:pt x="17147" y="5539"/>
                </a:lnTo>
                <a:cubicBezTo>
                  <a:pt x="17147" y="5485"/>
                  <a:pt x="17115" y="5451"/>
                  <a:pt x="17047" y="5434"/>
                </a:cubicBezTo>
                <a:cubicBezTo>
                  <a:pt x="16980" y="5412"/>
                  <a:pt x="16927" y="5406"/>
                  <a:pt x="16893" y="5406"/>
                </a:cubicBezTo>
                <a:cubicBezTo>
                  <a:pt x="16856" y="5406"/>
                  <a:pt x="16802" y="5417"/>
                  <a:pt x="16729" y="5445"/>
                </a:cubicBezTo>
                <a:cubicBezTo>
                  <a:pt x="16657" y="5474"/>
                  <a:pt x="16622" y="5457"/>
                  <a:pt x="16622" y="5406"/>
                </a:cubicBezTo>
                <a:lnTo>
                  <a:pt x="16650" y="5349"/>
                </a:lnTo>
                <a:cubicBezTo>
                  <a:pt x="16540" y="5259"/>
                  <a:pt x="16444" y="5155"/>
                  <a:pt x="16359" y="5047"/>
                </a:cubicBezTo>
                <a:cubicBezTo>
                  <a:pt x="16271" y="4932"/>
                  <a:pt x="16229" y="4861"/>
                  <a:pt x="16229" y="4822"/>
                </a:cubicBezTo>
                <a:cubicBezTo>
                  <a:pt x="16229" y="4788"/>
                  <a:pt x="16235" y="4751"/>
                  <a:pt x="16243" y="4706"/>
                </a:cubicBezTo>
                <a:cubicBezTo>
                  <a:pt x="16252" y="4669"/>
                  <a:pt x="16229" y="4647"/>
                  <a:pt x="16175" y="4647"/>
                </a:cubicBezTo>
                <a:cubicBezTo>
                  <a:pt x="16139" y="4647"/>
                  <a:pt x="16107" y="4651"/>
                  <a:pt x="16082" y="4664"/>
                </a:cubicBezTo>
                <a:cubicBezTo>
                  <a:pt x="16054" y="4672"/>
                  <a:pt x="16040" y="4647"/>
                  <a:pt x="16040" y="4596"/>
                </a:cubicBezTo>
                <a:cubicBezTo>
                  <a:pt x="16040" y="4556"/>
                  <a:pt x="16017" y="4480"/>
                  <a:pt x="15972" y="4364"/>
                </a:cubicBezTo>
                <a:cubicBezTo>
                  <a:pt x="15927" y="4248"/>
                  <a:pt x="15864" y="4188"/>
                  <a:pt x="15783" y="4188"/>
                </a:cubicBezTo>
                <a:lnTo>
                  <a:pt x="15675" y="4299"/>
                </a:lnTo>
                <a:cubicBezTo>
                  <a:pt x="15675" y="4347"/>
                  <a:pt x="15647" y="4393"/>
                  <a:pt x="15592" y="4421"/>
                </a:cubicBezTo>
                <a:cubicBezTo>
                  <a:pt x="15540" y="4446"/>
                  <a:pt x="15510" y="4474"/>
                  <a:pt x="15510" y="4514"/>
                </a:cubicBezTo>
                <a:lnTo>
                  <a:pt x="15457" y="4514"/>
                </a:lnTo>
                <a:lnTo>
                  <a:pt x="15175" y="4672"/>
                </a:lnTo>
                <a:cubicBezTo>
                  <a:pt x="15155" y="4641"/>
                  <a:pt x="15133" y="4630"/>
                  <a:pt x="15107" y="4647"/>
                </a:cubicBezTo>
                <a:cubicBezTo>
                  <a:pt x="15079" y="4669"/>
                  <a:pt x="15048" y="4672"/>
                  <a:pt x="15011" y="4672"/>
                </a:cubicBezTo>
                <a:lnTo>
                  <a:pt x="14986" y="4672"/>
                </a:lnTo>
                <a:lnTo>
                  <a:pt x="14958" y="4700"/>
                </a:lnTo>
                <a:cubicBezTo>
                  <a:pt x="15028" y="4700"/>
                  <a:pt x="15062" y="4664"/>
                  <a:pt x="15054" y="4579"/>
                </a:cubicBezTo>
                <a:cubicBezTo>
                  <a:pt x="15042" y="4497"/>
                  <a:pt x="15011" y="4456"/>
                  <a:pt x="14958" y="4456"/>
                </a:cubicBezTo>
                <a:lnTo>
                  <a:pt x="14740" y="4514"/>
                </a:lnTo>
                <a:cubicBezTo>
                  <a:pt x="14706" y="4514"/>
                  <a:pt x="14683" y="4508"/>
                  <a:pt x="14681" y="4497"/>
                </a:cubicBezTo>
                <a:cubicBezTo>
                  <a:pt x="14675" y="4491"/>
                  <a:pt x="14683" y="4474"/>
                  <a:pt x="14709" y="4446"/>
                </a:cubicBezTo>
                <a:cubicBezTo>
                  <a:pt x="14731" y="4421"/>
                  <a:pt x="14751" y="4387"/>
                  <a:pt x="14768" y="4347"/>
                </a:cubicBezTo>
                <a:cubicBezTo>
                  <a:pt x="14788" y="4316"/>
                  <a:pt x="14788" y="4276"/>
                  <a:pt x="14768" y="4243"/>
                </a:cubicBezTo>
                <a:cubicBezTo>
                  <a:pt x="14751" y="4203"/>
                  <a:pt x="14720" y="4203"/>
                  <a:pt x="14681" y="4226"/>
                </a:cubicBezTo>
                <a:cubicBezTo>
                  <a:pt x="14641" y="4254"/>
                  <a:pt x="14618" y="4254"/>
                  <a:pt x="14618" y="4215"/>
                </a:cubicBezTo>
                <a:lnTo>
                  <a:pt x="14700" y="4215"/>
                </a:lnTo>
                <a:lnTo>
                  <a:pt x="14768" y="4150"/>
                </a:lnTo>
                <a:cubicBezTo>
                  <a:pt x="14788" y="4126"/>
                  <a:pt x="14780" y="4098"/>
                  <a:pt x="14748" y="4057"/>
                </a:cubicBezTo>
                <a:cubicBezTo>
                  <a:pt x="14717" y="4006"/>
                  <a:pt x="14692" y="3976"/>
                  <a:pt x="14675" y="3958"/>
                </a:cubicBezTo>
                <a:lnTo>
                  <a:pt x="14376" y="3907"/>
                </a:lnTo>
                <a:lnTo>
                  <a:pt x="14186" y="3740"/>
                </a:lnTo>
                <a:cubicBezTo>
                  <a:pt x="14169" y="3757"/>
                  <a:pt x="14135" y="3746"/>
                  <a:pt x="14087" y="3704"/>
                </a:cubicBezTo>
                <a:cubicBezTo>
                  <a:pt x="14036" y="3658"/>
                  <a:pt x="13994" y="3625"/>
                  <a:pt x="13957" y="3610"/>
                </a:cubicBezTo>
                <a:lnTo>
                  <a:pt x="13740" y="3687"/>
                </a:lnTo>
                <a:lnTo>
                  <a:pt x="13211" y="3565"/>
                </a:lnTo>
                <a:cubicBezTo>
                  <a:pt x="13178" y="3565"/>
                  <a:pt x="13141" y="3577"/>
                  <a:pt x="13104" y="3599"/>
                </a:cubicBezTo>
                <a:cubicBezTo>
                  <a:pt x="13070" y="3625"/>
                  <a:pt x="13050" y="3653"/>
                  <a:pt x="13050" y="3687"/>
                </a:cubicBezTo>
                <a:cubicBezTo>
                  <a:pt x="13050" y="3726"/>
                  <a:pt x="13070" y="3752"/>
                  <a:pt x="13104" y="3769"/>
                </a:cubicBezTo>
                <a:cubicBezTo>
                  <a:pt x="13141" y="3786"/>
                  <a:pt x="13158" y="3814"/>
                  <a:pt x="13158" y="3850"/>
                </a:cubicBezTo>
                <a:cubicBezTo>
                  <a:pt x="13158" y="3884"/>
                  <a:pt x="13172" y="3983"/>
                  <a:pt x="13200" y="4138"/>
                </a:cubicBezTo>
                <a:cubicBezTo>
                  <a:pt x="13226" y="4299"/>
                  <a:pt x="13203" y="4359"/>
                  <a:pt x="13132" y="4325"/>
                </a:cubicBezTo>
                <a:lnTo>
                  <a:pt x="12997" y="4514"/>
                </a:lnTo>
                <a:cubicBezTo>
                  <a:pt x="13014" y="4548"/>
                  <a:pt x="13045" y="4579"/>
                  <a:pt x="13090" y="4606"/>
                </a:cubicBezTo>
                <a:cubicBezTo>
                  <a:pt x="13138" y="4635"/>
                  <a:pt x="13180" y="4669"/>
                  <a:pt x="13226" y="4706"/>
                </a:cubicBezTo>
                <a:cubicBezTo>
                  <a:pt x="13271" y="4751"/>
                  <a:pt x="13313" y="4793"/>
                  <a:pt x="13347" y="4850"/>
                </a:cubicBezTo>
                <a:cubicBezTo>
                  <a:pt x="13384" y="4903"/>
                  <a:pt x="13392" y="4988"/>
                  <a:pt x="13375" y="5093"/>
                </a:cubicBezTo>
                <a:lnTo>
                  <a:pt x="12768" y="5510"/>
                </a:lnTo>
                <a:lnTo>
                  <a:pt x="12768" y="5567"/>
                </a:lnTo>
                <a:cubicBezTo>
                  <a:pt x="12768" y="5637"/>
                  <a:pt x="12785" y="5705"/>
                  <a:pt x="12822" y="5770"/>
                </a:cubicBezTo>
                <a:cubicBezTo>
                  <a:pt x="12855" y="5832"/>
                  <a:pt x="12892" y="5914"/>
                  <a:pt x="12929" y="6013"/>
                </a:cubicBezTo>
                <a:cubicBezTo>
                  <a:pt x="13019" y="6052"/>
                  <a:pt x="13062" y="6081"/>
                  <a:pt x="13059" y="6106"/>
                </a:cubicBezTo>
                <a:cubicBezTo>
                  <a:pt x="13053" y="6134"/>
                  <a:pt x="13022" y="6162"/>
                  <a:pt x="12963" y="6191"/>
                </a:cubicBezTo>
                <a:cubicBezTo>
                  <a:pt x="12903" y="6216"/>
                  <a:pt x="12850" y="6244"/>
                  <a:pt x="12793" y="6273"/>
                </a:cubicBezTo>
                <a:cubicBezTo>
                  <a:pt x="12740" y="6295"/>
                  <a:pt x="12714" y="6321"/>
                  <a:pt x="12714" y="6337"/>
                </a:cubicBezTo>
                <a:cubicBezTo>
                  <a:pt x="12714" y="6354"/>
                  <a:pt x="12694" y="6366"/>
                  <a:pt x="12658" y="6366"/>
                </a:cubicBezTo>
                <a:lnTo>
                  <a:pt x="12497" y="6366"/>
                </a:lnTo>
                <a:cubicBezTo>
                  <a:pt x="12497" y="6343"/>
                  <a:pt x="12505" y="6332"/>
                  <a:pt x="12522" y="6321"/>
                </a:cubicBezTo>
                <a:cubicBezTo>
                  <a:pt x="12542" y="6315"/>
                  <a:pt x="12550" y="6295"/>
                  <a:pt x="12550" y="6256"/>
                </a:cubicBezTo>
                <a:lnTo>
                  <a:pt x="12293" y="6095"/>
                </a:lnTo>
                <a:lnTo>
                  <a:pt x="12293" y="6123"/>
                </a:lnTo>
                <a:lnTo>
                  <a:pt x="12186" y="5903"/>
                </a:lnTo>
                <a:cubicBezTo>
                  <a:pt x="12220" y="5815"/>
                  <a:pt x="12225" y="5747"/>
                  <a:pt x="12200" y="5711"/>
                </a:cubicBezTo>
                <a:cubicBezTo>
                  <a:pt x="12172" y="5666"/>
                  <a:pt x="12158" y="5620"/>
                  <a:pt x="12158" y="5567"/>
                </a:cubicBezTo>
                <a:cubicBezTo>
                  <a:pt x="12158" y="5423"/>
                  <a:pt x="12093" y="5352"/>
                  <a:pt x="11963" y="5352"/>
                </a:cubicBezTo>
                <a:cubicBezTo>
                  <a:pt x="11833" y="5352"/>
                  <a:pt x="11694" y="5369"/>
                  <a:pt x="11550" y="5409"/>
                </a:cubicBezTo>
                <a:cubicBezTo>
                  <a:pt x="11584" y="5386"/>
                  <a:pt x="11581" y="5361"/>
                  <a:pt x="11536" y="5321"/>
                </a:cubicBezTo>
                <a:cubicBezTo>
                  <a:pt x="11491" y="5276"/>
                  <a:pt x="11460" y="5259"/>
                  <a:pt x="11440" y="5259"/>
                </a:cubicBezTo>
                <a:cubicBezTo>
                  <a:pt x="11296" y="5259"/>
                  <a:pt x="11126" y="5194"/>
                  <a:pt x="10926" y="5067"/>
                </a:cubicBezTo>
                <a:cubicBezTo>
                  <a:pt x="10731" y="4946"/>
                  <a:pt x="10567" y="4881"/>
                  <a:pt x="10440" y="4881"/>
                </a:cubicBezTo>
                <a:cubicBezTo>
                  <a:pt x="10386" y="4881"/>
                  <a:pt x="10321" y="4891"/>
                  <a:pt x="10250" y="4906"/>
                </a:cubicBezTo>
                <a:cubicBezTo>
                  <a:pt x="10180" y="4923"/>
                  <a:pt x="10112" y="4946"/>
                  <a:pt x="10047" y="4963"/>
                </a:cubicBezTo>
                <a:cubicBezTo>
                  <a:pt x="10083" y="4946"/>
                  <a:pt x="10106" y="4898"/>
                  <a:pt x="10115" y="4824"/>
                </a:cubicBezTo>
                <a:lnTo>
                  <a:pt x="9940" y="4516"/>
                </a:lnTo>
                <a:lnTo>
                  <a:pt x="9911" y="4488"/>
                </a:lnTo>
                <a:cubicBezTo>
                  <a:pt x="9858" y="4488"/>
                  <a:pt x="9796" y="4511"/>
                  <a:pt x="9725" y="4553"/>
                </a:cubicBezTo>
                <a:cubicBezTo>
                  <a:pt x="9651" y="4598"/>
                  <a:pt x="9615" y="4559"/>
                  <a:pt x="9615" y="4435"/>
                </a:cubicBezTo>
                <a:cubicBezTo>
                  <a:pt x="9615" y="4418"/>
                  <a:pt x="9623" y="4401"/>
                  <a:pt x="9643" y="4378"/>
                </a:cubicBezTo>
                <a:cubicBezTo>
                  <a:pt x="9660" y="4361"/>
                  <a:pt x="9660" y="4344"/>
                  <a:pt x="9643" y="4327"/>
                </a:cubicBezTo>
                <a:cubicBezTo>
                  <a:pt x="9623" y="4216"/>
                  <a:pt x="9646" y="4124"/>
                  <a:pt x="9711" y="4048"/>
                </a:cubicBezTo>
                <a:cubicBezTo>
                  <a:pt x="9773" y="3969"/>
                  <a:pt x="9824" y="3886"/>
                  <a:pt x="9858" y="3799"/>
                </a:cubicBezTo>
                <a:cubicBezTo>
                  <a:pt x="9894" y="3760"/>
                  <a:pt x="9911" y="3729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6"/>
                  <a:pt x="10177" y="3579"/>
                </a:cubicBezTo>
                <a:cubicBezTo>
                  <a:pt x="10245" y="3534"/>
                  <a:pt x="10321" y="3506"/>
                  <a:pt x="10414" y="3492"/>
                </a:cubicBezTo>
                <a:lnTo>
                  <a:pt x="10440" y="3407"/>
                </a:lnTo>
                <a:cubicBezTo>
                  <a:pt x="10440" y="3370"/>
                  <a:pt x="10344" y="3342"/>
                  <a:pt x="10149" y="3314"/>
                </a:cubicBezTo>
                <a:cubicBezTo>
                  <a:pt x="9957" y="3286"/>
                  <a:pt x="9858" y="3255"/>
                  <a:pt x="9858" y="3221"/>
                </a:cubicBezTo>
                <a:lnTo>
                  <a:pt x="9886" y="3192"/>
                </a:lnTo>
                <a:cubicBezTo>
                  <a:pt x="10067" y="3243"/>
                  <a:pt x="10202" y="3274"/>
                  <a:pt x="10298" y="3286"/>
                </a:cubicBezTo>
                <a:cubicBezTo>
                  <a:pt x="10392" y="3297"/>
                  <a:pt x="10471" y="3286"/>
                  <a:pt x="10536" y="3260"/>
                </a:cubicBezTo>
                <a:cubicBezTo>
                  <a:pt x="10598" y="3232"/>
                  <a:pt x="10671" y="3198"/>
                  <a:pt x="10759" y="3147"/>
                </a:cubicBezTo>
                <a:cubicBezTo>
                  <a:pt x="10844" y="3105"/>
                  <a:pt x="10977" y="3043"/>
                  <a:pt x="11157" y="2961"/>
                </a:cubicBezTo>
                <a:cubicBezTo>
                  <a:pt x="11157" y="2927"/>
                  <a:pt x="11061" y="2890"/>
                  <a:pt x="10866" y="2851"/>
                </a:cubicBezTo>
                <a:cubicBezTo>
                  <a:pt x="10671" y="2817"/>
                  <a:pt x="10550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9" y="2775"/>
                </a:cubicBezTo>
                <a:cubicBezTo>
                  <a:pt x="10858" y="2789"/>
                  <a:pt x="10906" y="2806"/>
                  <a:pt x="10940" y="2828"/>
                </a:cubicBezTo>
                <a:cubicBezTo>
                  <a:pt x="10940" y="2862"/>
                  <a:pt x="10968" y="2885"/>
                  <a:pt x="11022" y="2896"/>
                </a:cubicBezTo>
                <a:cubicBezTo>
                  <a:pt x="11075" y="2902"/>
                  <a:pt x="11121" y="2907"/>
                  <a:pt x="11157" y="2907"/>
                </a:cubicBezTo>
                <a:lnTo>
                  <a:pt x="11361" y="2775"/>
                </a:lnTo>
                <a:lnTo>
                  <a:pt x="11361" y="2690"/>
                </a:lnTo>
                <a:lnTo>
                  <a:pt x="11307" y="2608"/>
                </a:lnTo>
                <a:lnTo>
                  <a:pt x="11604" y="2554"/>
                </a:lnTo>
                <a:cubicBezTo>
                  <a:pt x="11584" y="2537"/>
                  <a:pt x="11590" y="2520"/>
                  <a:pt x="11615" y="2504"/>
                </a:cubicBezTo>
                <a:cubicBezTo>
                  <a:pt x="11643" y="2481"/>
                  <a:pt x="11666" y="2475"/>
                  <a:pt x="11683" y="2475"/>
                </a:cubicBezTo>
                <a:cubicBezTo>
                  <a:pt x="11739" y="2475"/>
                  <a:pt x="11793" y="2504"/>
                  <a:pt x="11852" y="2554"/>
                </a:cubicBezTo>
                <a:cubicBezTo>
                  <a:pt x="11912" y="2608"/>
                  <a:pt x="11951" y="2636"/>
                  <a:pt x="11968" y="2636"/>
                </a:cubicBezTo>
                <a:lnTo>
                  <a:pt x="12239" y="2532"/>
                </a:lnTo>
                <a:cubicBezTo>
                  <a:pt x="12220" y="2509"/>
                  <a:pt x="12245" y="2498"/>
                  <a:pt x="12313" y="2487"/>
                </a:cubicBezTo>
                <a:cubicBezTo>
                  <a:pt x="12381" y="2481"/>
                  <a:pt x="12401" y="2453"/>
                  <a:pt x="12375" y="2410"/>
                </a:cubicBezTo>
                <a:lnTo>
                  <a:pt x="12186" y="2190"/>
                </a:lnTo>
                <a:cubicBezTo>
                  <a:pt x="12166" y="2190"/>
                  <a:pt x="12152" y="2179"/>
                  <a:pt x="12143" y="2151"/>
                </a:cubicBezTo>
                <a:cubicBezTo>
                  <a:pt x="12135" y="2122"/>
                  <a:pt x="12141" y="2111"/>
                  <a:pt x="12158" y="2111"/>
                </a:cubicBezTo>
                <a:cubicBezTo>
                  <a:pt x="12248" y="2111"/>
                  <a:pt x="12273" y="2063"/>
                  <a:pt x="12239" y="1973"/>
                </a:cubicBezTo>
                <a:cubicBezTo>
                  <a:pt x="12166" y="1942"/>
                  <a:pt x="12090" y="1896"/>
                  <a:pt x="12011" y="1848"/>
                </a:cubicBezTo>
                <a:cubicBezTo>
                  <a:pt x="11929" y="1798"/>
                  <a:pt x="11838" y="1769"/>
                  <a:pt x="11739" y="1769"/>
                </a:cubicBezTo>
                <a:cubicBezTo>
                  <a:pt x="11703" y="1769"/>
                  <a:pt x="11663" y="1781"/>
                  <a:pt x="11615" y="1798"/>
                </a:cubicBezTo>
                <a:cubicBezTo>
                  <a:pt x="11573" y="1820"/>
                  <a:pt x="11550" y="1848"/>
                  <a:pt x="11550" y="1891"/>
                </a:cubicBezTo>
                <a:cubicBezTo>
                  <a:pt x="11550" y="1930"/>
                  <a:pt x="11573" y="1947"/>
                  <a:pt x="11615" y="1947"/>
                </a:cubicBezTo>
                <a:cubicBezTo>
                  <a:pt x="11663" y="1947"/>
                  <a:pt x="11694" y="1964"/>
                  <a:pt x="11711" y="2001"/>
                </a:cubicBezTo>
                <a:cubicBezTo>
                  <a:pt x="11748" y="2040"/>
                  <a:pt x="11739" y="2056"/>
                  <a:pt x="11683" y="2056"/>
                </a:cubicBezTo>
                <a:cubicBezTo>
                  <a:pt x="11629" y="2056"/>
                  <a:pt x="11604" y="2063"/>
                  <a:pt x="11604" y="2083"/>
                </a:cubicBezTo>
                <a:cubicBezTo>
                  <a:pt x="11530" y="2083"/>
                  <a:pt x="11462" y="2134"/>
                  <a:pt x="11400" y="2244"/>
                </a:cubicBezTo>
                <a:cubicBezTo>
                  <a:pt x="11338" y="2354"/>
                  <a:pt x="11256" y="2433"/>
                  <a:pt x="11157" y="2475"/>
                </a:cubicBezTo>
                <a:cubicBezTo>
                  <a:pt x="11121" y="2475"/>
                  <a:pt x="11107" y="2464"/>
                  <a:pt x="11118" y="2441"/>
                </a:cubicBezTo>
                <a:cubicBezTo>
                  <a:pt x="11126" y="2422"/>
                  <a:pt x="11121" y="2399"/>
                  <a:pt x="11104" y="2382"/>
                </a:cubicBezTo>
                <a:cubicBezTo>
                  <a:pt x="11084" y="2343"/>
                  <a:pt x="11053" y="2320"/>
                  <a:pt x="11008" y="2310"/>
                </a:cubicBezTo>
                <a:cubicBezTo>
                  <a:pt x="10962" y="2306"/>
                  <a:pt x="10940" y="2283"/>
                  <a:pt x="10940" y="2244"/>
                </a:cubicBezTo>
                <a:cubicBezTo>
                  <a:pt x="10940" y="2210"/>
                  <a:pt x="10962" y="2151"/>
                  <a:pt x="11008" y="2069"/>
                </a:cubicBezTo>
                <a:cubicBezTo>
                  <a:pt x="11053" y="1990"/>
                  <a:pt x="10993" y="1947"/>
                  <a:pt x="10832" y="1947"/>
                </a:cubicBezTo>
                <a:cubicBezTo>
                  <a:pt x="10759" y="1947"/>
                  <a:pt x="10708" y="1973"/>
                  <a:pt x="10677" y="2029"/>
                </a:cubicBezTo>
                <a:cubicBezTo>
                  <a:pt x="10646" y="2083"/>
                  <a:pt x="10612" y="2134"/>
                  <a:pt x="10575" y="2190"/>
                </a:cubicBezTo>
                <a:lnTo>
                  <a:pt x="10279" y="1851"/>
                </a:lnTo>
                <a:lnTo>
                  <a:pt x="10047" y="1826"/>
                </a:lnTo>
                <a:cubicBezTo>
                  <a:pt x="10047" y="1753"/>
                  <a:pt x="10064" y="1693"/>
                  <a:pt x="10095" y="1640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1"/>
                </a:cubicBezTo>
                <a:cubicBezTo>
                  <a:pt x="9773" y="1292"/>
                  <a:pt x="9725" y="1275"/>
                  <a:pt x="9671" y="1275"/>
                </a:cubicBezTo>
                <a:cubicBezTo>
                  <a:pt x="9651" y="1275"/>
                  <a:pt x="9609" y="1292"/>
                  <a:pt x="9541" y="1338"/>
                </a:cubicBezTo>
                <a:cubicBezTo>
                  <a:pt x="9473" y="1377"/>
                  <a:pt x="9411" y="1414"/>
                  <a:pt x="9358" y="1448"/>
                </a:cubicBezTo>
                <a:cubicBezTo>
                  <a:pt x="9303" y="1487"/>
                  <a:pt x="9276" y="1524"/>
                  <a:pt x="9276" y="1558"/>
                </a:cubicBezTo>
                <a:cubicBezTo>
                  <a:pt x="9276" y="1597"/>
                  <a:pt x="9321" y="1614"/>
                  <a:pt x="9411" y="1614"/>
                </a:cubicBezTo>
                <a:lnTo>
                  <a:pt x="9386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4" y="1789"/>
                </a:cubicBezTo>
                <a:cubicBezTo>
                  <a:pt x="9519" y="1818"/>
                  <a:pt x="9578" y="1829"/>
                  <a:pt x="9615" y="1829"/>
                </a:cubicBezTo>
                <a:cubicBezTo>
                  <a:pt x="9651" y="1812"/>
                  <a:pt x="9677" y="1818"/>
                  <a:pt x="9697" y="1851"/>
                </a:cubicBezTo>
                <a:cubicBezTo>
                  <a:pt x="9714" y="1882"/>
                  <a:pt x="9742" y="1894"/>
                  <a:pt x="9779" y="1894"/>
                </a:cubicBezTo>
                <a:lnTo>
                  <a:pt x="9886" y="1854"/>
                </a:lnTo>
                <a:lnTo>
                  <a:pt x="9886" y="1921"/>
                </a:lnTo>
                <a:cubicBezTo>
                  <a:pt x="9866" y="1945"/>
                  <a:pt x="9858" y="1962"/>
                  <a:pt x="9858" y="1976"/>
                </a:cubicBezTo>
                <a:lnTo>
                  <a:pt x="9886" y="2085"/>
                </a:lnTo>
                <a:lnTo>
                  <a:pt x="9615" y="2218"/>
                </a:lnTo>
                <a:cubicBezTo>
                  <a:pt x="9598" y="2235"/>
                  <a:pt x="9578" y="2247"/>
                  <a:pt x="9561" y="2247"/>
                </a:cubicBezTo>
                <a:cubicBezTo>
                  <a:pt x="9543" y="2247"/>
                  <a:pt x="9521" y="2258"/>
                  <a:pt x="9493" y="2275"/>
                </a:cubicBezTo>
                <a:cubicBezTo>
                  <a:pt x="9493" y="2329"/>
                  <a:pt x="9519" y="2385"/>
                  <a:pt x="9567" y="2444"/>
                </a:cubicBezTo>
                <a:cubicBezTo>
                  <a:pt x="9618" y="2501"/>
                  <a:pt x="9564" y="2535"/>
                  <a:pt x="9411" y="2535"/>
                </a:cubicBezTo>
                <a:lnTo>
                  <a:pt x="9329" y="2478"/>
                </a:lnTo>
                <a:cubicBezTo>
                  <a:pt x="9329" y="2408"/>
                  <a:pt x="9258" y="2346"/>
                  <a:pt x="9108" y="2298"/>
                </a:cubicBezTo>
                <a:cubicBezTo>
                  <a:pt x="8958" y="2247"/>
                  <a:pt x="8778" y="2213"/>
                  <a:pt x="8566" y="2193"/>
                </a:cubicBezTo>
                <a:cubicBezTo>
                  <a:pt x="8355" y="2175"/>
                  <a:pt x="8143" y="2165"/>
                  <a:pt x="7931" y="2154"/>
                </a:cubicBezTo>
                <a:cubicBezTo>
                  <a:pt x="7719" y="2142"/>
                  <a:pt x="7558" y="2137"/>
                  <a:pt x="7450" y="2137"/>
                </a:cubicBezTo>
                <a:lnTo>
                  <a:pt x="7004" y="2275"/>
                </a:lnTo>
                <a:lnTo>
                  <a:pt x="7114" y="2535"/>
                </a:lnTo>
                <a:cubicBezTo>
                  <a:pt x="7078" y="2535"/>
                  <a:pt x="7055" y="2546"/>
                  <a:pt x="7046" y="2572"/>
                </a:cubicBezTo>
                <a:cubicBezTo>
                  <a:pt x="7035" y="2600"/>
                  <a:pt x="7049" y="2622"/>
                  <a:pt x="7086" y="2639"/>
                </a:cubicBezTo>
                <a:cubicBezTo>
                  <a:pt x="7049" y="2605"/>
                  <a:pt x="6981" y="2540"/>
                  <a:pt x="6883" y="2444"/>
                </a:cubicBezTo>
                <a:cubicBezTo>
                  <a:pt x="6784" y="2346"/>
                  <a:pt x="6716" y="2303"/>
                  <a:pt x="6679" y="2303"/>
                </a:cubicBezTo>
                <a:lnTo>
                  <a:pt x="6450" y="2242"/>
                </a:lnTo>
                <a:close/>
                <a:moveTo>
                  <a:pt x="8114" y="1663"/>
                </a:moveTo>
                <a:cubicBezTo>
                  <a:pt x="8077" y="1640"/>
                  <a:pt x="8032" y="1623"/>
                  <a:pt x="7979" y="1609"/>
                </a:cubicBezTo>
                <a:cubicBezTo>
                  <a:pt x="7925" y="1592"/>
                  <a:pt x="7880" y="1581"/>
                  <a:pt x="7843" y="1581"/>
                </a:cubicBezTo>
                <a:cubicBezTo>
                  <a:pt x="7807" y="1581"/>
                  <a:pt x="7732" y="1604"/>
                  <a:pt x="7620" y="1646"/>
                </a:cubicBezTo>
                <a:cubicBezTo>
                  <a:pt x="7507" y="1691"/>
                  <a:pt x="7380" y="1745"/>
                  <a:pt x="7241" y="1801"/>
                </a:cubicBezTo>
                <a:cubicBezTo>
                  <a:pt x="7100" y="1860"/>
                  <a:pt x="6967" y="1917"/>
                  <a:pt x="6843" y="1971"/>
                </a:cubicBezTo>
                <a:cubicBezTo>
                  <a:pt x="6716" y="2026"/>
                  <a:pt x="6631" y="2061"/>
                  <a:pt x="6586" y="2081"/>
                </a:cubicBezTo>
                <a:cubicBezTo>
                  <a:pt x="6713" y="2061"/>
                  <a:pt x="6826" y="2026"/>
                  <a:pt x="6931" y="1971"/>
                </a:cubicBezTo>
                <a:cubicBezTo>
                  <a:pt x="7032" y="1917"/>
                  <a:pt x="7143" y="1889"/>
                  <a:pt x="7261" y="1889"/>
                </a:cubicBezTo>
                <a:lnTo>
                  <a:pt x="7343" y="1945"/>
                </a:lnTo>
                <a:cubicBezTo>
                  <a:pt x="7397" y="1962"/>
                  <a:pt x="7445" y="1971"/>
                  <a:pt x="7493" y="1971"/>
                </a:cubicBezTo>
                <a:cubicBezTo>
                  <a:pt x="7538" y="1971"/>
                  <a:pt x="7578" y="1988"/>
                  <a:pt x="7612" y="2026"/>
                </a:cubicBezTo>
                <a:cubicBezTo>
                  <a:pt x="7685" y="2010"/>
                  <a:pt x="7761" y="2016"/>
                  <a:pt x="7843" y="2055"/>
                </a:cubicBezTo>
                <a:lnTo>
                  <a:pt x="7925" y="1999"/>
                </a:lnTo>
                <a:lnTo>
                  <a:pt x="7925" y="1889"/>
                </a:lnTo>
                <a:lnTo>
                  <a:pt x="7897" y="1824"/>
                </a:lnTo>
                <a:lnTo>
                  <a:pt x="7979" y="1849"/>
                </a:lnTo>
                <a:cubicBezTo>
                  <a:pt x="8032" y="1849"/>
                  <a:pt x="8086" y="1807"/>
                  <a:pt x="8140" y="1719"/>
                </a:cubicBezTo>
                <a:lnTo>
                  <a:pt x="8114" y="1663"/>
                </a:lnTo>
                <a:close/>
                <a:moveTo>
                  <a:pt x="12497" y="20256"/>
                </a:moveTo>
                <a:cubicBezTo>
                  <a:pt x="12497" y="20307"/>
                  <a:pt x="12488" y="20332"/>
                  <a:pt x="12468" y="20355"/>
                </a:cubicBezTo>
                <a:cubicBezTo>
                  <a:pt x="13505" y="20174"/>
                  <a:pt x="14486" y="19837"/>
                  <a:pt x="15404" y="19347"/>
                </a:cubicBezTo>
                <a:cubicBezTo>
                  <a:pt x="16322" y="18856"/>
                  <a:pt x="17144" y="18224"/>
                  <a:pt x="17865" y="17450"/>
                </a:cubicBezTo>
                <a:lnTo>
                  <a:pt x="17839" y="17450"/>
                </a:lnTo>
                <a:cubicBezTo>
                  <a:pt x="17766" y="17484"/>
                  <a:pt x="17704" y="17484"/>
                  <a:pt x="17650" y="17450"/>
                </a:cubicBezTo>
                <a:lnTo>
                  <a:pt x="17582" y="17497"/>
                </a:lnTo>
                <a:lnTo>
                  <a:pt x="17418" y="17450"/>
                </a:lnTo>
                <a:lnTo>
                  <a:pt x="17365" y="17450"/>
                </a:lnTo>
                <a:lnTo>
                  <a:pt x="17311" y="17555"/>
                </a:lnTo>
                <a:lnTo>
                  <a:pt x="17339" y="17450"/>
                </a:lnTo>
                <a:cubicBezTo>
                  <a:pt x="17283" y="17377"/>
                  <a:pt x="17220" y="17306"/>
                  <a:pt x="17147" y="17247"/>
                </a:cubicBezTo>
                <a:lnTo>
                  <a:pt x="17094" y="17219"/>
                </a:lnTo>
                <a:cubicBezTo>
                  <a:pt x="17060" y="17219"/>
                  <a:pt x="17040" y="17252"/>
                  <a:pt x="17040" y="17323"/>
                </a:cubicBezTo>
                <a:cubicBezTo>
                  <a:pt x="17060" y="17179"/>
                  <a:pt x="17020" y="17058"/>
                  <a:pt x="16927" y="16953"/>
                </a:cubicBezTo>
                <a:cubicBezTo>
                  <a:pt x="16830" y="16849"/>
                  <a:pt x="16712" y="16798"/>
                  <a:pt x="16567" y="16798"/>
                </a:cubicBezTo>
                <a:cubicBezTo>
                  <a:pt x="16567" y="16815"/>
                  <a:pt x="16560" y="16826"/>
                  <a:pt x="16540" y="16826"/>
                </a:cubicBezTo>
                <a:lnTo>
                  <a:pt x="16485" y="16826"/>
                </a:lnTo>
                <a:lnTo>
                  <a:pt x="16417" y="16772"/>
                </a:lnTo>
                <a:lnTo>
                  <a:pt x="16514" y="16772"/>
                </a:lnTo>
                <a:lnTo>
                  <a:pt x="16567" y="16612"/>
                </a:lnTo>
                <a:lnTo>
                  <a:pt x="16417" y="16500"/>
                </a:lnTo>
                <a:lnTo>
                  <a:pt x="16390" y="16530"/>
                </a:lnTo>
                <a:cubicBezTo>
                  <a:pt x="16266" y="16513"/>
                  <a:pt x="16175" y="16439"/>
                  <a:pt x="16122" y="16315"/>
                </a:cubicBezTo>
                <a:lnTo>
                  <a:pt x="16068" y="16287"/>
                </a:lnTo>
                <a:lnTo>
                  <a:pt x="16040" y="16315"/>
                </a:lnTo>
                <a:lnTo>
                  <a:pt x="15986" y="16341"/>
                </a:lnTo>
                <a:cubicBezTo>
                  <a:pt x="15879" y="16374"/>
                  <a:pt x="15783" y="16414"/>
                  <a:pt x="15701" y="16445"/>
                </a:cubicBezTo>
                <a:cubicBezTo>
                  <a:pt x="15592" y="16414"/>
                  <a:pt x="15510" y="16363"/>
                  <a:pt x="15457" y="16315"/>
                </a:cubicBezTo>
                <a:lnTo>
                  <a:pt x="15093" y="16341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3" y="16109"/>
                  <a:pt x="14949" y="16078"/>
                  <a:pt x="14876" y="16078"/>
                </a:cubicBezTo>
                <a:cubicBezTo>
                  <a:pt x="14788" y="16078"/>
                  <a:pt x="14695" y="16089"/>
                  <a:pt x="14599" y="16106"/>
                </a:cubicBezTo>
                <a:cubicBezTo>
                  <a:pt x="14505" y="16123"/>
                  <a:pt x="14440" y="16185"/>
                  <a:pt x="14404" y="16281"/>
                </a:cubicBezTo>
                <a:cubicBezTo>
                  <a:pt x="14404" y="16312"/>
                  <a:pt x="14412" y="16352"/>
                  <a:pt x="14432" y="16386"/>
                </a:cubicBezTo>
                <a:cubicBezTo>
                  <a:pt x="14449" y="16425"/>
                  <a:pt x="14466" y="16451"/>
                  <a:pt x="14486" y="16468"/>
                </a:cubicBezTo>
                <a:lnTo>
                  <a:pt x="14486" y="16578"/>
                </a:lnTo>
                <a:lnTo>
                  <a:pt x="14457" y="16657"/>
                </a:lnTo>
                <a:lnTo>
                  <a:pt x="14404" y="16682"/>
                </a:lnTo>
                <a:lnTo>
                  <a:pt x="14376" y="16682"/>
                </a:lnTo>
                <a:lnTo>
                  <a:pt x="14296" y="16468"/>
                </a:lnTo>
                <a:lnTo>
                  <a:pt x="14376" y="16335"/>
                </a:lnTo>
                <a:cubicBezTo>
                  <a:pt x="14359" y="16297"/>
                  <a:pt x="14350" y="16247"/>
                  <a:pt x="14350" y="16191"/>
                </a:cubicBezTo>
                <a:cubicBezTo>
                  <a:pt x="14350" y="16132"/>
                  <a:pt x="14339" y="16087"/>
                  <a:pt x="14322" y="16050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2"/>
                </a:lnTo>
                <a:lnTo>
                  <a:pt x="13904" y="16132"/>
                </a:lnTo>
                <a:lnTo>
                  <a:pt x="13850" y="16188"/>
                </a:lnTo>
                <a:cubicBezTo>
                  <a:pt x="13830" y="16202"/>
                  <a:pt x="13822" y="16219"/>
                  <a:pt x="13822" y="16236"/>
                </a:cubicBezTo>
                <a:cubicBezTo>
                  <a:pt x="13822" y="16259"/>
                  <a:pt x="13813" y="16270"/>
                  <a:pt x="13794" y="16281"/>
                </a:cubicBezTo>
                <a:lnTo>
                  <a:pt x="13768" y="16236"/>
                </a:lnTo>
                <a:lnTo>
                  <a:pt x="13661" y="16236"/>
                </a:lnTo>
                <a:cubicBezTo>
                  <a:pt x="13587" y="16312"/>
                  <a:pt x="13548" y="16397"/>
                  <a:pt x="13539" y="16496"/>
                </a:cubicBezTo>
                <a:lnTo>
                  <a:pt x="13579" y="16550"/>
                </a:lnTo>
                <a:lnTo>
                  <a:pt x="13457" y="16629"/>
                </a:lnTo>
                <a:lnTo>
                  <a:pt x="13429" y="16682"/>
                </a:lnTo>
                <a:lnTo>
                  <a:pt x="13347" y="16739"/>
                </a:lnTo>
                <a:cubicBezTo>
                  <a:pt x="13347" y="16755"/>
                  <a:pt x="13344" y="16767"/>
                  <a:pt x="13336" y="16767"/>
                </a:cubicBezTo>
                <a:cubicBezTo>
                  <a:pt x="13325" y="16767"/>
                  <a:pt x="13322" y="16777"/>
                  <a:pt x="13322" y="16792"/>
                </a:cubicBezTo>
                <a:lnTo>
                  <a:pt x="13322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9"/>
                </a:lnTo>
                <a:cubicBezTo>
                  <a:pt x="13248" y="16779"/>
                  <a:pt x="13144" y="16683"/>
                  <a:pt x="12957" y="16605"/>
                </a:cubicBezTo>
                <a:lnTo>
                  <a:pt x="12875" y="16605"/>
                </a:lnTo>
                <a:lnTo>
                  <a:pt x="12875" y="16657"/>
                </a:lnTo>
                <a:cubicBezTo>
                  <a:pt x="12892" y="16710"/>
                  <a:pt x="12932" y="16762"/>
                  <a:pt x="12991" y="16798"/>
                </a:cubicBezTo>
                <a:cubicBezTo>
                  <a:pt x="13048" y="16837"/>
                  <a:pt x="13096" y="16877"/>
                  <a:pt x="13132" y="16914"/>
                </a:cubicBezTo>
                <a:cubicBezTo>
                  <a:pt x="13113" y="16897"/>
                  <a:pt x="13090" y="16894"/>
                  <a:pt x="13065" y="16903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9"/>
                </a:lnTo>
                <a:lnTo>
                  <a:pt x="13212" y="17267"/>
                </a:lnTo>
                <a:lnTo>
                  <a:pt x="13212" y="17792"/>
                </a:lnTo>
                <a:lnTo>
                  <a:pt x="13268" y="17930"/>
                </a:lnTo>
                <a:cubicBezTo>
                  <a:pt x="13231" y="18074"/>
                  <a:pt x="13158" y="18193"/>
                  <a:pt x="13050" y="18295"/>
                </a:cubicBezTo>
                <a:lnTo>
                  <a:pt x="13050" y="18266"/>
                </a:lnTo>
                <a:lnTo>
                  <a:pt x="12997" y="18295"/>
                </a:lnTo>
                <a:lnTo>
                  <a:pt x="12957" y="18320"/>
                </a:lnTo>
                <a:lnTo>
                  <a:pt x="12929" y="18453"/>
                </a:lnTo>
                <a:lnTo>
                  <a:pt x="12957" y="18481"/>
                </a:lnTo>
                <a:lnTo>
                  <a:pt x="12957" y="18509"/>
                </a:lnTo>
                <a:lnTo>
                  <a:pt x="12904" y="18453"/>
                </a:lnTo>
                <a:lnTo>
                  <a:pt x="12875" y="18628"/>
                </a:lnTo>
                <a:lnTo>
                  <a:pt x="12714" y="18681"/>
                </a:lnTo>
                <a:cubicBezTo>
                  <a:pt x="12658" y="18721"/>
                  <a:pt x="12635" y="18772"/>
                  <a:pt x="12646" y="18831"/>
                </a:cubicBezTo>
                <a:cubicBezTo>
                  <a:pt x="12655" y="18896"/>
                  <a:pt x="12632" y="18941"/>
                  <a:pt x="12579" y="18981"/>
                </a:cubicBezTo>
                <a:lnTo>
                  <a:pt x="12604" y="19034"/>
                </a:lnTo>
                <a:lnTo>
                  <a:pt x="12522" y="19114"/>
                </a:lnTo>
                <a:cubicBezTo>
                  <a:pt x="12522" y="19150"/>
                  <a:pt x="12519" y="19177"/>
                  <a:pt x="12508" y="19201"/>
                </a:cubicBezTo>
                <a:cubicBezTo>
                  <a:pt x="12500" y="19229"/>
                  <a:pt x="12497" y="19255"/>
                  <a:pt x="12497" y="19289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8" y="19483"/>
                </a:lnTo>
                <a:lnTo>
                  <a:pt x="12686" y="19399"/>
                </a:lnTo>
                <a:lnTo>
                  <a:pt x="12714" y="19560"/>
                </a:lnTo>
                <a:cubicBezTo>
                  <a:pt x="12714" y="19599"/>
                  <a:pt x="12694" y="19630"/>
                  <a:pt x="12658" y="19670"/>
                </a:cubicBezTo>
                <a:cubicBezTo>
                  <a:pt x="12604" y="19709"/>
                  <a:pt x="12550" y="19746"/>
                  <a:pt x="12497" y="19797"/>
                </a:cubicBezTo>
                <a:cubicBezTo>
                  <a:pt x="12440" y="19845"/>
                  <a:pt x="12415" y="19918"/>
                  <a:pt x="12415" y="20006"/>
                </a:cubicBezTo>
                <a:cubicBezTo>
                  <a:pt x="12415" y="20045"/>
                  <a:pt x="12429" y="20082"/>
                  <a:pt x="12454" y="20127"/>
                </a:cubicBezTo>
                <a:cubicBezTo>
                  <a:pt x="12483" y="20186"/>
                  <a:pt x="12497" y="20225"/>
                  <a:pt x="12497" y="20256"/>
                </a:cubicBezTo>
              </a:path>
            </a:pathLst>
          </a:custGeom>
          <a:solidFill>
            <a:srgbClr val="7F9D09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144087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073 0.3229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16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000125" y="13771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0125" y="283988"/>
            <a:ext cx="1019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Adımlar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0125" y="1556545"/>
            <a:ext cx="10191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3E3C2D"/>
                </a:solidFill>
              </a:rPr>
              <a:t>Visual Studio</a:t>
            </a:r>
            <a:r>
              <a:rPr lang="tr-TR" sz="3200" dirty="0">
                <a:solidFill>
                  <a:srgbClr val="3E3C2D"/>
                </a:solidFill>
              </a:rPr>
              <a:t> üzerinde proje oluşturulur veya oluşturulan proje açılır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3E3C2D"/>
                </a:solidFill>
              </a:rPr>
              <a:t>Azure Portal</a:t>
            </a:r>
            <a:r>
              <a:rPr lang="tr-TR" sz="3200" dirty="0">
                <a:solidFill>
                  <a:srgbClr val="3E3C2D"/>
                </a:solidFill>
              </a:rPr>
              <a:t> üzerinde yeni bir </a:t>
            </a:r>
            <a:r>
              <a:rPr lang="tr-TR" sz="3200" b="1" dirty="0">
                <a:solidFill>
                  <a:srgbClr val="3E3C2D"/>
                </a:solidFill>
              </a:rPr>
              <a:t>Web App</a:t>
            </a:r>
            <a:r>
              <a:rPr lang="tr-TR" sz="3200" dirty="0">
                <a:solidFill>
                  <a:srgbClr val="3E3C2D"/>
                </a:solidFill>
              </a:rPr>
              <a:t> oluşturulur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3E3C2D"/>
                </a:solidFill>
              </a:rPr>
              <a:t>Publish Profile</a:t>
            </a:r>
            <a:r>
              <a:rPr lang="tr-TR" sz="3200" dirty="0">
                <a:solidFill>
                  <a:srgbClr val="3E3C2D"/>
                </a:solidFill>
              </a:rPr>
              <a:t> download edilir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3E3C2D"/>
                </a:solidFill>
              </a:rPr>
              <a:t>Açılan proje </a:t>
            </a:r>
            <a:r>
              <a:rPr lang="tr-TR" sz="3200" i="1" dirty="0">
                <a:solidFill>
                  <a:srgbClr val="3E3C2D"/>
                </a:solidFill>
              </a:rPr>
              <a:t>publish</a:t>
            </a:r>
            <a:r>
              <a:rPr lang="tr-TR" sz="3200" dirty="0">
                <a:solidFill>
                  <a:srgbClr val="3E3C2D"/>
                </a:solidFill>
              </a:rPr>
              <a:t> edilir</a:t>
            </a:r>
          </a:p>
        </p:txBody>
      </p:sp>
    </p:spTree>
    <p:extLst>
      <p:ext uri="{BB962C8B-B14F-4D97-AF65-F5344CB8AC3E}">
        <p14:creationId xmlns:p14="http://schemas.microsoft.com/office/powerpoint/2010/main" val="6989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Programcıdan Programcıya</a:t>
            </a:r>
          </a:p>
          <a:p>
            <a:r>
              <a:rPr lang="tr-TR" sz="5400" dirty="0">
                <a:solidFill>
                  <a:srgbClr val="3E3C2D"/>
                </a:solidFill>
              </a:rPr>
              <a:t>Eğitimleri</a:t>
            </a:r>
          </a:p>
          <a:p>
            <a:endParaRPr lang="tr-TR" sz="5400" dirty="0">
              <a:solidFill>
                <a:srgbClr val="3E3C2D"/>
              </a:solidFill>
            </a:endParaRPr>
          </a:p>
          <a:p>
            <a:r>
              <a:rPr lang="tr-TR" sz="5400" dirty="0">
                <a:solidFill>
                  <a:srgbClr val="3E3C2D"/>
                </a:solidFill>
              </a:rPr>
              <a:t>www.enginpolat.com</a:t>
            </a:r>
          </a:p>
        </p:txBody>
      </p:sp>
    </p:spTree>
    <p:extLst>
      <p:ext uri="{BB962C8B-B14F-4D97-AF65-F5344CB8AC3E}">
        <p14:creationId xmlns:p14="http://schemas.microsoft.com/office/powerpoint/2010/main" val="31000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14:conveyor dir="l"/>
      </p:transition>
    </mc:Choice>
    <mc:Fallback xmlns=""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54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Polat</dc:creator>
  <cp:lastModifiedBy>Engin Polat</cp:lastModifiedBy>
  <cp:revision>35</cp:revision>
  <dcterms:created xsi:type="dcterms:W3CDTF">2016-04-29T08:24:45Z</dcterms:created>
  <dcterms:modified xsi:type="dcterms:W3CDTF">2016-10-01T09:31:02Z</dcterms:modified>
</cp:coreProperties>
</file>