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50510" y="652859"/>
            <a:ext cx="10809008" cy="8445732"/>
          </a:xfrm>
          <a:prstGeom prst="rect">
            <a:avLst/>
          </a:prstGeom>
          <a:solidFill>
            <a:srgbClr val="58B0DC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1287462" y="3288302"/>
            <a:ext cx="8746003" cy="3171868"/>
          </a:xfrm>
          <a:prstGeom prst="rect">
            <a:avLst/>
          </a:prstGeom>
        </p:spPr>
        <p:txBody>
          <a:bodyPr lIns="27093" tIns="27093" rIns="27093" bIns="27093"/>
          <a:lstStyle>
            <a:lvl1pPr algn="l" defTabSz="825500">
              <a:lnSpc>
                <a:spcPct val="90000"/>
              </a:lnSpc>
              <a:defRPr sz="5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12700">
            <a:miter lim="400000"/>
          </a:ln>
        </p:spPr>
        <p:txBody>
          <a:bodyPr lIns="36115" tIns="36115" rIns="36115" bIns="36115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12700">
            <a:miter lim="400000"/>
          </a:ln>
        </p:spPr>
        <p:txBody>
          <a:bodyPr lIns="36115" tIns="36115" rIns="36115" bIns="36115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10033465" y="969300"/>
            <a:ext cx="1110041" cy="897158"/>
          </a:xfrm>
          <a:prstGeom prst="rect">
            <a:avLst/>
          </a:prstGeom>
        </p:spPr>
        <p:txBody>
          <a:bodyPr wrap="square" lIns="27093" tIns="27093" rIns="27093" bIns="27093"/>
          <a:lstStyle>
            <a:lvl1pPr algn="r" defTabSz="825500">
              <a:defRPr sz="5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52098" y="3003843"/>
            <a:ext cx="11695676" cy="6092731"/>
          </a:xfrm>
          <a:prstGeom prst="rect">
            <a:avLst/>
          </a:prstGeom>
          <a:ln>
            <a:solidFill>
              <a:srgbClr val="58B0DC"/>
            </a:solidFill>
            <a:bevel/>
          </a:ln>
        </p:spPr>
        <p:txBody>
          <a:bodyPr lIns="27093" tIns="27093" rIns="27093" bIns="27093" anchor="ctr"/>
          <a:lstStyle/>
          <a:p>
            <a:pPr algn="l" defTabSz="825500">
              <a:spcBef>
                <a:spcPts val="2400"/>
              </a:spcBef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0237645" y="651271"/>
            <a:ext cx="2111716" cy="2111241"/>
          </a:xfrm>
          <a:prstGeom prst="rect">
            <a:avLst/>
          </a:prstGeom>
          <a:solidFill>
            <a:srgbClr val="95DCFF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650510" y="651271"/>
            <a:ext cx="9347392" cy="2111241"/>
          </a:xfrm>
          <a:prstGeom prst="rect">
            <a:avLst/>
          </a:prstGeom>
          <a:solidFill>
            <a:srgbClr val="58B0DC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31" name="Shape 131"/>
          <p:cNvSpPr/>
          <p:nvPr>
            <p:ph type="title"/>
          </p:nvPr>
        </p:nvSpPr>
        <p:spPr>
          <a:xfrm>
            <a:off x="966522" y="967283"/>
            <a:ext cx="8715369" cy="1479217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l" defTabSz="825500">
              <a:lnSpc>
                <a:spcPct val="90000"/>
              </a:lnSpc>
              <a:defRPr sz="5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xfrm>
            <a:off x="966522" y="3318267"/>
            <a:ext cx="8715368" cy="5463882"/>
          </a:xfrm>
          <a:prstGeom prst="rect">
            <a:avLst/>
          </a:prstGeom>
        </p:spPr>
        <p:txBody>
          <a:bodyPr lIns="27093" tIns="27093" rIns="27093" bIns="27093"/>
          <a:lstStyle>
            <a:lvl1pPr marL="293115" indent="-293115" defTabSz="825500">
              <a:spcBef>
                <a:spcPts val="2400"/>
              </a:spcBef>
              <a:buClr>
                <a:srgbClr val="58B0DC"/>
              </a:buCl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28076" indent="-293076" defTabSz="825500">
              <a:spcBef>
                <a:spcPts val="2400"/>
              </a:spcBef>
              <a:buClr>
                <a:srgbClr val="58B0DC"/>
              </a:buCl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563076" indent="-293076" defTabSz="825500">
              <a:spcBef>
                <a:spcPts val="2400"/>
              </a:spcBef>
              <a:buClr>
                <a:srgbClr val="58B0DC"/>
              </a:buCl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98076" indent="-293076" defTabSz="825500">
              <a:spcBef>
                <a:spcPts val="2400"/>
              </a:spcBef>
              <a:buClr>
                <a:srgbClr val="58B0DC"/>
              </a:buCl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833076" indent="-293076" defTabSz="825500">
              <a:spcBef>
                <a:spcPts val="2400"/>
              </a:spcBef>
              <a:buClr>
                <a:srgbClr val="58B0DC"/>
              </a:buCl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xfrm>
            <a:off x="10923308" y="1549343"/>
            <a:ext cx="1110041" cy="897157"/>
          </a:xfrm>
          <a:prstGeom prst="rect">
            <a:avLst/>
          </a:prstGeom>
        </p:spPr>
        <p:txBody>
          <a:bodyPr wrap="square" lIns="27093" tIns="27093" rIns="27093" bIns="27093" anchor="b"/>
          <a:lstStyle>
            <a:lvl1pPr algn="r" defTabSz="825500">
              <a:defRPr sz="5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9352192" y="651272"/>
            <a:ext cx="2997169" cy="8446890"/>
          </a:xfrm>
          <a:prstGeom prst="rect">
            <a:avLst/>
          </a:prstGeom>
          <a:solidFill>
            <a:srgbClr val="95DCFF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650510" y="651271"/>
            <a:ext cx="8461940" cy="8446890"/>
          </a:xfrm>
          <a:prstGeom prst="rect">
            <a:avLst/>
          </a:prstGeom>
          <a:solidFill>
            <a:srgbClr val="58B0DC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42" name="Shape 142"/>
          <p:cNvSpPr/>
          <p:nvPr>
            <p:ph type="title"/>
          </p:nvPr>
        </p:nvSpPr>
        <p:spPr>
          <a:xfrm>
            <a:off x="1287463" y="3129289"/>
            <a:ext cx="7188034" cy="3490855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l" defTabSz="825500">
              <a:lnSpc>
                <a:spcPct val="90000"/>
              </a:lnSpc>
              <a:defRPr sz="6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1287462" y="6620143"/>
            <a:ext cx="7188036" cy="1854683"/>
          </a:xfrm>
          <a:prstGeom prst="rect">
            <a:avLst/>
          </a:prstGeom>
        </p:spPr>
        <p:txBody>
          <a:bodyPr lIns="27093" tIns="27093" rIns="27093" bIns="27093" anchor="t"/>
          <a:lstStyle>
            <a:lvl1pPr marL="0" indent="0" defTabSz="825500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228600" defTabSz="825500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457200" defTabSz="825500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685800" defTabSz="825500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914400" defTabSz="825500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xfrm>
            <a:off x="10923308" y="7884992"/>
            <a:ext cx="1110041" cy="897158"/>
          </a:xfrm>
          <a:prstGeom prst="rect">
            <a:avLst/>
          </a:prstGeom>
        </p:spPr>
        <p:txBody>
          <a:bodyPr wrap="square" lIns="27093" tIns="27093" rIns="27093" bIns="27093" anchor="b"/>
          <a:lstStyle>
            <a:lvl1pPr algn="r" defTabSz="825500">
              <a:defRPr sz="5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researchgate.com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7715">
              <a:defRPr sz="6324"/>
            </a:lvl1pPr>
          </a:lstStyle>
          <a:p>
            <a:pPr/>
            <a:r>
              <a:t>An Online Permit and Monitoring System: Schematics</a:t>
            </a:r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Paul Oldham, One World Analytics &amp; United Nations University, Institute for Advanced Study of Sustainability (UNU-IAS).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392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390" name="Shape 390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602992" y="146200"/>
              <a:ext cx="2311245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  <p:grpSp>
        <p:nvGrpSpPr>
          <p:cNvPr id="395" name="Group 395"/>
          <p:cNvGrpSpPr/>
          <p:nvPr/>
        </p:nvGrpSpPr>
        <p:grpSpPr>
          <a:xfrm>
            <a:off x="4795710" y="5025967"/>
            <a:ext cx="3413381" cy="965390"/>
            <a:chOff x="0" y="0"/>
            <a:chExt cx="3413379" cy="965389"/>
          </a:xfrm>
        </p:grpSpPr>
        <p:sp>
          <p:nvSpPr>
            <p:cNvPr id="393" name="Shape 39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1.4. Approve/Reject</a:t>
              </a:r>
            </a:p>
          </p:txBody>
        </p:sp>
      </p:grpSp>
      <p:grpSp>
        <p:nvGrpSpPr>
          <p:cNvPr id="398" name="Group 398"/>
          <p:cNvGrpSpPr/>
          <p:nvPr/>
        </p:nvGrpSpPr>
        <p:grpSpPr>
          <a:xfrm>
            <a:off x="4795710" y="2620427"/>
            <a:ext cx="3413381" cy="965390"/>
            <a:chOff x="0" y="0"/>
            <a:chExt cx="3413379" cy="965389"/>
          </a:xfrm>
        </p:grpSpPr>
        <p:sp>
          <p:nvSpPr>
            <p:cNvPr id="396" name="Shape 39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1.2. Review</a:t>
              </a:r>
            </a:p>
          </p:txBody>
        </p:sp>
      </p:grpSp>
      <p:grpSp>
        <p:nvGrpSpPr>
          <p:cNvPr id="401" name="Group 401"/>
          <p:cNvGrpSpPr/>
          <p:nvPr/>
        </p:nvGrpSpPr>
        <p:grpSpPr>
          <a:xfrm>
            <a:off x="4795710" y="3823197"/>
            <a:ext cx="3413381" cy="965390"/>
            <a:chOff x="0" y="0"/>
            <a:chExt cx="3413379" cy="965389"/>
          </a:xfrm>
        </p:grpSpPr>
        <p:sp>
          <p:nvSpPr>
            <p:cNvPr id="399" name="Shape 39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1.3. Negotiate</a:t>
              </a:r>
            </a:p>
          </p:txBody>
        </p:sp>
      </p:grpSp>
      <p:grpSp>
        <p:nvGrpSpPr>
          <p:cNvPr id="404" name="Group 404"/>
          <p:cNvGrpSpPr/>
          <p:nvPr/>
        </p:nvGrpSpPr>
        <p:grpSpPr>
          <a:xfrm>
            <a:off x="4795710" y="1417657"/>
            <a:ext cx="3413381" cy="965390"/>
            <a:chOff x="0" y="0"/>
            <a:chExt cx="3413379" cy="965389"/>
          </a:xfrm>
        </p:grpSpPr>
        <p:sp>
          <p:nvSpPr>
            <p:cNvPr id="402" name="Shape 40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1.1. Enquiries</a:t>
              </a:r>
            </a:p>
          </p:txBody>
        </p:sp>
      </p:grpSp>
      <p:grpSp>
        <p:nvGrpSpPr>
          <p:cNvPr id="407" name="Group 407"/>
          <p:cNvGrpSpPr/>
          <p:nvPr/>
        </p:nvGrpSpPr>
        <p:grpSpPr>
          <a:xfrm>
            <a:off x="4795710" y="6228737"/>
            <a:ext cx="3413381" cy="965390"/>
            <a:chOff x="0" y="0"/>
            <a:chExt cx="3413379" cy="965389"/>
          </a:xfrm>
        </p:grpSpPr>
        <p:sp>
          <p:nvSpPr>
            <p:cNvPr id="405" name="Shape 40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1.5. Appeals</a:t>
              </a:r>
            </a:p>
          </p:txBody>
        </p:sp>
      </p:grpSp>
      <p:grpSp>
        <p:nvGrpSpPr>
          <p:cNvPr id="410" name="Group 410"/>
          <p:cNvGrpSpPr/>
          <p:nvPr/>
        </p:nvGrpSpPr>
        <p:grpSpPr>
          <a:xfrm>
            <a:off x="9189910" y="4982839"/>
            <a:ext cx="3413381" cy="965390"/>
            <a:chOff x="0" y="0"/>
            <a:chExt cx="3413379" cy="965389"/>
          </a:xfrm>
        </p:grpSpPr>
        <p:sp>
          <p:nvSpPr>
            <p:cNvPr id="408" name="Shape 40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Timeline</a:t>
              </a:r>
            </a:p>
          </p:txBody>
        </p:sp>
      </p:grpSp>
      <p:grpSp>
        <p:nvGrpSpPr>
          <p:cNvPr id="413" name="Group 413"/>
          <p:cNvGrpSpPr/>
          <p:nvPr/>
        </p:nvGrpSpPr>
        <p:grpSpPr>
          <a:xfrm>
            <a:off x="9189910" y="6225096"/>
            <a:ext cx="3413381" cy="965390"/>
            <a:chOff x="0" y="0"/>
            <a:chExt cx="3413379" cy="965389"/>
          </a:xfrm>
        </p:grpSpPr>
        <p:sp>
          <p:nvSpPr>
            <p:cNvPr id="411" name="Shape 41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Notifications</a:t>
              </a:r>
            </a:p>
          </p:txBody>
        </p:sp>
      </p:grpSp>
      <p:grpSp>
        <p:nvGrpSpPr>
          <p:cNvPr id="416" name="Group 416"/>
          <p:cNvGrpSpPr/>
          <p:nvPr/>
        </p:nvGrpSpPr>
        <p:grpSpPr>
          <a:xfrm>
            <a:off x="9189910" y="7474635"/>
            <a:ext cx="3413381" cy="965390"/>
            <a:chOff x="0" y="0"/>
            <a:chExt cx="3413379" cy="965389"/>
          </a:xfrm>
        </p:grpSpPr>
        <p:sp>
          <p:nvSpPr>
            <p:cNvPr id="414" name="Shape 41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Final Decision</a:t>
              </a:r>
            </a:p>
          </p:txBody>
        </p:sp>
      </p:grpSp>
      <p:grpSp>
        <p:nvGrpSpPr>
          <p:cNvPr id="420" name="Group 420"/>
          <p:cNvGrpSpPr/>
          <p:nvPr/>
        </p:nvGrpSpPr>
        <p:grpSpPr>
          <a:xfrm>
            <a:off x="8242300" y="5449002"/>
            <a:ext cx="927100" cy="2517579"/>
            <a:chOff x="0" y="0"/>
            <a:chExt cx="927099" cy="2517577"/>
          </a:xfrm>
        </p:grpSpPr>
        <p:sp>
          <p:nvSpPr>
            <p:cNvPr id="417" name="Shape 417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423" name="Group 423"/>
          <p:cNvGrpSpPr/>
          <p:nvPr/>
        </p:nvGrpSpPr>
        <p:grpSpPr>
          <a:xfrm>
            <a:off x="9189910" y="3733300"/>
            <a:ext cx="3413381" cy="965391"/>
            <a:chOff x="0" y="0"/>
            <a:chExt cx="3413379" cy="965389"/>
          </a:xfrm>
        </p:grpSpPr>
        <p:sp>
          <p:nvSpPr>
            <p:cNvPr id="421" name="Shape 42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Guidance</a:t>
              </a:r>
            </a:p>
          </p:txBody>
        </p:sp>
      </p:grpSp>
      <p:sp>
        <p:nvSpPr>
          <p:cNvPr id="424" name="Shape 424"/>
          <p:cNvSpPr/>
          <p:nvPr/>
        </p:nvSpPr>
        <p:spPr>
          <a:xfrm flipV="1">
            <a:off x="8235951" y="4209167"/>
            <a:ext cx="927100" cy="25054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427" name="Group 427"/>
          <p:cNvGrpSpPr/>
          <p:nvPr/>
        </p:nvGrpSpPr>
        <p:grpSpPr>
          <a:xfrm>
            <a:off x="4795710" y="7431507"/>
            <a:ext cx="3413381" cy="965390"/>
            <a:chOff x="0" y="0"/>
            <a:chExt cx="3413379" cy="965389"/>
          </a:xfrm>
        </p:grpSpPr>
        <p:sp>
          <p:nvSpPr>
            <p:cNvPr id="425" name="Shape 42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26" name="Shape 42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430" name="Group 430"/>
          <p:cNvGrpSpPr/>
          <p:nvPr/>
        </p:nvGrpSpPr>
        <p:grpSpPr>
          <a:xfrm>
            <a:off x="4795710" y="8634277"/>
            <a:ext cx="3413381" cy="965390"/>
            <a:chOff x="0" y="0"/>
            <a:chExt cx="3413379" cy="965389"/>
          </a:xfrm>
        </p:grpSpPr>
        <p:sp>
          <p:nvSpPr>
            <p:cNvPr id="428" name="Shape 42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29" name="Shape 42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433" name="Group 433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431" name="Shape 431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32" name="Shape 432"/>
            <p:cNvSpPr/>
            <p:nvPr/>
          </p:nvSpPr>
          <p:spPr>
            <a:xfrm>
              <a:off x="604654" y="146200"/>
              <a:ext cx="2307921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oup 439"/>
          <p:cNvGrpSpPr/>
          <p:nvPr/>
        </p:nvGrpSpPr>
        <p:grpSpPr>
          <a:xfrm>
            <a:off x="4140200" y="353370"/>
            <a:ext cx="4292600" cy="1270001"/>
            <a:chOff x="0" y="279400"/>
            <a:chExt cx="4292600" cy="1270000"/>
          </a:xfrm>
        </p:grpSpPr>
        <p:sp>
          <p:nvSpPr>
            <p:cNvPr id="437" name="Shape 437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053295" y="722206"/>
              <a:ext cx="2186010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2. Applicant Portal</a:t>
              </a:r>
            </a:p>
          </p:txBody>
        </p:sp>
      </p:grpSp>
      <p:grpSp>
        <p:nvGrpSpPr>
          <p:cNvPr id="442" name="Group 442"/>
          <p:cNvGrpSpPr/>
          <p:nvPr/>
        </p:nvGrpSpPr>
        <p:grpSpPr>
          <a:xfrm>
            <a:off x="4579810" y="5788301"/>
            <a:ext cx="3413381" cy="965390"/>
            <a:chOff x="0" y="0"/>
            <a:chExt cx="3413379" cy="965389"/>
          </a:xfrm>
        </p:grpSpPr>
        <p:sp>
          <p:nvSpPr>
            <p:cNvPr id="440" name="Shape 44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2.4. Approvals</a:t>
              </a:r>
            </a:p>
          </p:txBody>
        </p:sp>
      </p:grpSp>
      <p:grpSp>
        <p:nvGrpSpPr>
          <p:cNvPr id="445" name="Group 445"/>
          <p:cNvGrpSpPr/>
          <p:nvPr/>
        </p:nvGrpSpPr>
        <p:grpSpPr>
          <a:xfrm>
            <a:off x="4579810" y="3269482"/>
            <a:ext cx="3413381" cy="965390"/>
            <a:chOff x="0" y="0"/>
            <a:chExt cx="3413379" cy="965389"/>
          </a:xfrm>
        </p:grpSpPr>
        <p:sp>
          <p:nvSpPr>
            <p:cNvPr id="443" name="Shape 44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44" name="Shape 44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2.2. Applications</a:t>
              </a:r>
            </a:p>
          </p:txBody>
        </p:sp>
      </p:grpSp>
      <p:grpSp>
        <p:nvGrpSpPr>
          <p:cNvPr id="448" name="Group 448"/>
          <p:cNvGrpSpPr/>
          <p:nvPr/>
        </p:nvGrpSpPr>
        <p:grpSpPr>
          <a:xfrm>
            <a:off x="4579810" y="4538762"/>
            <a:ext cx="3413381" cy="965390"/>
            <a:chOff x="0" y="0"/>
            <a:chExt cx="3413379" cy="965389"/>
          </a:xfrm>
        </p:grpSpPr>
        <p:sp>
          <p:nvSpPr>
            <p:cNvPr id="446" name="Shape 44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47" name="Shape 44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2.3. Notifications</a:t>
              </a:r>
            </a:p>
          </p:txBody>
        </p:sp>
      </p:grpSp>
      <p:grpSp>
        <p:nvGrpSpPr>
          <p:cNvPr id="451" name="Group 451"/>
          <p:cNvGrpSpPr/>
          <p:nvPr/>
        </p:nvGrpSpPr>
        <p:grpSpPr>
          <a:xfrm>
            <a:off x="4579810" y="1960721"/>
            <a:ext cx="3413381" cy="965390"/>
            <a:chOff x="0" y="0"/>
            <a:chExt cx="3413379" cy="965389"/>
          </a:xfrm>
        </p:grpSpPr>
        <p:sp>
          <p:nvSpPr>
            <p:cNvPr id="449" name="Shape 44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50" name="Shape 45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2.1. Information</a:t>
              </a:r>
            </a:p>
          </p:txBody>
        </p:sp>
      </p:grpSp>
      <p:grpSp>
        <p:nvGrpSpPr>
          <p:cNvPr id="454" name="Group 454"/>
          <p:cNvGrpSpPr/>
          <p:nvPr/>
        </p:nvGrpSpPr>
        <p:grpSpPr>
          <a:xfrm>
            <a:off x="4579810" y="7037840"/>
            <a:ext cx="3413381" cy="965390"/>
            <a:chOff x="0" y="0"/>
            <a:chExt cx="3413379" cy="965389"/>
          </a:xfrm>
        </p:grpSpPr>
        <p:sp>
          <p:nvSpPr>
            <p:cNvPr id="452" name="Shape 45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53" name="Shape 45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2.5. Reporting</a:t>
              </a:r>
            </a:p>
          </p:txBody>
        </p:sp>
      </p:grpSp>
      <p:grpSp>
        <p:nvGrpSpPr>
          <p:cNvPr id="457" name="Group 457"/>
          <p:cNvGrpSpPr/>
          <p:nvPr/>
        </p:nvGrpSpPr>
        <p:grpSpPr>
          <a:xfrm>
            <a:off x="8986710" y="1339593"/>
            <a:ext cx="3413381" cy="965390"/>
            <a:chOff x="0" y="0"/>
            <a:chExt cx="3413379" cy="965389"/>
          </a:xfrm>
        </p:grpSpPr>
        <p:sp>
          <p:nvSpPr>
            <p:cNvPr id="455" name="Shape 45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56" name="Shape 45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guide</a:t>
              </a:r>
            </a:p>
          </p:txBody>
        </p:sp>
      </p:grpSp>
      <p:grpSp>
        <p:nvGrpSpPr>
          <p:cNvPr id="460" name="Group 460"/>
          <p:cNvGrpSpPr/>
          <p:nvPr/>
        </p:nvGrpSpPr>
        <p:grpSpPr>
          <a:xfrm>
            <a:off x="8986710" y="2581850"/>
            <a:ext cx="3413381" cy="965390"/>
            <a:chOff x="0" y="0"/>
            <a:chExt cx="3413379" cy="965389"/>
          </a:xfrm>
        </p:grpSpPr>
        <p:sp>
          <p:nvSpPr>
            <p:cNvPr id="458" name="Shape 45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59" name="Shape 45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checklist</a:t>
              </a:r>
            </a:p>
          </p:txBody>
        </p:sp>
      </p:grpSp>
      <p:grpSp>
        <p:nvGrpSpPr>
          <p:cNvPr id="463" name="Group 463"/>
          <p:cNvGrpSpPr/>
          <p:nvPr/>
        </p:nvGrpSpPr>
        <p:grpSpPr>
          <a:xfrm>
            <a:off x="4579810" y="8307120"/>
            <a:ext cx="3413381" cy="965390"/>
            <a:chOff x="0" y="0"/>
            <a:chExt cx="3413379" cy="965389"/>
          </a:xfrm>
        </p:grpSpPr>
        <p:sp>
          <p:nvSpPr>
            <p:cNvPr id="461" name="Shape 46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62" name="Shape 46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2.6. Appeals</a:t>
              </a:r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8026399" y="1785582"/>
            <a:ext cx="927101" cy="1084065"/>
            <a:chOff x="0" y="0"/>
            <a:chExt cx="927100" cy="1084064"/>
          </a:xfrm>
        </p:grpSpPr>
        <p:sp>
          <p:nvSpPr>
            <p:cNvPr id="464" name="Shape 464"/>
            <p:cNvSpPr/>
            <p:nvPr/>
          </p:nvSpPr>
          <p:spPr>
            <a:xfrm flipV="1">
              <a:off x="0" y="0"/>
              <a:ext cx="927100" cy="5285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65" name="Shape 465"/>
            <p:cNvSpPr/>
            <p:nvPr/>
          </p:nvSpPr>
          <p:spPr>
            <a:xfrm>
              <a:off x="0" y="528538"/>
              <a:ext cx="927100" cy="5555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roup 470"/>
          <p:cNvGrpSpPr/>
          <p:nvPr/>
        </p:nvGrpSpPr>
        <p:grpSpPr>
          <a:xfrm>
            <a:off x="4140200" y="353370"/>
            <a:ext cx="4292600" cy="1270001"/>
            <a:chOff x="0" y="279400"/>
            <a:chExt cx="4292600" cy="1270000"/>
          </a:xfrm>
        </p:grpSpPr>
        <p:sp>
          <p:nvSpPr>
            <p:cNvPr id="468" name="Shape 468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053295" y="722206"/>
              <a:ext cx="2186010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2. Applicant Portal</a:t>
              </a:r>
            </a:p>
          </p:txBody>
        </p:sp>
      </p:grpSp>
      <p:grpSp>
        <p:nvGrpSpPr>
          <p:cNvPr id="473" name="Group 473"/>
          <p:cNvGrpSpPr/>
          <p:nvPr/>
        </p:nvGrpSpPr>
        <p:grpSpPr>
          <a:xfrm>
            <a:off x="4579810" y="5788301"/>
            <a:ext cx="3413381" cy="965390"/>
            <a:chOff x="0" y="0"/>
            <a:chExt cx="3413379" cy="965389"/>
          </a:xfrm>
        </p:grpSpPr>
        <p:sp>
          <p:nvSpPr>
            <p:cNvPr id="471" name="Shape 47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72" name="Shape 47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2.4. Approvals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4579810" y="3269482"/>
            <a:ext cx="3413381" cy="965390"/>
            <a:chOff x="0" y="0"/>
            <a:chExt cx="3413379" cy="965389"/>
          </a:xfrm>
        </p:grpSpPr>
        <p:sp>
          <p:nvSpPr>
            <p:cNvPr id="474" name="Shape 47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75" name="Shape 47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2.2. Applications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4579810" y="4538762"/>
            <a:ext cx="3413381" cy="965390"/>
            <a:chOff x="0" y="0"/>
            <a:chExt cx="3413379" cy="965389"/>
          </a:xfrm>
        </p:grpSpPr>
        <p:sp>
          <p:nvSpPr>
            <p:cNvPr id="477" name="Shape 47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2.3. Notifications</a:t>
              </a:r>
            </a:p>
          </p:txBody>
        </p:sp>
      </p:grpSp>
      <p:grpSp>
        <p:nvGrpSpPr>
          <p:cNvPr id="482" name="Group 482"/>
          <p:cNvGrpSpPr/>
          <p:nvPr/>
        </p:nvGrpSpPr>
        <p:grpSpPr>
          <a:xfrm>
            <a:off x="4579810" y="1960721"/>
            <a:ext cx="3413381" cy="965390"/>
            <a:chOff x="0" y="0"/>
            <a:chExt cx="3413379" cy="965389"/>
          </a:xfrm>
        </p:grpSpPr>
        <p:sp>
          <p:nvSpPr>
            <p:cNvPr id="480" name="Shape 48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81" name="Shape 48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2.1. Information</a:t>
              </a:r>
            </a:p>
          </p:txBody>
        </p:sp>
      </p:grpSp>
      <p:grpSp>
        <p:nvGrpSpPr>
          <p:cNvPr id="485" name="Group 485"/>
          <p:cNvGrpSpPr/>
          <p:nvPr/>
        </p:nvGrpSpPr>
        <p:grpSpPr>
          <a:xfrm>
            <a:off x="4579810" y="7037840"/>
            <a:ext cx="3413381" cy="965390"/>
            <a:chOff x="0" y="0"/>
            <a:chExt cx="3413379" cy="965389"/>
          </a:xfrm>
        </p:grpSpPr>
        <p:sp>
          <p:nvSpPr>
            <p:cNvPr id="483" name="Shape 48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84" name="Shape 48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2.5. Reporting</a:t>
              </a:r>
            </a:p>
          </p:txBody>
        </p:sp>
      </p:grpSp>
      <p:grpSp>
        <p:nvGrpSpPr>
          <p:cNvPr id="488" name="Group 488"/>
          <p:cNvGrpSpPr/>
          <p:nvPr/>
        </p:nvGrpSpPr>
        <p:grpSpPr>
          <a:xfrm>
            <a:off x="8961310" y="2001014"/>
            <a:ext cx="3413381" cy="965390"/>
            <a:chOff x="0" y="0"/>
            <a:chExt cx="3413379" cy="965389"/>
          </a:xfrm>
        </p:grpSpPr>
        <p:sp>
          <p:nvSpPr>
            <p:cNvPr id="486" name="Shape 48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87" name="Shape 48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Non-commercial</a:t>
              </a:r>
            </a:p>
          </p:txBody>
        </p:sp>
      </p:grpSp>
      <p:grpSp>
        <p:nvGrpSpPr>
          <p:cNvPr id="491" name="Group 491"/>
          <p:cNvGrpSpPr/>
          <p:nvPr/>
        </p:nvGrpSpPr>
        <p:grpSpPr>
          <a:xfrm>
            <a:off x="8961310" y="3268671"/>
            <a:ext cx="3413381" cy="965390"/>
            <a:chOff x="0" y="0"/>
            <a:chExt cx="3413379" cy="965389"/>
          </a:xfrm>
        </p:grpSpPr>
        <p:sp>
          <p:nvSpPr>
            <p:cNvPr id="489" name="Shape 48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90" name="Shape 49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Commercial</a:t>
              </a:r>
            </a:p>
          </p:txBody>
        </p:sp>
      </p:grpSp>
      <p:grpSp>
        <p:nvGrpSpPr>
          <p:cNvPr id="494" name="Group 494"/>
          <p:cNvGrpSpPr/>
          <p:nvPr/>
        </p:nvGrpSpPr>
        <p:grpSpPr>
          <a:xfrm>
            <a:off x="8961310" y="4537950"/>
            <a:ext cx="3413381" cy="965391"/>
            <a:chOff x="0" y="0"/>
            <a:chExt cx="3413379" cy="965389"/>
          </a:xfrm>
        </p:grpSpPr>
        <p:sp>
          <p:nvSpPr>
            <p:cNvPr id="492" name="Shape 49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93" name="Shape 49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Both</a:t>
              </a:r>
            </a:p>
          </p:txBody>
        </p:sp>
      </p:grpSp>
      <p:grpSp>
        <p:nvGrpSpPr>
          <p:cNvPr id="497" name="Group 497"/>
          <p:cNvGrpSpPr/>
          <p:nvPr/>
        </p:nvGrpSpPr>
        <p:grpSpPr>
          <a:xfrm>
            <a:off x="4579810" y="8307120"/>
            <a:ext cx="3413381" cy="965390"/>
            <a:chOff x="0" y="0"/>
            <a:chExt cx="3413379" cy="965389"/>
          </a:xfrm>
        </p:grpSpPr>
        <p:sp>
          <p:nvSpPr>
            <p:cNvPr id="495" name="Shape 49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96" name="Shape 49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2.6. Appeals</a:t>
              </a:r>
            </a:p>
          </p:txBody>
        </p:sp>
      </p:grpSp>
      <p:grpSp>
        <p:nvGrpSpPr>
          <p:cNvPr id="501" name="Group 501"/>
          <p:cNvGrpSpPr/>
          <p:nvPr/>
        </p:nvGrpSpPr>
        <p:grpSpPr>
          <a:xfrm>
            <a:off x="8013700" y="2482841"/>
            <a:ext cx="927100" cy="2517579"/>
            <a:chOff x="0" y="0"/>
            <a:chExt cx="927099" cy="2517577"/>
          </a:xfrm>
        </p:grpSpPr>
        <p:sp>
          <p:nvSpPr>
            <p:cNvPr id="498" name="Shape 498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99" name="Shape 499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roup 505"/>
          <p:cNvGrpSpPr/>
          <p:nvPr/>
        </p:nvGrpSpPr>
        <p:grpSpPr>
          <a:xfrm>
            <a:off x="4140200" y="353370"/>
            <a:ext cx="4292600" cy="1270001"/>
            <a:chOff x="0" y="279400"/>
            <a:chExt cx="4292600" cy="1270000"/>
          </a:xfrm>
        </p:grpSpPr>
        <p:sp>
          <p:nvSpPr>
            <p:cNvPr id="503" name="Shape 503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053295" y="722206"/>
              <a:ext cx="2186010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2. Applicant Portal</a:t>
              </a:r>
            </a:p>
          </p:txBody>
        </p:sp>
      </p:grpSp>
      <p:grpSp>
        <p:nvGrpSpPr>
          <p:cNvPr id="508" name="Group 508"/>
          <p:cNvGrpSpPr/>
          <p:nvPr/>
        </p:nvGrpSpPr>
        <p:grpSpPr>
          <a:xfrm>
            <a:off x="4579810" y="5788301"/>
            <a:ext cx="3413381" cy="965390"/>
            <a:chOff x="0" y="0"/>
            <a:chExt cx="3413379" cy="965389"/>
          </a:xfrm>
        </p:grpSpPr>
        <p:sp>
          <p:nvSpPr>
            <p:cNvPr id="506" name="Shape 50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07" name="Shape 50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2.4. Approvals</a:t>
              </a:r>
            </a:p>
          </p:txBody>
        </p:sp>
      </p:grpSp>
      <p:grpSp>
        <p:nvGrpSpPr>
          <p:cNvPr id="511" name="Group 511"/>
          <p:cNvGrpSpPr/>
          <p:nvPr/>
        </p:nvGrpSpPr>
        <p:grpSpPr>
          <a:xfrm>
            <a:off x="4579810" y="3269482"/>
            <a:ext cx="3413381" cy="965390"/>
            <a:chOff x="0" y="0"/>
            <a:chExt cx="3413379" cy="965389"/>
          </a:xfrm>
        </p:grpSpPr>
        <p:sp>
          <p:nvSpPr>
            <p:cNvPr id="509" name="Shape 50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10" name="Shape 51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2.2. Applications</a:t>
              </a:r>
            </a:p>
          </p:txBody>
        </p:sp>
      </p:grpSp>
      <p:grpSp>
        <p:nvGrpSpPr>
          <p:cNvPr id="514" name="Group 514"/>
          <p:cNvGrpSpPr/>
          <p:nvPr/>
        </p:nvGrpSpPr>
        <p:grpSpPr>
          <a:xfrm>
            <a:off x="4579810" y="4538762"/>
            <a:ext cx="3413381" cy="965390"/>
            <a:chOff x="0" y="0"/>
            <a:chExt cx="3413379" cy="965389"/>
          </a:xfrm>
        </p:grpSpPr>
        <p:sp>
          <p:nvSpPr>
            <p:cNvPr id="512" name="Shape 51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13" name="Shape 51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2.3. Notifications</a:t>
              </a:r>
            </a:p>
          </p:txBody>
        </p:sp>
      </p:grpSp>
      <p:grpSp>
        <p:nvGrpSpPr>
          <p:cNvPr id="517" name="Group 517"/>
          <p:cNvGrpSpPr/>
          <p:nvPr/>
        </p:nvGrpSpPr>
        <p:grpSpPr>
          <a:xfrm>
            <a:off x="4579810" y="1960721"/>
            <a:ext cx="3413381" cy="965390"/>
            <a:chOff x="0" y="0"/>
            <a:chExt cx="3413379" cy="965389"/>
          </a:xfrm>
        </p:grpSpPr>
        <p:sp>
          <p:nvSpPr>
            <p:cNvPr id="515" name="Shape 51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16" name="Shape 51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2.1. Information</a:t>
              </a:r>
            </a:p>
          </p:txBody>
        </p:sp>
      </p:grpSp>
      <p:grpSp>
        <p:nvGrpSpPr>
          <p:cNvPr id="520" name="Group 520"/>
          <p:cNvGrpSpPr/>
          <p:nvPr/>
        </p:nvGrpSpPr>
        <p:grpSpPr>
          <a:xfrm>
            <a:off x="4579810" y="7037840"/>
            <a:ext cx="3413381" cy="965390"/>
            <a:chOff x="0" y="0"/>
            <a:chExt cx="3413379" cy="965389"/>
          </a:xfrm>
        </p:grpSpPr>
        <p:sp>
          <p:nvSpPr>
            <p:cNvPr id="518" name="Shape 51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19" name="Shape 51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2.5. Reporting</a:t>
              </a:r>
            </a:p>
          </p:txBody>
        </p:sp>
      </p:grpSp>
      <p:grpSp>
        <p:nvGrpSpPr>
          <p:cNvPr id="523" name="Group 523"/>
          <p:cNvGrpSpPr/>
          <p:nvPr/>
        </p:nvGrpSpPr>
        <p:grpSpPr>
          <a:xfrm>
            <a:off x="8974010" y="3907763"/>
            <a:ext cx="3413381" cy="965390"/>
            <a:chOff x="0" y="0"/>
            <a:chExt cx="3413379" cy="965389"/>
          </a:xfrm>
        </p:grpSpPr>
        <p:sp>
          <p:nvSpPr>
            <p:cNvPr id="521" name="Shape 52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22" name="Shape 52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Receive Notifications</a:t>
              </a:r>
            </a:p>
          </p:txBody>
        </p:sp>
      </p:grpSp>
      <p:grpSp>
        <p:nvGrpSpPr>
          <p:cNvPr id="526" name="Group 526"/>
          <p:cNvGrpSpPr/>
          <p:nvPr/>
        </p:nvGrpSpPr>
        <p:grpSpPr>
          <a:xfrm>
            <a:off x="8974010" y="5150020"/>
            <a:ext cx="3413381" cy="965390"/>
            <a:chOff x="0" y="0"/>
            <a:chExt cx="3413379" cy="965389"/>
          </a:xfrm>
        </p:grpSpPr>
        <p:sp>
          <p:nvSpPr>
            <p:cNvPr id="524" name="Shape 52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Respond Notifications</a:t>
              </a:r>
            </a:p>
          </p:txBody>
        </p:sp>
      </p:grpSp>
      <p:grpSp>
        <p:nvGrpSpPr>
          <p:cNvPr id="529" name="Group 529"/>
          <p:cNvGrpSpPr/>
          <p:nvPr/>
        </p:nvGrpSpPr>
        <p:grpSpPr>
          <a:xfrm>
            <a:off x="4579810" y="8307120"/>
            <a:ext cx="3413381" cy="965390"/>
            <a:chOff x="0" y="0"/>
            <a:chExt cx="3413379" cy="965389"/>
          </a:xfrm>
        </p:grpSpPr>
        <p:sp>
          <p:nvSpPr>
            <p:cNvPr id="527" name="Shape 52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28" name="Shape 52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2.6. Appeals</a:t>
              </a:r>
            </a:p>
          </p:txBody>
        </p:sp>
      </p:grpSp>
      <p:grpSp>
        <p:nvGrpSpPr>
          <p:cNvPr id="532" name="Group 532"/>
          <p:cNvGrpSpPr/>
          <p:nvPr/>
        </p:nvGrpSpPr>
        <p:grpSpPr>
          <a:xfrm>
            <a:off x="8020049" y="4469554"/>
            <a:ext cx="927101" cy="1084065"/>
            <a:chOff x="0" y="0"/>
            <a:chExt cx="927100" cy="1084064"/>
          </a:xfrm>
        </p:grpSpPr>
        <p:sp>
          <p:nvSpPr>
            <p:cNvPr id="530" name="Shape 530"/>
            <p:cNvSpPr/>
            <p:nvPr/>
          </p:nvSpPr>
          <p:spPr>
            <a:xfrm flipV="1">
              <a:off x="0" y="0"/>
              <a:ext cx="927100" cy="5285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31" name="Shape 531"/>
            <p:cNvSpPr/>
            <p:nvPr/>
          </p:nvSpPr>
          <p:spPr>
            <a:xfrm>
              <a:off x="0" y="528538"/>
              <a:ext cx="927100" cy="5555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roup 536"/>
          <p:cNvGrpSpPr/>
          <p:nvPr/>
        </p:nvGrpSpPr>
        <p:grpSpPr>
          <a:xfrm>
            <a:off x="4140200" y="353370"/>
            <a:ext cx="4292600" cy="1270001"/>
            <a:chOff x="0" y="279400"/>
            <a:chExt cx="4292600" cy="1270000"/>
          </a:xfrm>
        </p:grpSpPr>
        <p:sp>
          <p:nvSpPr>
            <p:cNvPr id="534" name="Shape 534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35" name="Shape 535"/>
            <p:cNvSpPr/>
            <p:nvPr/>
          </p:nvSpPr>
          <p:spPr>
            <a:xfrm>
              <a:off x="1053295" y="722206"/>
              <a:ext cx="2186010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2. Applicant Portal</a:t>
              </a:r>
            </a:p>
          </p:txBody>
        </p:sp>
      </p:grpSp>
      <p:grpSp>
        <p:nvGrpSpPr>
          <p:cNvPr id="539" name="Group 539"/>
          <p:cNvGrpSpPr/>
          <p:nvPr/>
        </p:nvGrpSpPr>
        <p:grpSpPr>
          <a:xfrm>
            <a:off x="4579810" y="5788301"/>
            <a:ext cx="3413381" cy="965390"/>
            <a:chOff x="0" y="0"/>
            <a:chExt cx="3413379" cy="965389"/>
          </a:xfrm>
        </p:grpSpPr>
        <p:sp>
          <p:nvSpPr>
            <p:cNvPr id="537" name="Shape 53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2.4. Approvals</a:t>
              </a:r>
            </a:p>
          </p:txBody>
        </p:sp>
      </p:grpSp>
      <p:grpSp>
        <p:nvGrpSpPr>
          <p:cNvPr id="542" name="Group 542"/>
          <p:cNvGrpSpPr/>
          <p:nvPr/>
        </p:nvGrpSpPr>
        <p:grpSpPr>
          <a:xfrm>
            <a:off x="4579810" y="3269482"/>
            <a:ext cx="3413381" cy="965390"/>
            <a:chOff x="0" y="0"/>
            <a:chExt cx="3413379" cy="965389"/>
          </a:xfrm>
        </p:grpSpPr>
        <p:sp>
          <p:nvSpPr>
            <p:cNvPr id="540" name="Shape 54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41" name="Shape 54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2.2. Applications</a:t>
              </a:r>
            </a:p>
          </p:txBody>
        </p:sp>
      </p:grpSp>
      <p:grpSp>
        <p:nvGrpSpPr>
          <p:cNvPr id="545" name="Group 545"/>
          <p:cNvGrpSpPr/>
          <p:nvPr/>
        </p:nvGrpSpPr>
        <p:grpSpPr>
          <a:xfrm>
            <a:off x="4579810" y="4538762"/>
            <a:ext cx="3413381" cy="965390"/>
            <a:chOff x="0" y="0"/>
            <a:chExt cx="3413379" cy="965389"/>
          </a:xfrm>
        </p:grpSpPr>
        <p:sp>
          <p:nvSpPr>
            <p:cNvPr id="543" name="Shape 54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44" name="Shape 54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2.3. Notifications</a:t>
              </a:r>
            </a:p>
          </p:txBody>
        </p:sp>
      </p:grpSp>
      <p:grpSp>
        <p:nvGrpSpPr>
          <p:cNvPr id="548" name="Group 548"/>
          <p:cNvGrpSpPr/>
          <p:nvPr/>
        </p:nvGrpSpPr>
        <p:grpSpPr>
          <a:xfrm>
            <a:off x="4579810" y="1960721"/>
            <a:ext cx="3413381" cy="965390"/>
            <a:chOff x="0" y="0"/>
            <a:chExt cx="3413379" cy="965389"/>
          </a:xfrm>
        </p:grpSpPr>
        <p:sp>
          <p:nvSpPr>
            <p:cNvPr id="546" name="Shape 54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47" name="Shape 54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2.1. Information</a:t>
              </a:r>
            </a:p>
          </p:txBody>
        </p:sp>
      </p:grpSp>
      <p:grpSp>
        <p:nvGrpSpPr>
          <p:cNvPr id="551" name="Group 551"/>
          <p:cNvGrpSpPr/>
          <p:nvPr/>
        </p:nvGrpSpPr>
        <p:grpSpPr>
          <a:xfrm>
            <a:off x="4579810" y="7037840"/>
            <a:ext cx="3413381" cy="965390"/>
            <a:chOff x="0" y="0"/>
            <a:chExt cx="3413379" cy="965389"/>
          </a:xfrm>
        </p:grpSpPr>
        <p:sp>
          <p:nvSpPr>
            <p:cNvPr id="549" name="Shape 54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50" name="Shape 55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2.5. Reporting</a:t>
              </a:r>
            </a:p>
          </p:txBody>
        </p:sp>
      </p:grpSp>
      <p:grpSp>
        <p:nvGrpSpPr>
          <p:cNvPr id="554" name="Group 554"/>
          <p:cNvGrpSpPr/>
          <p:nvPr/>
        </p:nvGrpSpPr>
        <p:grpSpPr>
          <a:xfrm>
            <a:off x="8961310" y="4542403"/>
            <a:ext cx="3413381" cy="965390"/>
            <a:chOff x="0" y="0"/>
            <a:chExt cx="3413379" cy="965389"/>
          </a:xfrm>
        </p:grpSpPr>
        <p:sp>
          <p:nvSpPr>
            <p:cNvPr id="552" name="Shape 55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pdf permit</a:t>
              </a:r>
            </a:p>
          </p:txBody>
        </p:sp>
      </p:grpSp>
      <p:grpSp>
        <p:nvGrpSpPr>
          <p:cNvPr id="557" name="Group 557"/>
          <p:cNvGrpSpPr/>
          <p:nvPr/>
        </p:nvGrpSpPr>
        <p:grpSpPr>
          <a:xfrm>
            <a:off x="8961310" y="5784660"/>
            <a:ext cx="3413381" cy="965390"/>
            <a:chOff x="0" y="0"/>
            <a:chExt cx="3413379" cy="965389"/>
          </a:xfrm>
        </p:grpSpPr>
        <p:sp>
          <p:nvSpPr>
            <p:cNvPr id="555" name="Shape 55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56" name="Shape 55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Mobile pass</a:t>
              </a:r>
            </a:p>
          </p:txBody>
        </p:sp>
      </p:grpSp>
      <p:grpSp>
        <p:nvGrpSpPr>
          <p:cNvPr id="560" name="Group 560"/>
          <p:cNvGrpSpPr/>
          <p:nvPr/>
        </p:nvGrpSpPr>
        <p:grpSpPr>
          <a:xfrm>
            <a:off x="8961310" y="7034199"/>
            <a:ext cx="3413381" cy="965390"/>
            <a:chOff x="0" y="0"/>
            <a:chExt cx="3413379" cy="965389"/>
          </a:xfrm>
        </p:grpSpPr>
        <p:sp>
          <p:nvSpPr>
            <p:cNvPr id="558" name="Shape 55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59" name="Shape 55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Sample labels</a:t>
              </a:r>
            </a:p>
          </p:txBody>
        </p:sp>
      </p:grpSp>
      <p:grpSp>
        <p:nvGrpSpPr>
          <p:cNvPr id="563" name="Group 563"/>
          <p:cNvGrpSpPr/>
          <p:nvPr/>
        </p:nvGrpSpPr>
        <p:grpSpPr>
          <a:xfrm>
            <a:off x="4579810" y="8307120"/>
            <a:ext cx="3413381" cy="965390"/>
            <a:chOff x="0" y="0"/>
            <a:chExt cx="3413379" cy="965389"/>
          </a:xfrm>
        </p:grpSpPr>
        <p:sp>
          <p:nvSpPr>
            <p:cNvPr id="561" name="Shape 56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62" name="Shape 56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2.6. Appeals</a:t>
              </a:r>
            </a:p>
          </p:txBody>
        </p:sp>
      </p:grpSp>
      <p:grpSp>
        <p:nvGrpSpPr>
          <p:cNvPr id="567" name="Group 567"/>
          <p:cNvGrpSpPr/>
          <p:nvPr/>
        </p:nvGrpSpPr>
        <p:grpSpPr>
          <a:xfrm>
            <a:off x="8013700" y="5008566"/>
            <a:ext cx="927100" cy="2517578"/>
            <a:chOff x="0" y="0"/>
            <a:chExt cx="927099" cy="2517577"/>
          </a:xfrm>
        </p:grpSpPr>
        <p:sp>
          <p:nvSpPr>
            <p:cNvPr id="564" name="Shape 564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65" name="Shape 565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66" name="Shape 566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570" name="Group 570"/>
          <p:cNvGrpSpPr/>
          <p:nvPr/>
        </p:nvGrpSpPr>
        <p:grpSpPr>
          <a:xfrm>
            <a:off x="8961310" y="8283737"/>
            <a:ext cx="3413381" cy="965391"/>
            <a:chOff x="0" y="0"/>
            <a:chExt cx="3413379" cy="965389"/>
          </a:xfrm>
        </p:grpSpPr>
        <p:sp>
          <p:nvSpPr>
            <p:cNvPr id="568" name="Shape 56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69" name="Shape 56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HTML embed code</a:t>
              </a:r>
            </a:p>
          </p:txBody>
        </p:sp>
      </p:grpSp>
      <p:sp>
        <p:nvSpPr>
          <p:cNvPr id="571" name="Shape 571"/>
          <p:cNvSpPr/>
          <p:nvPr/>
        </p:nvSpPr>
        <p:spPr>
          <a:xfrm>
            <a:off x="8022681" y="6273799"/>
            <a:ext cx="909139" cy="24861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roup 575"/>
          <p:cNvGrpSpPr/>
          <p:nvPr/>
        </p:nvGrpSpPr>
        <p:grpSpPr>
          <a:xfrm>
            <a:off x="4140200" y="353370"/>
            <a:ext cx="4292600" cy="1270001"/>
            <a:chOff x="0" y="279400"/>
            <a:chExt cx="4292600" cy="1270000"/>
          </a:xfrm>
        </p:grpSpPr>
        <p:sp>
          <p:nvSpPr>
            <p:cNvPr id="573" name="Shape 573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74" name="Shape 574"/>
            <p:cNvSpPr/>
            <p:nvPr/>
          </p:nvSpPr>
          <p:spPr>
            <a:xfrm>
              <a:off x="1053295" y="722206"/>
              <a:ext cx="2186010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2. Applicant Portal</a:t>
              </a:r>
            </a:p>
          </p:txBody>
        </p:sp>
      </p:grpSp>
      <p:grpSp>
        <p:nvGrpSpPr>
          <p:cNvPr id="578" name="Group 578"/>
          <p:cNvGrpSpPr/>
          <p:nvPr/>
        </p:nvGrpSpPr>
        <p:grpSpPr>
          <a:xfrm>
            <a:off x="4579810" y="5788301"/>
            <a:ext cx="3413381" cy="965390"/>
            <a:chOff x="0" y="0"/>
            <a:chExt cx="3413379" cy="965389"/>
          </a:xfrm>
        </p:grpSpPr>
        <p:sp>
          <p:nvSpPr>
            <p:cNvPr id="576" name="Shape 57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77" name="Shape 57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2.4. Approvals</a:t>
              </a:r>
            </a:p>
          </p:txBody>
        </p:sp>
      </p:grpSp>
      <p:grpSp>
        <p:nvGrpSpPr>
          <p:cNvPr id="581" name="Group 581"/>
          <p:cNvGrpSpPr/>
          <p:nvPr/>
        </p:nvGrpSpPr>
        <p:grpSpPr>
          <a:xfrm>
            <a:off x="4579810" y="3269482"/>
            <a:ext cx="3413381" cy="965390"/>
            <a:chOff x="0" y="0"/>
            <a:chExt cx="3413379" cy="965389"/>
          </a:xfrm>
        </p:grpSpPr>
        <p:sp>
          <p:nvSpPr>
            <p:cNvPr id="579" name="Shape 57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80" name="Shape 58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2.2. Applications</a:t>
              </a:r>
            </a:p>
          </p:txBody>
        </p:sp>
      </p:grpSp>
      <p:grpSp>
        <p:nvGrpSpPr>
          <p:cNvPr id="584" name="Group 584"/>
          <p:cNvGrpSpPr/>
          <p:nvPr/>
        </p:nvGrpSpPr>
        <p:grpSpPr>
          <a:xfrm>
            <a:off x="4579810" y="4538762"/>
            <a:ext cx="3413381" cy="965390"/>
            <a:chOff x="0" y="0"/>
            <a:chExt cx="3413379" cy="965389"/>
          </a:xfrm>
        </p:grpSpPr>
        <p:sp>
          <p:nvSpPr>
            <p:cNvPr id="582" name="Shape 58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83" name="Shape 58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2.3. Notifications</a:t>
              </a:r>
            </a:p>
          </p:txBody>
        </p:sp>
      </p:grpSp>
      <p:grpSp>
        <p:nvGrpSpPr>
          <p:cNvPr id="587" name="Group 587"/>
          <p:cNvGrpSpPr/>
          <p:nvPr/>
        </p:nvGrpSpPr>
        <p:grpSpPr>
          <a:xfrm>
            <a:off x="4579810" y="1960721"/>
            <a:ext cx="3413381" cy="965390"/>
            <a:chOff x="0" y="0"/>
            <a:chExt cx="3413379" cy="965389"/>
          </a:xfrm>
        </p:grpSpPr>
        <p:sp>
          <p:nvSpPr>
            <p:cNvPr id="585" name="Shape 58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86" name="Shape 58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2.1. Information</a:t>
              </a:r>
            </a:p>
          </p:txBody>
        </p:sp>
      </p:grpSp>
      <p:grpSp>
        <p:nvGrpSpPr>
          <p:cNvPr id="590" name="Group 590"/>
          <p:cNvGrpSpPr/>
          <p:nvPr/>
        </p:nvGrpSpPr>
        <p:grpSpPr>
          <a:xfrm>
            <a:off x="4579810" y="7037840"/>
            <a:ext cx="3413381" cy="965390"/>
            <a:chOff x="0" y="0"/>
            <a:chExt cx="3413379" cy="965389"/>
          </a:xfrm>
        </p:grpSpPr>
        <p:sp>
          <p:nvSpPr>
            <p:cNvPr id="588" name="Shape 58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89" name="Shape 58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2.5. Reporting</a:t>
              </a:r>
            </a:p>
          </p:txBody>
        </p:sp>
      </p:grpSp>
      <p:grpSp>
        <p:nvGrpSpPr>
          <p:cNvPr id="593" name="Group 593"/>
          <p:cNvGrpSpPr/>
          <p:nvPr/>
        </p:nvGrpSpPr>
        <p:grpSpPr>
          <a:xfrm>
            <a:off x="8948610" y="5791942"/>
            <a:ext cx="3413381" cy="965390"/>
            <a:chOff x="0" y="0"/>
            <a:chExt cx="3413379" cy="965389"/>
          </a:xfrm>
        </p:grpSpPr>
        <p:sp>
          <p:nvSpPr>
            <p:cNvPr id="591" name="Shape 59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92" name="Shape 59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Publications</a:t>
              </a:r>
            </a:p>
          </p:txBody>
        </p:sp>
      </p:grpSp>
      <p:grpSp>
        <p:nvGrpSpPr>
          <p:cNvPr id="596" name="Group 596"/>
          <p:cNvGrpSpPr/>
          <p:nvPr/>
        </p:nvGrpSpPr>
        <p:grpSpPr>
          <a:xfrm>
            <a:off x="8948610" y="7034198"/>
            <a:ext cx="3413381" cy="965390"/>
            <a:chOff x="0" y="0"/>
            <a:chExt cx="3413379" cy="965389"/>
          </a:xfrm>
        </p:grpSpPr>
        <p:sp>
          <p:nvSpPr>
            <p:cNvPr id="594" name="Shape 59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95" name="Shape 59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Patents</a:t>
              </a:r>
            </a:p>
          </p:txBody>
        </p:sp>
      </p:grpSp>
      <p:grpSp>
        <p:nvGrpSpPr>
          <p:cNvPr id="599" name="Group 599"/>
          <p:cNvGrpSpPr/>
          <p:nvPr/>
        </p:nvGrpSpPr>
        <p:grpSpPr>
          <a:xfrm>
            <a:off x="8948610" y="8283737"/>
            <a:ext cx="3413381" cy="965391"/>
            <a:chOff x="0" y="0"/>
            <a:chExt cx="3413379" cy="965389"/>
          </a:xfrm>
        </p:grpSpPr>
        <p:sp>
          <p:nvSpPr>
            <p:cNvPr id="597" name="Shape 59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98" name="Shape 59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Products</a:t>
              </a:r>
            </a:p>
          </p:txBody>
        </p:sp>
      </p:grpSp>
      <p:grpSp>
        <p:nvGrpSpPr>
          <p:cNvPr id="602" name="Group 602"/>
          <p:cNvGrpSpPr/>
          <p:nvPr/>
        </p:nvGrpSpPr>
        <p:grpSpPr>
          <a:xfrm>
            <a:off x="4579810" y="8307120"/>
            <a:ext cx="3413381" cy="965390"/>
            <a:chOff x="0" y="0"/>
            <a:chExt cx="3413379" cy="965389"/>
          </a:xfrm>
        </p:grpSpPr>
        <p:sp>
          <p:nvSpPr>
            <p:cNvPr id="600" name="Shape 60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01" name="Shape 60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2.6. Appeals</a:t>
              </a:r>
            </a:p>
          </p:txBody>
        </p:sp>
      </p:grpSp>
      <p:grpSp>
        <p:nvGrpSpPr>
          <p:cNvPr id="606" name="Group 606"/>
          <p:cNvGrpSpPr/>
          <p:nvPr/>
        </p:nvGrpSpPr>
        <p:grpSpPr>
          <a:xfrm>
            <a:off x="8001000" y="6258104"/>
            <a:ext cx="927100" cy="2517579"/>
            <a:chOff x="0" y="0"/>
            <a:chExt cx="927099" cy="2517577"/>
          </a:xfrm>
        </p:grpSpPr>
        <p:sp>
          <p:nvSpPr>
            <p:cNvPr id="603" name="Shape 603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04" name="Shape 604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05" name="Shape 605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roup 610"/>
          <p:cNvGrpSpPr/>
          <p:nvPr/>
        </p:nvGrpSpPr>
        <p:grpSpPr>
          <a:xfrm>
            <a:off x="4140200" y="353370"/>
            <a:ext cx="4292600" cy="1270001"/>
            <a:chOff x="0" y="279400"/>
            <a:chExt cx="4292600" cy="1270000"/>
          </a:xfrm>
        </p:grpSpPr>
        <p:sp>
          <p:nvSpPr>
            <p:cNvPr id="608" name="Shape 608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09" name="Shape 609"/>
            <p:cNvSpPr/>
            <p:nvPr/>
          </p:nvSpPr>
          <p:spPr>
            <a:xfrm>
              <a:off x="1053295" y="722206"/>
              <a:ext cx="2186010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2. Applicant Portal</a:t>
              </a:r>
            </a:p>
          </p:txBody>
        </p:sp>
      </p:grpSp>
      <p:grpSp>
        <p:nvGrpSpPr>
          <p:cNvPr id="613" name="Group 613"/>
          <p:cNvGrpSpPr/>
          <p:nvPr/>
        </p:nvGrpSpPr>
        <p:grpSpPr>
          <a:xfrm>
            <a:off x="4579810" y="5788301"/>
            <a:ext cx="3413381" cy="965390"/>
            <a:chOff x="0" y="0"/>
            <a:chExt cx="3413379" cy="965389"/>
          </a:xfrm>
        </p:grpSpPr>
        <p:sp>
          <p:nvSpPr>
            <p:cNvPr id="611" name="Shape 61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12" name="Shape 61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2.4. Approvals</a:t>
              </a:r>
            </a:p>
          </p:txBody>
        </p:sp>
      </p:grpSp>
      <p:grpSp>
        <p:nvGrpSpPr>
          <p:cNvPr id="616" name="Group 616"/>
          <p:cNvGrpSpPr/>
          <p:nvPr/>
        </p:nvGrpSpPr>
        <p:grpSpPr>
          <a:xfrm>
            <a:off x="4579810" y="3269482"/>
            <a:ext cx="3413381" cy="965390"/>
            <a:chOff x="0" y="0"/>
            <a:chExt cx="3413379" cy="965389"/>
          </a:xfrm>
        </p:grpSpPr>
        <p:sp>
          <p:nvSpPr>
            <p:cNvPr id="614" name="Shape 61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15" name="Shape 61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2.2. Applications</a:t>
              </a:r>
            </a:p>
          </p:txBody>
        </p:sp>
      </p:grpSp>
      <p:grpSp>
        <p:nvGrpSpPr>
          <p:cNvPr id="619" name="Group 619"/>
          <p:cNvGrpSpPr/>
          <p:nvPr/>
        </p:nvGrpSpPr>
        <p:grpSpPr>
          <a:xfrm>
            <a:off x="4579810" y="4538762"/>
            <a:ext cx="3413381" cy="965390"/>
            <a:chOff x="0" y="0"/>
            <a:chExt cx="3413379" cy="965389"/>
          </a:xfrm>
        </p:grpSpPr>
        <p:sp>
          <p:nvSpPr>
            <p:cNvPr id="617" name="Shape 61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18" name="Shape 61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2.3. Notifications</a:t>
              </a:r>
            </a:p>
          </p:txBody>
        </p:sp>
      </p:grpSp>
      <p:grpSp>
        <p:nvGrpSpPr>
          <p:cNvPr id="622" name="Group 622"/>
          <p:cNvGrpSpPr/>
          <p:nvPr/>
        </p:nvGrpSpPr>
        <p:grpSpPr>
          <a:xfrm>
            <a:off x="4579810" y="1960721"/>
            <a:ext cx="3413381" cy="965390"/>
            <a:chOff x="0" y="0"/>
            <a:chExt cx="3413379" cy="965389"/>
          </a:xfrm>
        </p:grpSpPr>
        <p:sp>
          <p:nvSpPr>
            <p:cNvPr id="620" name="Shape 62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21" name="Shape 62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2.1. Information</a:t>
              </a:r>
            </a:p>
          </p:txBody>
        </p:sp>
      </p:grpSp>
      <p:grpSp>
        <p:nvGrpSpPr>
          <p:cNvPr id="625" name="Group 625"/>
          <p:cNvGrpSpPr/>
          <p:nvPr/>
        </p:nvGrpSpPr>
        <p:grpSpPr>
          <a:xfrm>
            <a:off x="4579810" y="7037840"/>
            <a:ext cx="3413381" cy="965390"/>
            <a:chOff x="0" y="0"/>
            <a:chExt cx="3413379" cy="965389"/>
          </a:xfrm>
        </p:grpSpPr>
        <p:sp>
          <p:nvSpPr>
            <p:cNvPr id="623" name="Shape 62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24" name="Shape 62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2.5. Reporting</a:t>
              </a:r>
            </a:p>
          </p:txBody>
        </p:sp>
      </p:grpSp>
      <p:grpSp>
        <p:nvGrpSpPr>
          <p:cNvPr id="628" name="Group 628"/>
          <p:cNvGrpSpPr/>
          <p:nvPr/>
        </p:nvGrpSpPr>
        <p:grpSpPr>
          <a:xfrm>
            <a:off x="4579810" y="8307120"/>
            <a:ext cx="3413381" cy="965390"/>
            <a:chOff x="0" y="0"/>
            <a:chExt cx="3413379" cy="965389"/>
          </a:xfrm>
        </p:grpSpPr>
        <p:sp>
          <p:nvSpPr>
            <p:cNvPr id="626" name="Shape 62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27" name="Shape 62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2.6. Appeals</a:t>
              </a:r>
            </a:p>
          </p:txBody>
        </p:sp>
      </p:grpSp>
      <p:grpSp>
        <p:nvGrpSpPr>
          <p:cNvPr id="631" name="Group 631"/>
          <p:cNvGrpSpPr/>
          <p:nvPr/>
        </p:nvGrpSpPr>
        <p:grpSpPr>
          <a:xfrm>
            <a:off x="8967660" y="5822450"/>
            <a:ext cx="3413381" cy="965391"/>
            <a:chOff x="0" y="0"/>
            <a:chExt cx="3413379" cy="965389"/>
          </a:xfrm>
        </p:grpSpPr>
        <p:sp>
          <p:nvSpPr>
            <p:cNvPr id="629" name="Shape 62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30" name="Shape 63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Timeline</a:t>
              </a:r>
            </a:p>
          </p:txBody>
        </p:sp>
      </p:grpSp>
      <p:grpSp>
        <p:nvGrpSpPr>
          <p:cNvPr id="634" name="Group 634"/>
          <p:cNvGrpSpPr/>
          <p:nvPr/>
        </p:nvGrpSpPr>
        <p:grpSpPr>
          <a:xfrm>
            <a:off x="8967660" y="7064707"/>
            <a:ext cx="3413381" cy="965390"/>
            <a:chOff x="0" y="0"/>
            <a:chExt cx="3413379" cy="965389"/>
          </a:xfrm>
        </p:grpSpPr>
        <p:sp>
          <p:nvSpPr>
            <p:cNvPr id="632" name="Shape 63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33" name="Shape 63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Notifications</a:t>
              </a:r>
            </a:p>
          </p:txBody>
        </p:sp>
      </p:grpSp>
      <p:grpSp>
        <p:nvGrpSpPr>
          <p:cNvPr id="637" name="Group 637"/>
          <p:cNvGrpSpPr/>
          <p:nvPr/>
        </p:nvGrpSpPr>
        <p:grpSpPr>
          <a:xfrm>
            <a:off x="8967660" y="8314246"/>
            <a:ext cx="3413381" cy="965391"/>
            <a:chOff x="0" y="0"/>
            <a:chExt cx="3413379" cy="965389"/>
          </a:xfrm>
        </p:grpSpPr>
        <p:sp>
          <p:nvSpPr>
            <p:cNvPr id="635" name="Shape 63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Final Decision</a:t>
              </a:r>
            </a:p>
          </p:txBody>
        </p:sp>
      </p:grpSp>
      <p:grpSp>
        <p:nvGrpSpPr>
          <p:cNvPr id="641" name="Group 641"/>
          <p:cNvGrpSpPr/>
          <p:nvPr/>
        </p:nvGrpSpPr>
        <p:grpSpPr>
          <a:xfrm>
            <a:off x="8013700" y="5031640"/>
            <a:ext cx="933451" cy="3782192"/>
            <a:chOff x="0" y="-2510891"/>
            <a:chExt cx="933449" cy="3782190"/>
          </a:xfrm>
        </p:grpSpPr>
        <p:sp>
          <p:nvSpPr>
            <p:cNvPr id="638" name="Shape 638"/>
            <p:cNvSpPr/>
            <p:nvPr/>
          </p:nvSpPr>
          <p:spPr>
            <a:xfrm flipV="1">
              <a:off x="0" y="-1"/>
              <a:ext cx="933449" cy="1264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39" name="Shape 639"/>
            <p:cNvSpPr/>
            <p:nvPr/>
          </p:nvSpPr>
          <p:spPr>
            <a:xfrm>
              <a:off x="0" y="1264513"/>
              <a:ext cx="9334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40" name="Shape 640"/>
            <p:cNvSpPr/>
            <p:nvPr/>
          </p:nvSpPr>
          <p:spPr>
            <a:xfrm flipV="1">
              <a:off x="10287" y="-2510892"/>
              <a:ext cx="912376" cy="37821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644" name="Group 644"/>
          <p:cNvGrpSpPr/>
          <p:nvPr/>
        </p:nvGrpSpPr>
        <p:grpSpPr>
          <a:xfrm>
            <a:off x="8967660" y="4572911"/>
            <a:ext cx="3413381" cy="965390"/>
            <a:chOff x="0" y="0"/>
            <a:chExt cx="3413379" cy="965389"/>
          </a:xfrm>
        </p:grpSpPr>
        <p:sp>
          <p:nvSpPr>
            <p:cNvPr id="642" name="Shape 64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43" name="Shape 64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Guidance</a:t>
              </a:r>
            </a:p>
          </p:txBody>
        </p:sp>
      </p:grpSp>
      <p:sp>
        <p:nvSpPr>
          <p:cNvPr id="645" name="Shape 645"/>
          <p:cNvSpPr/>
          <p:nvPr/>
        </p:nvSpPr>
        <p:spPr>
          <a:xfrm flipV="1">
            <a:off x="8013701" y="6298317"/>
            <a:ext cx="927100" cy="25054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type="title"/>
          </p:nvPr>
        </p:nvSpPr>
        <p:spPr>
          <a:xfrm>
            <a:off x="1287462" y="1253871"/>
            <a:ext cx="8746003" cy="7625500"/>
          </a:xfrm>
          <a:prstGeom prst="rect">
            <a:avLst/>
          </a:prstGeom>
        </p:spPr>
        <p:txBody>
          <a:bodyPr/>
          <a:lstStyle/>
          <a:p>
            <a:pPr defTabSz="685165">
              <a:defRPr sz="4896">
                <a:solidFill>
                  <a:srgbClr val="95DCFF"/>
                </a:solidFill>
              </a:defRPr>
            </a:pPr>
            <a:r>
              <a:t>Concept</a:t>
            </a:r>
          </a:p>
          <a:p>
            <a:pPr defTabSz="685165">
              <a:defRPr sz="4896">
                <a:solidFill>
                  <a:srgbClr val="95DCFF"/>
                </a:solidFill>
              </a:defRPr>
            </a:pPr>
          </a:p>
          <a:p>
            <a:pPr defTabSz="685165">
              <a:defRPr sz="4648"/>
            </a:pPr>
            <a:r>
              <a:t>A cost effective monitoring system for scientific publications, patents and products arising from research and development involving genetic resources and/or traditional knowledge in support of implementation of Article 17 of the Nagoya Protocol and national reporting under Article 29.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1287462" y="1363061"/>
            <a:ext cx="8746003" cy="7147960"/>
          </a:xfrm>
          <a:prstGeom prst="rect">
            <a:avLst/>
          </a:prstGeom>
        </p:spPr>
        <p:txBody>
          <a:bodyPr/>
          <a:lstStyle/>
          <a:p>
            <a:pPr defTabSz="676909">
              <a:defRPr sz="4838">
                <a:solidFill>
                  <a:srgbClr val="95DCFF"/>
                </a:solidFill>
              </a:defRPr>
            </a:pPr>
            <a:r>
              <a:rPr>
                <a:solidFill>
                  <a:srgbClr val="FFFFFF"/>
                </a:solidFill>
              </a:rPr>
              <a:t>A Single System:</a:t>
            </a:r>
            <a:r>
              <a:t> The Concept</a:t>
            </a:r>
          </a:p>
          <a:p>
            <a:pPr defTabSz="676909">
              <a:defRPr sz="4838">
                <a:solidFill>
                  <a:srgbClr val="95DCFF"/>
                </a:solidFill>
              </a:defRPr>
            </a:pPr>
          </a:p>
          <a:p>
            <a:pPr defTabSz="676909">
              <a:defRPr sz="4592"/>
            </a:pPr>
            <a:r>
              <a:t>A single electronic permit system that makes it easy to apply for permits and for government authorities to review and approve applications, monitor compliance and report on the access, benefit-sharing, compliance and reporting provisions of the Nagoya Protocol.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roup 653"/>
          <p:cNvGrpSpPr/>
          <p:nvPr/>
        </p:nvGrpSpPr>
        <p:grpSpPr>
          <a:xfrm>
            <a:off x="127000" y="239070"/>
            <a:ext cx="4292600" cy="1270001"/>
            <a:chOff x="0" y="279400"/>
            <a:chExt cx="4292600" cy="1270000"/>
          </a:xfrm>
        </p:grpSpPr>
        <p:sp>
          <p:nvSpPr>
            <p:cNvPr id="651" name="Shape 651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359111" y="722206"/>
              <a:ext cx="1574378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656" name="Group 656"/>
          <p:cNvGrpSpPr/>
          <p:nvPr/>
        </p:nvGrpSpPr>
        <p:grpSpPr>
          <a:xfrm>
            <a:off x="566610" y="5674001"/>
            <a:ext cx="3413381" cy="965390"/>
            <a:chOff x="0" y="0"/>
            <a:chExt cx="3413379" cy="965389"/>
          </a:xfrm>
        </p:grpSpPr>
        <p:sp>
          <p:nvSpPr>
            <p:cNvPr id="654" name="Shape 65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55" name="Shape 65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4.4. Other</a:t>
              </a:r>
            </a:p>
          </p:txBody>
        </p:sp>
      </p:grpSp>
      <p:grpSp>
        <p:nvGrpSpPr>
          <p:cNvPr id="659" name="Group 659"/>
          <p:cNvGrpSpPr/>
          <p:nvPr/>
        </p:nvGrpSpPr>
        <p:grpSpPr>
          <a:xfrm>
            <a:off x="566610" y="3155182"/>
            <a:ext cx="3413381" cy="965390"/>
            <a:chOff x="0" y="0"/>
            <a:chExt cx="3413379" cy="965389"/>
          </a:xfrm>
        </p:grpSpPr>
        <p:sp>
          <p:nvSpPr>
            <p:cNvPr id="657" name="Shape 65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58" name="Shape 65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4.2. Patents</a:t>
              </a:r>
            </a:p>
          </p:txBody>
        </p:sp>
      </p:grpSp>
      <p:grpSp>
        <p:nvGrpSpPr>
          <p:cNvPr id="662" name="Group 662"/>
          <p:cNvGrpSpPr/>
          <p:nvPr/>
        </p:nvGrpSpPr>
        <p:grpSpPr>
          <a:xfrm>
            <a:off x="566610" y="4424462"/>
            <a:ext cx="3413381" cy="965390"/>
            <a:chOff x="0" y="0"/>
            <a:chExt cx="3413379" cy="965389"/>
          </a:xfrm>
        </p:grpSpPr>
        <p:sp>
          <p:nvSpPr>
            <p:cNvPr id="660" name="Shape 66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1" name="Shape 66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4.3. Products</a:t>
              </a:r>
            </a:p>
          </p:txBody>
        </p:sp>
      </p:grpSp>
      <p:grpSp>
        <p:nvGrpSpPr>
          <p:cNvPr id="665" name="Group 665"/>
          <p:cNvGrpSpPr/>
          <p:nvPr/>
        </p:nvGrpSpPr>
        <p:grpSpPr>
          <a:xfrm>
            <a:off x="5075110" y="1225293"/>
            <a:ext cx="3413381" cy="965390"/>
            <a:chOff x="0" y="0"/>
            <a:chExt cx="3413379" cy="965389"/>
          </a:xfrm>
        </p:grpSpPr>
        <p:sp>
          <p:nvSpPr>
            <p:cNvPr id="663" name="Shape 66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4" name="Shape 66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reports</a:t>
              </a:r>
            </a:p>
          </p:txBody>
        </p:sp>
      </p:grpSp>
      <p:grpSp>
        <p:nvGrpSpPr>
          <p:cNvPr id="668" name="Group 668"/>
          <p:cNvGrpSpPr/>
          <p:nvPr/>
        </p:nvGrpSpPr>
        <p:grpSpPr>
          <a:xfrm>
            <a:off x="9144000" y="527993"/>
            <a:ext cx="3659722" cy="1035062"/>
            <a:chOff x="0" y="0"/>
            <a:chExt cx="3659721" cy="1035060"/>
          </a:xfrm>
        </p:grpSpPr>
        <p:sp>
          <p:nvSpPr>
            <p:cNvPr id="666" name="Shape 666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7" name="Shape 667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DOI publication references</a:t>
              </a:r>
            </a:p>
          </p:txBody>
        </p:sp>
      </p:grpSp>
      <p:sp>
        <p:nvSpPr>
          <p:cNvPr id="669" name="Shape 669"/>
          <p:cNvSpPr/>
          <p:nvPr/>
        </p:nvSpPr>
        <p:spPr>
          <a:xfrm flipH="1" flipV="1">
            <a:off x="6644778" y="3416399"/>
            <a:ext cx="2649589" cy="5480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670" name="Shape 670"/>
          <p:cNvSpPr/>
          <p:nvPr/>
        </p:nvSpPr>
        <p:spPr>
          <a:xfrm flipH="1" flipV="1">
            <a:off x="6644778" y="3416399"/>
            <a:ext cx="2649589" cy="41978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673" name="Group 673"/>
          <p:cNvGrpSpPr/>
          <p:nvPr/>
        </p:nvGrpSpPr>
        <p:grpSpPr>
          <a:xfrm>
            <a:off x="566610" y="6958376"/>
            <a:ext cx="3413380" cy="965390"/>
            <a:chOff x="0" y="0"/>
            <a:chExt cx="3413379" cy="965389"/>
          </a:xfrm>
        </p:grpSpPr>
        <p:sp>
          <p:nvSpPr>
            <p:cNvPr id="671" name="Shape 67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72" name="Shape 67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676" name="Group 676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674" name="Shape 67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75" name="Shape 67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sp>
        <p:nvSpPr>
          <p:cNvPr id="677" name="Shape 677"/>
          <p:cNvSpPr/>
          <p:nvPr/>
        </p:nvSpPr>
        <p:spPr>
          <a:xfrm flipV="1">
            <a:off x="8483599" y="1028253"/>
            <a:ext cx="665292" cy="7497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678" name="Shape 678"/>
          <p:cNvSpPr/>
          <p:nvPr/>
        </p:nvSpPr>
        <p:spPr>
          <a:xfrm>
            <a:off x="8483599" y="1778000"/>
            <a:ext cx="697980" cy="6979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681" name="Group 681"/>
          <p:cNvGrpSpPr/>
          <p:nvPr/>
        </p:nvGrpSpPr>
        <p:grpSpPr>
          <a:xfrm>
            <a:off x="9144000" y="1805085"/>
            <a:ext cx="3659722" cy="1035062"/>
            <a:chOff x="0" y="0"/>
            <a:chExt cx="3659721" cy="1035060"/>
          </a:xfrm>
        </p:grpSpPr>
        <p:sp>
          <p:nvSpPr>
            <p:cNvPr id="679" name="Shape 679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80" name="Shape 680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/>
              </a:pPr>
              <a:r>
                <a:rPr sz="1600"/>
                <a:t>Sequence data</a:t>
              </a:r>
              <a:endParaRPr sz="1600"/>
            </a:p>
            <a:p>
              <a:pPr>
                <a:defRPr sz="2000"/>
              </a:pPr>
              <a:r>
                <a:rPr sz="1600"/>
                <a:t>unique_id (BS20151234)</a:t>
              </a:r>
            </a:p>
          </p:txBody>
        </p:sp>
      </p:grpSp>
      <p:sp>
        <p:nvSpPr>
          <p:cNvPr id="682" name="Shape 682"/>
          <p:cNvSpPr/>
          <p:nvPr/>
        </p:nvSpPr>
        <p:spPr>
          <a:xfrm flipH="1" flipV="1">
            <a:off x="6644778" y="3428892"/>
            <a:ext cx="2649588" cy="28940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683" name="Shape 683"/>
          <p:cNvSpPr/>
          <p:nvPr/>
        </p:nvSpPr>
        <p:spPr>
          <a:xfrm flipH="1" flipV="1">
            <a:off x="6644778" y="3428893"/>
            <a:ext cx="2649589" cy="1628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684" name="Shape 684"/>
          <p:cNvSpPr/>
          <p:nvPr/>
        </p:nvSpPr>
        <p:spPr>
          <a:xfrm flipH="1" flipV="1">
            <a:off x="6644778" y="3416399"/>
            <a:ext cx="2649589" cy="3502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687" name="Group 687"/>
          <p:cNvGrpSpPr/>
          <p:nvPr/>
        </p:nvGrpSpPr>
        <p:grpSpPr>
          <a:xfrm>
            <a:off x="9144000" y="3082177"/>
            <a:ext cx="3659722" cy="1035062"/>
            <a:chOff x="0" y="0"/>
            <a:chExt cx="3659721" cy="1035060"/>
          </a:xfrm>
        </p:grpSpPr>
        <p:sp>
          <p:nvSpPr>
            <p:cNvPr id="685" name="Shape 685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86" name="Shape 686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retrieve HTML embed codes</a:t>
              </a:r>
            </a:p>
          </p:txBody>
        </p:sp>
      </p:grpSp>
      <p:grpSp>
        <p:nvGrpSpPr>
          <p:cNvPr id="690" name="Group 690"/>
          <p:cNvGrpSpPr/>
          <p:nvPr/>
        </p:nvGrpSpPr>
        <p:grpSpPr>
          <a:xfrm>
            <a:off x="9144000" y="4359269"/>
            <a:ext cx="3659722" cy="1035062"/>
            <a:chOff x="0" y="0"/>
            <a:chExt cx="3659721" cy="1035060"/>
          </a:xfrm>
        </p:grpSpPr>
        <p:sp>
          <p:nvSpPr>
            <p:cNvPr id="688" name="Shape 688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89" name="Shape 689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/>
              </a:pPr>
              <a:r>
                <a:rPr sz="1600"/>
                <a:t>Acknowledgements</a:t>
              </a:r>
              <a:endParaRPr sz="1600"/>
            </a:p>
            <a:p>
              <a:pPr>
                <a:defRPr sz="2000"/>
              </a:pPr>
              <a:r>
                <a:rPr sz="1600"/>
                <a:t>unique_id (BS20151234)</a:t>
              </a:r>
            </a:p>
          </p:txBody>
        </p:sp>
      </p:grpSp>
      <p:grpSp>
        <p:nvGrpSpPr>
          <p:cNvPr id="693" name="Group 693"/>
          <p:cNvGrpSpPr/>
          <p:nvPr/>
        </p:nvGrpSpPr>
        <p:grpSpPr>
          <a:xfrm>
            <a:off x="9144000" y="5636361"/>
            <a:ext cx="3659722" cy="1035062"/>
            <a:chOff x="0" y="0"/>
            <a:chExt cx="3659721" cy="1035060"/>
          </a:xfrm>
        </p:grpSpPr>
        <p:sp>
          <p:nvSpPr>
            <p:cNvPr id="691" name="Shape 691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2" name="Shape 692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/>
              </a:pPr>
              <a:r>
                <a:rPr sz="1600"/>
                <a:t>Academic social media (</a:t>
              </a:r>
              <a:r>
                <a:rPr sz="1600" u="sng">
                  <a:hlinkClick r:id="rId2" invalidUrl="" action="" tgtFrame="" tooltip="" history="1" highlightClick="0" endSnd="0"/>
                </a:rPr>
                <a:t>researchgate.com</a:t>
              </a:r>
              <a:r>
                <a:rPr sz="1600"/>
                <a:t> etc.)</a:t>
              </a:r>
            </a:p>
          </p:txBody>
        </p:sp>
      </p:grpSp>
      <p:grpSp>
        <p:nvGrpSpPr>
          <p:cNvPr id="696" name="Group 696"/>
          <p:cNvGrpSpPr/>
          <p:nvPr/>
        </p:nvGrpSpPr>
        <p:grpSpPr>
          <a:xfrm>
            <a:off x="9144000" y="6913453"/>
            <a:ext cx="3659722" cy="1035062"/>
            <a:chOff x="0" y="0"/>
            <a:chExt cx="3659721" cy="1035060"/>
          </a:xfrm>
        </p:grpSpPr>
        <p:sp>
          <p:nvSpPr>
            <p:cNvPr id="694" name="Shape 694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5" name="Shape 695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Author name queries</a:t>
              </a:r>
            </a:p>
          </p:txBody>
        </p:sp>
      </p:grpSp>
      <p:grpSp>
        <p:nvGrpSpPr>
          <p:cNvPr id="699" name="Group 699"/>
          <p:cNvGrpSpPr/>
          <p:nvPr/>
        </p:nvGrpSpPr>
        <p:grpSpPr>
          <a:xfrm>
            <a:off x="9144000" y="8190545"/>
            <a:ext cx="3659722" cy="1035062"/>
            <a:chOff x="0" y="0"/>
            <a:chExt cx="3659721" cy="1035060"/>
          </a:xfrm>
        </p:grpSpPr>
        <p:sp>
          <p:nvSpPr>
            <p:cNvPr id="697" name="Shape 697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8" name="Shape 698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geonames place name queries</a:t>
              </a:r>
            </a:p>
          </p:txBody>
        </p:sp>
      </p:grpSp>
      <p:grpSp>
        <p:nvGrpSpPr>
          <p:cNvPr id="702" name="Group 702"/>
          <p:cNvGrpSpPr/>
          <p:nvPr/>
        </p:nvGrpSpPr>
        <p:grpSpPr>
          <a:xfrm>
            <a:off x="5075110" y="2467549"/>
            <a:ext cx="3413381" cy="965391"/>
            <a:chOff x="0" y="0"/>
            <a:chExt cx="3413379" cy="965389"/>
          </a:xfrm>
        </p:grpSpPr>
        <p:sp>
          <p:nvSpPr>
            <p:cNvPr id="700" name="Shape 70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01" name="Shape 70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Search Queries</a:t>
              </a:r>
            </a:p>
          </p:txBody>
        </p:sp>
      </p:grpSp>
      <p:sp>
        <p:nvSpPr>
          <p:cNvPr id="703" name="Shape 703"/>
          <p:cNvSpPr/>
          <p:nvPr/>
        </p:nvSpPr>
        <p:spPr>
          <a:xfrm flipV="1">
            <a:off x="3933130" y="1801912"/>
            <a:ext cx="1154659" cy="6396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706" name="Group 706"/>
          <p:cNvGrpSpPr/>
          <p:nvPr/>
        </p:nvGrpSpPr>
        <p:grpSpPr>
          <a:xfrm>
            <a:off x="566610" y="1846421"/>
            <a:ext cx="3413381" cy="965390"/>
            <a:chOff x="0" y="0"/>
            <a:chExt cx="3413379" cy="965389"/>
          </a:xfrm>
        </p:grpSpPr>
        <p:sp>
          <p:nvSpPr>
            <p:cNvPr id="704" name="Shape 70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05" name="Shape 70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4.1. Publications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710"/>
          <p:cNvGrpSpPr/>
          <p:nvPr/>
        </p:nvGrpSpPr>
        <p:grpSpPr>
          <a:xfrm>
            <a:off x="127000" y="239070"/>
            <a:ext cx="4292600" cy="1270001"/>
            <a:chOff x="0" y="279400"/>
            <a:chExt cx="4292600" cy="1270000"/>
          </a:xfrm>
        </p:grpSpPr>
        <p:sp>
          <p:nvSpPr>
            <p:cNvPr id="708" name="Shape 708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09" name="Shape 709"/>
            <p:cNvSpPr/>
            <p:nvPr/>
          </p:nvSpPr>
          <p:spPr>
            <a:xfrm>
              <a:off x="1359111" y="722206"/>
              <a:ext cx="1574378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713" name="Group 713"/>
          <p:cNvGrpSpPr/>
          <p:nvPr/>
        </p:nvGrpSpPr>
        <p:grpSpPr>
          <a:xfrm>
            <a:off x="566610" y="5674001"/>
            <a:ext cx="3413381" cy="965390"/>
            <a:chOff x="0" y="0"/>
            <a:chExt cx="3413379" cy="965389"/>
          </a:xfrm>
        </p:grpSpPr>
        <p:sp>
          <p:nvSpPr>
            <p:cNvPr id="711" name="Shape 71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12" name="Shape 71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4.4. Other</a:t>
              </a:r>
            </a:p>
          </p:txBody>
        </p:sp>
      </p:grpSp>
      <p:grpSp>
        <p:nvGrpSpPr>
          <p:cNvPr id="716" name="Group 716"/>
          <p:cNvGrpSpPr/>
          <p:nvPr/>
        </p:nvGrpSpPr>
        <p:grpSpPr>
          <a:xfrm>
            <a:off x="566610" y="3155182"/>
            <a:ext cx="3413381" cy="965390"/>
            <a:chOff x="0" y="0"/>
            <a:chExt cx="3413379" cy="965389"/>
          </a:xfrm>
        </p:grpSpPr>
        <p:sp>
          <p:nvSpPr>
            <p:cNvPr id="714" name="Shape 71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15" name="Shape 71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4.2. Patents</a:t>
              </a:r>
            </a:p>
          </p:txBody>
        </p:sp>
      </p:grpSp>
      <p:grpSp>
        <p:nvGrpSpPr>
          <p:cNvPr id="719" name="Group 719"/>
          <p:cNvGrpSpPr/>
          <p:nvPr/>
        </p:nvGrpSpPr>
        <p:grpSpPr>
          <a:xfrm>
            <a:off x="566610" y="4424462"/>
            <a:ext cx="3413381" cy="965390"/>
            <a:chOff x="0" y="0"/>
            <a:chExt cx="3413379" cy="965389"/>
          </a:xfrm>
        </p:grpSpPr>
        <p:sp>
          <p:nvSpPr>
            <p:cNvPr id="717" name="Shape 71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18" name="Shape 71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4.3. Products</a:t>
              </a:r>
            </a:p>
          </p:txBody>
        </p:sp>
      </p:grpSp>
      <p:grpSp>
        <p:nvGrpSpPr>
          <p:cNvPr id="722" name="Group 722"/>
          <p:cNvGrpSpPr/>
          <p:nvPr/>
        </p:nvGrpSpPr>
        <p:grpSpPr>
          <a:xfrm>
            <a:off x="566610" y="1846421"/>
            <a:ext cx="3413381" cy="965390"/>
            <a:chOff x="0" y="0"/>
            <a:chExt cx="3413379" cy="965389"/>
          </a:xfrm>
        </p:grpSpPr>
        <p:sp>
          <p:nvSpPr>
            <p:cNvPr id="720" name="Shape 72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21" name="Shape 72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4.1. Publications</a:t>
              </a:r>
            </a:p>
          </p:txBody>
        </p:sp>
      </p:grpSp>
      <p:grpSp>
        <p:nvGrpSpPr>
          <p:cNvPr id="725" name="Group 725"/>
          <p:cNvGrpSpPr/>
          <p:nvPr/>
        </p:nvGrpSpPr>
        <p:grpSpPr>
          <a:xfrm>
            <a:off x="4960810" y="3155182"/>
            <a:ext cx="3413381" cy="965390"/>
            <a:chOff x="0" y="0"/>
            <a:chExt cx="3413379" cy="965389"/>
          </a:xfrm>
        </p:grpSpPr>
        <p:sp>
          <p:nvSpPr>
            <p:cNvPr id="723" name="Shape 72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24" name="Shape 72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reports</a:t>
              </a:r>
            </a:p>
          </p:txBody>
        </p:sp>
      </p:grpSp>
      <p:grpSp>
        <p:nvGrpSpPr>
          <p:cNvPr id="728" name="Group 728"/>
          <p:cNvGrpSpPr/>
          <p:nvPr/>
        </p:nvGrpSpPr>
        <p:grpSpPr>
          <a:xfrm>
            <a:off x="9169400" y="4434102"/>
            <a:ext cx="3659722" cy="1035062"/>
            <a:chOff x="0" y="0"/>
            <a:chExt cx="3659721" cy="1035060"/>
          </a:xfrm>
        </p:grpSpPr>
        <p:sp>
          <p:nvSpPr>
            <p:cNvPr id="726" name="Shape 726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27" name="Shape 727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Author/Inventor name queries</a:t>
              </a:r>
            </a:p>
          </p:txBody>
        </p:sp>
      </p:grpSp>
      <p:grpSp>
        <p:nvGrpSpPr>
          <p:cNvPr id="731" name="Group 731"/>
          <p:cNvGrpSpPr/>
          <p:nvPr/>
        </p:nvGrpSpPr>
        <p:grpSpPr>
          <a:xfrm>
            <a:off x="9169400" y="6988286"/>
            <a:ext cx="3659722" cy="1035062"/>
            <a:chOff x="0" y="0"/>
            <a:chExt cx="3659721" cy="1035060"/>
          </a:xfrm>
        </p:grpSpPr>
        <p:sp>
          <p:nvSpPr>
            <p:cNvPr id="729" name="Shape 729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30" name="Shape 730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Species name queries</a:t>
              </a:r>
            </a:p>
          </p:txBody>
        </p:sp>
      </p:grpSp>
      <p:grpSp>
        <p:nvGrpSpPr>
          <p:cNvPr id="734" name="Group 734"/>
          <p:cNvGrpSpPr/>
          <p:nvPr/>
        </p:nvGrpSpPr>
        <p:grpSpPr>
          <a:xfrm>
            <a:off x="4960810" y="4414591"/>
            <a:ext cx="3413381" cy="965391"/>
            <a:chOff x="0" y="0"/>
            <a:chExt cx="3413379" cy="965389"/>
          </a:xfrm>
        </p:grpSpPr>
        <p:sp>
          <p:nvSpPr>
            <p:cNvPr id="732" name="Shape 73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33" name="Shape 73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discloses</a:t>
              </a:r>
            </a:p>
          </p:txBody>
        </p:sp>
      </p:grpSp>
      <p:grpSp>
        <p:nvGrpSpPr>
          <p:cNvPr id="737" name="Group 737"/>
          <p:cNvGrpSpPr/>
          <p:nvPr/>
        </p:nvGrpSpPr>
        <p:grpSpPr>
          <a:xfrm>
            <a:off x="4960810" y="5674001"/>
            <a:ext cx="3413381" cy="965390"/>
            <a:chOff x="0" y="0"/>
            <a:chExt cx="3413379" cy="965389"/>
          </a:xfrm>
        </p:grpSpPr>
        <p:sp>
          <p:nvSpPr>
            <p:cNvPr id="735" name="Shape 73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36" name="Shape 73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Search Queries</a:t>
              </a:r>
            </a:p>
          </p:txBody>
        </p:sp>
      </p:grpSp>
      <p:sp>
        <p:nvSpPr>
          <p:cNvPr id="738" name="Shape 738"/>
          <p:cNvSpPr/>
          <p:nvPr/>
        </p:nvSpPr>
        <p:spPr>
          <a:xfrm>
            <a:off x="3962400" y="3637877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741" name="Group 741"/>
          <p:cNvGrpSpPr/>
          <p:nvPr/>
        </p:nvGrpSpPr>
        <p:grpSpPr>
          <a:xfrm>
            <a:off x="9169400" y="5711194"/>
            <a:ext cx="3659722" cy="1035062"/>
            <a:chOff x="0" y="0"/>
            <a:chExt cx="3659721" cy="1035060"/>
          </a:xfrm>
        </p:grpSpPr>
        <p:sp>
          <p:nvSpPr>
            <p:cNvPr id="739" name="Shape 739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40" name="Shape 740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Applicant Organisation Queries</a:t>
              </a:r>
            </a:p>
          </p:txBody>
        </p:sp>
      </p:grpSp>
      <p:sp>
        <p:nvSpPr>
          <p:cNvPr id="742" name="Shape 742"/>
          <p:cNvSpPr/>
          <p:nvPr/>
        </p:nvSpPr>
        <p:spPr>
          <a:xfrm flipV="1">
            <a:off x="8381999" y="2365779"/>
            <a:ext cx="813001" cy="261752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743" name="Shape 743"/>
          <p:cNvSpPr/>
          <p:nvPr/>
        </p:nvSpPr>
        <p:spPr>
          <a:xfrm flipV="1">
            <a:off x="8382000" y="983692"/>
            <a:ext cx="813000" cy="26908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746" name="Group 746"/>
          <p:cNvGrpSpPr/>
          <p:nvPr/>
        </p:nvGrpSpPr>
        <p:grpSpPr>
          <a:xfrm>
            <a:off x="9169400" y="1879918"/>
            <a:ext cx="3659722" cy="1035061"/>
            <a:chOff x="0" y="0"/>
            <a:chExt cx="3659721" cy="1035060"/>
          </a:xfrm>
        </p:grpSpPr>
        <p:sp>
          <p:nvSpPr>
            <p:cNvPr id="744" name="Shape 744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45" name="Shape 745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Disclosure statement identifier (BS20151234)</a:t>
              </a:r>
            </a:p>
          </p:txBody>
        </p:sp>
      </p:grpSp>
      <p:sp>
        <p:nvSpPr>
          <p:cNvPr id="747" name="Shape 747"/>
          <p:cNvSpPr/>
          <p:nvPr/>
        </p:nvSpPr>
        <p:spPr>
          <a:xfrm flipV="1">
            <a:off x="8381999" y="3568039"/>
            <a:ext cx="813001" cy="26175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750" name="Group 750"/>
          <p:cNvGrpSpPr/>
          <p:nvPr/>
        </p:nvGrpSpPr>
        <p:grpSpPr>
          <a:xfrm>
            <a:off x="9169400" y="602825"/>
            <a:ext cx="3659722" cy="1035062"/>
            <a:chOff x="0" y="0"/>
            <a:chExt cx="3659721" cy="1035060"/>
          </a:xfrm>
        </p:grpSpPr>
        <p:sp>
          <p:nvSpPr>
            <p:cNvPr id="748" name="Shape 748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49" name="Shape 749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Patent Publication Number</a:t>
              </a:r>
            </a:p>
          </p:txBody>
        </p:sp>
      </p:grpSp>
      <p:sp>
        <p:nvSpPr>
          <p:cNvPr id="751" name="Shape 751"/>
          <p:cNvSpPr/>
          <p:nvPr/>
        </p:nvSpPr>
        <p:spPr>
          <a:xfrm flipV="1">
            <a:off x="8381999" y="4927965"/>
            <a:ext cx="779592" cy="12575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752" name="Shape 752"/>
          <p:cNvSpPr/>
          <p:nvPr/>
        </p:nvSpPr>
        <p:spPr>
          <a:xfrm>
            <a:off x="8382000" y="6185560"/>
            <a:ext cx="77959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753" name="Shape 753"/>
          <p:cNvSpPr/>
          <p:nvPr/>
        </p:nvSpPr>
        <p:spPr>
          <a:xfrm>
            <a:off x="8381999" y="6185560"/>
            <a:ext cx="757237" cy="13833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754" name="Shape 754"/>
          <p:cNvSpPr/>
          <p:nvPr/>
        </p:nvSpPr>
        <p:spPr>
          <a:xfrm>
            <a:off x="8381999" y="6185560"/>
            <a:ext cx="813001" cy="2640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757" name="Group 757"/>
          <p:cNvGrpSpPr/>
          <p:nvPr/>
        </p:nvGrpSpPr>
        <p:grpSpPr>
          <a:xfrm>
            <a:off x="9169400" y="3157010"/>
            <a:ext cx="3659722" cy="1035062"/>
            <a:chOff x="0" y="0"/>
            <a:chExt cx="3659721" cy="1035060"/>
          </a:xfrm>
        </p:grpSpPr>
        <p:sp>
          <p:nvSpPr>
            <p:cNvPr id="755" name="Shape 755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6" name="Shape 756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unique identifier (BS20151234)</a:t>
              </a:r>
            </a:p>
          </p:txBody>
        </p:sp>
      </p:grpSp>
      <p:grpSp>
        <p:nvGrpSpPr>
          <p:cNvPr id="760" name="Group 760"/>
          <p:cNvGrpSpPr/>
          <p:nvPr/>
        </p:nvGrpSpPr>
        <p:grpSpPr>
          <a:xfrm>
            <a:off x="9169400" y="8265379"/>
            <a:ext cx="3659722" cy="1035062"/>
            <a:chOff x="0" y="0"/>
            <a:chExt cx="3659721" cy="1035060"/>
          </a:xfrm>
        </p:grpSpPr>
        <p:sp>
          <p:nvSpPr>
            <p:cNvPr id="758" name="Shape 758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9" name="Shape 759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geonames place name queries</a:t>
              </a:r>
            </a:p>
          </p:txBody>
        </p:sp>
      </p:grpSp>
      <p:grpSp>
        <p:nvGrpSpPr>
          <p:cNvPr id="763" name="Group 763"/>
          <p:cNvGrpSpPr/>
          <p:nvPr/>
        </p:nvGrpSpPr>
        <p:grpSpPr>
          <a:xfrm>
            <a:off x="566610" y="6958376"/>
            <a:ext cx="3413380" cy="965390"/>
            <a:chOff x="0" y="0"/>
            <a:chExt cx="3413379" cy="965389"/>
          </a:xfrm>
        </p:grpSpPr>
        <p:sp>
          <p:nvSpPr>
            <p:cNvPr id="761" name="Shape 76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62" name="Shape 76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766" name="Group 766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764" name="Shape 76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65" name="Shape 76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roup 770"/>
          <p:cNvGrpSpPr/>
          <p:nvPr/>
        </p:nvGrpSpPr>
        <p:grpSpPr>
          <a:xfrm>
            <a:off x="127000" y="239070"/>
            <a:ext cx="4292600" cy="1270001"/>
            <a:chOff x="0" y="279400"/>
            <a:chExt cx="4292600" cy="1270000"/>
          </a:xfrm>
        </p:grpSpPr>
        <p:sp>
          <p:nvSpPr>
            <p:cNvPr id="768" name="Shape 768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69" name="Shape 769"/>
            <p:cNvSpPr/>
            <p:nvPr/>
          </p:nvSpPr>
          <p:spPr>
            <a:xfrm>
              <a:off x="1359111" y="722206"/>
              <a:ext cx="1574378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773" name="Group 773"/>
          <p:cNvGrpSpPr/>
          <p:nvPr/>
        </p:nvGrpSpPr>
        <p:grpSpPr>
          <a:xfrm>
            <a:off x="566610" y="5674001"/>
            <a:ext cx="3413381" cy="965390"/>
            <a:chOff x="0" y="0"/>
            <a:chExt cx="3413379" cy="965389"/>
          </a:xfrm>
        </p:grpSpPr>
        <p:sp>
          <p:nvSpPr>
            <p:cNvPr id="771" name="Shape 77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2" name="Shape 77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4.4. Other</a:t>
              </a:r>
            </a:p>
          </p:txBody>
        </p:sp>
      </p:grpSp>
      <p:grpSp>
        <p:nvGrpSpPr>
          <p:cNvPr id="776" name="Group 776"/>
          <p:cNvGrpSpPr/>
          <p:nvPr/>
        </p:nvGrpSpPr>
        <p:grpSpPr>
          <a:xfrm>
            <a:off x="566610" y="3155182"/>
            <a:ext cx="3413381" cy="965390"/>
            <a:chOff x="0" y="0"/>
            <a:chExt cx="3413379" cy="965389"/>
          </a:xfrm>
        </p:grpSpPr>
        <p:sp>
          <p:nvSpPr>
            <p:cNvPr id="774" name="Shape 77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5" name="Shape 77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4.2. Patents</a:t>
              </a:r>
            </a:p>
          </p:txBody>
        </p:sp>
      </p:grpSp>
      <p:grpSp>
        <p:nvGrpSpPr>
          <p:cNvPr id="779" name="Group 779"/>
          <p:cNvGrpSpPr/>
          <p:nvPr/>
        </p:nvGrpSpPr>
        <p:grpSpPr>
          <a:xfrm>
            <a:off x="566610" y="4424462"/>
            <a:ext cx="3413381" cy="965390"/>
            <a:chOff x="0" y="0"/>
            <a:chExt cx="3413379" cy="965389"/>
          </a:xfrm>
        </p:grpSpPr>
        <p:sp>
          <p:nvSpPr>
            <p:cNvPr id="777" name="Shape 77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8" name="Shape 77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4.3. Products</a:t>
              </a:r>
            </a:p>
          </p:txBody>
        </p:sp>
      </p:grpSp>
      <p:grpSp>
        <p:nvGrpSpPr>
          <p:cNvPr id="782" name="Group 782"/>
          <p:cNvGrpSpPr/>
          <p:nvPr/>
        </p:nvGrpSpPr>
        <p:grpSpPr>
          <a:xfrm>
            <a:off x="566610" y="1846421"/>
            <a:ext cx="3413381" cy="965390"/>
            <a:chOff x="0" y="0"/>
            <a:chExt cx="3413379" cy="965389"/>
          </a:xfrm>
        </p:grpSpPr>
        <p:sp>
          <p:nvSpPr>
            <p:cNvPr id="780" name="Shape 78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1" name="Shape 78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4.1. Publications</a:t>
              </a:r>
            </a:p>
          </p:txBody>
        </p:sp>
      </p:grpSp>
      <p:grpSp>
        <p:nvGrpSpPr>
          <p:cNvPr id="785" name="Group 785"/>
          <p:cNvGrpSpPr/>
          <p:nvPr/>
        </p:nvGrpSpPr>
        <p:grpSpPr>
          <a:xfrm>
            <a:off x="9169400" y="4434102"/>
            <a:ext cx="3659722" cy="1035062"/>
            <a:chOff x="0" y="0"/>
            <a:chExt cx="3659721" cy="1035060"/>
          </a:xfrm>
        </p:grpSpPr>
        <p:sp>
          <p:nvSpPr>
            <p:cNvPr id="783" name="Shape 783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4" name="Shape 784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Google API searches</a:t>
              </a:r>
            </a:p>
          </p:txBody>
        </p:sp>
      </p:grpSp>
      <p:grpSp>
        <p:nvGrpSpPr>
          <p:cNvPr id="788" name="Group 788"/>
          <p:cNvGrpSpPr/>
          <p:nvPr/>
        </p:nvGrpSpPr>
        <p:grpSpPr>
          <a:xfrm>
            <a:off x="9169400" y="6988286"/>
            <a:ext cx="3659722" cy="1035062"/>
            <a:chOff x="0" y="0"/>
            <a:chExt cx="3659721" cy="1035060"/>
          </a:xfrm>
        </p:grpSpPr>
        <p:sp>
          <p:nvSpPr>
            <p:cNvPr id="786" name="Shape 786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7" name="Shape 787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Species name queries</a:t>
              </a:r>
            </a:p>
          </p:txBody>
        </p:sp>
      </p:grpSp>
      <p:grpSp>
        <p:nvGrpSpPr>
          <p:cNvPr id="791" name="Group 791"/>
          <p:cNvGrpSpPr/>
          <p:nvPr/>
        </p:nvGrpSpPr>
        <p:grpSpPr>
          <a:xfrm>
            <a:off x="4960810" y="4414591"/>
            <a:ext cx="3413381" cy="965391"/>
            <a:chOff x="0" y="0"/>
            <a:chExt cx="3413379" cy="965389"/>
          </a:xfrm>
        </p:grpSpPr>
        <p:sp>
          <p:nvSpPr>
            <p:cNvPr id="789" name="Shape 78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90" name="Shape 79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reports</a:t>
              </a:r>
            </a:p>
          </p:txBody>
        </p:sp>
      </p:grpSp>
      <p:grpSp>
        <p:nvGrpSpPr>
          <p:cNvPr id="794" name="Group 794"/>
          <p:cNvGrpSpPr/>
          <p:nvPr/>
        </p:nvGrpSpPr>
        <p:grpSpPr>
          <a:xfrm>
            <a:off x="4960810" y="5674001"/>
            <a:ext cx="3413381" cy="965390"/>
            <a:chOff x="0" y="0"/>
            <a:chExt cx="3413379" cy="965389"/>
          </a:xfrm>
        </p:grpSpPr>
        <p:sp>
          <p:nvSpPr>
            <p:cNvPr id="792" name="Shape 79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93" name="Shape 79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Search Queries</a:t>
              </a:r>
            </a:p>
          </p:txBody>
        </p:sp>
      </p:grpSp>
      <p:grpSp>
        <p:nvGrpSpPr>
          <p:cNvPr id="797" name="Group 797"/>
          <p:cNvGrpSpPr/>
          <p:nvPr/>
        </p:nvGrpSpPr>
        <p:grpSpPr>
          <a:xfrm>
            <a:off x="9169400" y="5711194"/>
            <a:ext cx="3659722" cy="1035062"/>
            <a:chOff x="0" y="0"/>
            <a:chExt cx="3659721" cy="1035060"/>
          </a:xfrm>
        </p:grpSpPr>
        <p:sp>
          <p:nvSpPr>
            <p:cNvPr id="795" name="Shape 795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96" name="Shape 796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Company Report Searches</a:t>
              </a:r>
            </a:p>
          </p:txBody>
        </p:sp>
      </p:grpSp>
      <p:sp>
        <p:nvSpPr>
          <p:cNvPr id="798" name="Shape 798"/>
          <p:cNvSpPr/>
          <p:nvPr/>
        </p:nvSpPr>
        <p:spPr>
          <a:xfrm flipV="1">
            <a:off x="8381999" y="2365779"/>
            <a:ext cx="813001" cy="261752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801" name="Group 801"/>
          <p:cNvGrpSpPr/>
          <p:nvPr/>
        </p:nvGrpSpPr>
        <p:grpSpPr>
          <a:xfrm>
            <a:off x="9169400" y="1879918"/>
            <a:ext cx="3659722" cy="1035061"/>
            <a:chOff x="0" y="0"/>
            <a:chExt cx="3659721" cy="1035060"/>
          </a:xfrm>
        </p:grpSpPr>
        <p:sp>
          <p:nvSpPr>
            <p:cNvPr id="799" name="Shape 799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00" name="Shape 800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Clinical Trial</a:t>
              </a:r>
            </a:p>
          </p:txBody>
        </p:sp>
      </p:grpSp>
      <p:sp>
        <p:nvSpPr>
          <p:cNvPr id="802" name="Shape 802"/>
          <p:cNvSpPr/>
          <p:nvPr/>
        </p:nvSpPr>
        <p:spPr>
          <a:xfrm flipV="1">
            <a:off x="8381999" y="3568039"/>
            <a:ext cx="813001" cy="26175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805" name="Group 805"/>
          <p:cNvGrpSpPr/>
          <p:nvPr/>
        </p:nvGrpSpPr>
        <p:grpSpPr>
          <a:xfrm>
            <a:off x="9169400" y="602825"/>
            <a:ext cx="3659722" cy="1035062"/>
            <a:chOff x="0" y="0"/>
            <a:chExt cx="3659721" cy="1035060"/>
          </a:xfrm>
        </p:grpSpPr>
        <p:sp>
          <p:nvSpPr>
            <p:cNvPr id="803" name="Shape 803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04" name="Shape 804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Product Approval/Registration </a:t>
              </a:r>
            </a:p>
          </p:txBody>
        </p:sp>
      </p:grpSp>
      <p:sp>
        <p:nvSpPr>
          <p:cNvPr id="806" name="Shape 806"/>
          <p:cNvSpPr/>
          <p:nvPr/>
        </p:nvSpPr>
        <p:spPr>
          <a:xfrm flipV="1">
            <a:off x="8382000" y="4927965"/>
            <a:ext cx="779591" cy="1256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807" name="Shape 807"/>
          <p:cNvSpPr/>
          <p:nvPr/>
        </p:nvSpPr>
        <p:spPr>
          <a:xfrm>
            <a:off x="8382000" y="6185560"/>
            <a:ext cx="77959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808" name="Shape 808"/>
          <p:cNvSpPr/>
          <p:nvPr/>
        </p:nvSpPr>
        <p:spPr>
          <a:xfrm>
            <a:off x="8381999" y="6185560"/>
            <a:ext cx="757237" cy="13833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811" name="Group 811"/>
          <p:cNvGrpSpPr/>
          <p:nvPr/>
        </p:nvGrpSpPr>
        <p:grpSpPr>
          <a:xfrm>
            <a:off x="9169400" y="3157010"/>
            <a:ext cx="3659722" cy="1035062"/>
            <a:chOff x="0" y="0"/>
            <a:chExt cx="3659721" cy="1035060"/>
          </a:xfrm>
        </p:grpSpPr>
        <p:sp>
          <p:nvSpPr>
            <p:cNvPr id="809" name="Shape 809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0" name="Shape 810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unique identifier (BS20151234)</a:t>
              </a:r>
            </a:p>
          </p:txBody>
        </p:sp>
      </p:grpSp>
      <p:sp>
        <p:nvSpPr>
          <p:cNvPr id="812" name="Shape 812"/>
          <p:cNvSpPr/>
          <p:nvPr/>
        </p:nvSpPr>
        <p:spPr>
          <a:xfrm>
            <a:off x="3962400" y="4897286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813" name="Shape 813"/>
          <p:cNvSpPr/>
          <p:nvPr/>
        </p:nvSpPr>
        <p:spPr>
          <a:xfrm flipV="1">
            <a:off x="8381999" y="1153872"/>
            <a:ext cx="757237" cy="38294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816" name="Group 816"/>
          <p:cNvGrpSpPr/>
          <p:nvPr/>
        </p:nvGrpSpPr>
        <p:grpSpPr>
          <a:xfrm>
            <a:off x="566610" y="6958376"/>
            <a:ext cx="3413380" cy="965390"/>
            <a:chOff x="0" y="0"/>
            <a:chExt cx="3413379" cy="965389"/>
          </a:xfrm>
        </p:grpSpPr>
        <p:sp>
          <p:nvSpPr>
            <p:cNvPr id="814" name="Shape 81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5" name="Shape 81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819" name="Group 819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817" name="Shape 81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8" name="Shape 81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roup 823"/>
          <p:cNvGrpSpPr/>
          <p:nvPr/>
        </p:nvGrpSpPr>
        <p:grpSpPr>
          <a:xfrm>
            <a:off x="127000" y="239070"/>
            <a:ext cx="4292600" cy="1270001"/>
            <a:chOff x="0" y="279400"/>
            <a:chExt cx="4292600" cy="1270000"/>
          </a:xfrm>
        </p:grpSpPr>
        <p:sp>
          <p:nvSpPr>
            <p:cNvPr id="821" name="Shape 821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22" name="Shape 822"/>
            <p:cNvSpPr/>
            <p:nvPr/>
          </p:nvSpPr>
          <p:spPr>
            <a:xfrm>
              <a:off x="1359111" y="722206"/>
              <a:ext cx="1574378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826" name="Group 826"/>
          <p:cNvGrpSpPr/>
          <p:nvPr/>
        </p:nvGrpSpPr>
        <p:grpSpPr>
          <a:xfrm>
            <a:off x="566610" y="3155182"/>
            <a:ext cx="3413381" cy="965390"/>
            <a:chOff x="0" y="0"/>
            <a:chExt cx="3413379" cy="965389"/>
          </a:xfrm>
        </p:grpSpPr>
        <p:sp>
          <p:nvSpPr>
            <p:cNvPr id="824" name="Shape 82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25" name="Shape 82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4.2. Patents</a:t>
              </a:r>
            </a:p>
          </p:txBody>
        </p:sp>
      </p:grpSp>
      <p:grpSp>
        <p:nvGrpSpPr>
          <p:cNvPr id="829" name="Group 829"/>
          <p:cNvGrpSpPr/>
          <p:nvPr/>
        </p:nvGrpSpPr>
        <p:grpSpPr>
          <a:xfrm>
            <a:off x="566610" y="4424462"/>
            <a:ext cx="3413381" cy="965390"/>
            <a:chOff x="0" y="0"/>
            <a:chExt cx="3413379" cy="965389"/>
          </a:xfrm>
        </p:grpSpPr>
        <p:sp>
          <p:nvSpPr>
            <p:cNvPr id="827" name="Shape 82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28" name="Shape 82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4.3. Products</a:t>
              </a:r>
            </a:p>
          </p:txBody>
        </p:sp>
      </p:grpSp>
      <p:grpSp>
        <p:nvGrpSpPr>
          <p:cNvPr id="832" name="Group 832"/>
          <p:cNvGrpSpPr/>
          <p:nvPr/>
        </p:nvGrpSpPr>
        <p:grpSpPr>
          <a:xfrm>
            <a:off x="566610" y="1846421"/>
            <a:ext cx="3413381" cy="965390"/>
            <a:chOff x="0" y="0"/>
            <a:chExt cx="3413379" cy="965389"/>
          </a:xfrm>
        </p:grpSpPr>
        <p:sp>
          <p:nvSpPr>
            <p:cNvPr id="830" name="Shape 83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31" name="Shape 83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4.1. Publications</a:t>
              </a:r>
            </a:p>
          </p:txBody>
        </p:sp>
      </p:grpSp>
      <p:sp>
        <p:nvSpPr>
          <p:cNvPr id="833" name="Shape 833"/>
          <p:cNvSpPr/>
          <p:nvPr/>
        </p:nvSpPr>
        <p:spPr>
          <a:xfrm>
            <a:off x="3949700" y="6181661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834" name="Shape 834"/>
          <p:cNvSpPr/>
          <p:nvPr/>
        </p:nvSpPr>
        <p:spPr>
          <a:xfrm>
            <a:off x="8232229" y="4875910"/>
            <a:ext cx="9516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835" name="Shape 835"/>
          <p:cNvSpPr/>
          <p:nvPr/>
        </p:nvSpPr>
        <p:spPr>
          <a:xfrm>
            <a:off x="8394700" y="6156695"/>
            <a:ext cx="7891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838" name="Group 838"/>
          <p:cNvGrpSpPr/>
          <p:nvPr/>
        </p:nvGrpSpPr>
        <p:grpSpPr>
          <a:xfrm>
            <a:off x="566610" y="6958376"/>
            <a:ext cx="3413380" cy="965390"/>
            <a:chOff x="0" y="0"/>
            <a:chExt cx="3413379" cy="965389"/>
          </a:xfrm>
        </p:grpSpPr>
        <p:sp>
          <p:nvSpPr>
            <p:cNvPr id="836" name="Shape 83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37" name="Shape 83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841" name="Group 841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839" name="Shape 83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40" name="Shape 84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sp>
        <p:nvSpPr>
          <p:cNvPr id="842" name="Shape 842"/>
          <p:cNvSpPr/>
          <p:nvPr/>
        </p:nvSpPr>
        <p:spPr>
          <a:xfrm flipV="1">
            <a:off x="3949699" y="4867747"/>
            <a:ext cx="1016002" cy="13190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845" name="Group 845"/>
          <p:cNvGrpSpPr/>
          <p:nvPr/>
        </p:nvGrpSpPr>
        <p:grpSpPr>
          <a:xfrm>
            <a:off x="566610" y="5674001"/>
            <a:ext cx="3413381" cy="965390"/>
            <a:chOff x="0" y="0"/>
            <a:chExt cx="3413379" cy="965389"/>
          </a:xfrm>
        </p:grpSpPr>
        <p:sp>
          <p:nvSpPr>
            <p:cNvPr id="843" name="Shape 84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44" name="Shape 84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4.4. Other</a:t>
              </a:r>
            </a:p>
          </p:txBody>
        </p:sp>
      </p:grpSp>
      <p:grpSp>
        <p:nvGrpSpPr>
          <p:cNvPr id="848" name="Group 848"/>
          <p:cNvGrpSpPr/>
          <p:nvPr/>
        </p:nvGrpSpPr>
        <p:grpSpPr>
          <a:xfrm>
            <a:off x="4960810" y="4414591"/>
            <a:ext cx="3413381" cy="965391"/>
            <a:chOff x="0" y="0"/>
            <a:chExt cx="3413379" cy="965389"/>
          </a:xfrm>
        </p:grpSpPr>
        <p:sp>
          <p:nvSpPr>
            <p:cNvPr id="846" name="Shape 84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47" name="Shape 84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reports</a:t>
              </a:r>
            </a:p>
          </p:txBody>
        </p:sp>
      </p:grpSp>
      <p:grpSp>
        <p:nvGrpSpPr>
          <p:cNvPr id="851" name="Group 851"/>
          <p:cNvGrpSpPr/>
          <p:nvPr/>
        </p:nvGrpSpPr>
        <p:grpSpPr>
          <a:xfrm>
            <a:off x="4960810" y="5674001"/>
            <a:ext cx="3413381" cy="965390"/>
            <a:chOff x="0" y="0"/>
            <a:chExt cx="3413379" cy="965389"/>
          </a:xfrm>
        </p:grpSpPr>
        <p:sp>
          <p:nvSpPr>
            <p:cNvPr id="849" name="Shape 84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50" name="Shape 85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Search Queries</a:t>
              </a:r>
            </a:p>
          </p:txBody>
        </p:sp>
      </p:grpSp>
      <p:grpSp>
        <p:nvGrpSpPr>
          <p:cNvPr id="854" name="Group 854"/>
          <p:cNvGrpSpPr/>
          <p:nvPr/>
        </p:nvGrpSpPr>
        <p:grpSpPr>
          <a:xfrm>
            <a:off x="9169400" y="4358380"/>
            <a:ext cx="3659722" cy="1035062"/>
            <a:chOff x="0" y="0"/>
            <a:chExt cx="3659721" cy="1035060"/>
          </a:xfrm>
        </p:grpSpPr>
        <p:sp>
          <p:nvSpPr>
            <p:cNvPr id="852" name="Shape 852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53" name="Shape 853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Other Activity </a:t>
              </a:r>
            </a:p>
          </p:txBody>
        </p:sp>
      </p:grpSp>
      <p:grpSp>
        <p:nvGrpSpPr>
          <p:cNvPr id="857" name="Group 857"/>
          <p:cNvGrpSpPr/>
          <p:nvPr/>
        </p:nvGrpSpPr>
        <p:grpSpPr>
          <a:xfrm>
            <a:off x="9169400" y="5639165"/>
            <a:ext cx="3659722" cy="1035062"/>
            <a:chOff x="0" y="0"/>
            <a:chExt cx="3659721" cy="1035060"/>
          </a:xfrm>
        </p:grpSpPr>
        <p:sp>
          <p:nvSpPr>
            <p:cNvPr id="855" name="Shape 855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56" name="Shape 856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Google API Searches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Analysis </a:t>
            </a:r>
          </a:p>
          <a:p>
            <a:pPr/>
            <a:r>
              <a:t>(sub-component)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roup 863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861" name="Shape 86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62" name="Shape 86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Visualise</a:t>
              </a:r>
            </a:p>
          </p:txBody>
        </p:sp>
      </p:grpSp>
      <p:grpSp>
        <p:nvGrpSpPr>
          <p:cNvPr id="866" name="Group 866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864" name="Shape 86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65" name="Shape 86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 Clean Data</a:t>
              </a:r>
            </a:p>
          </p:txBody>
        </p:sp>
      </p:grpSp>
      <p:grpSp>
        <p:nvGrpSpPr>
          <p:cNvPr id="869" name="Group 869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867" name="Shape 86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68" name="Shape 86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3. Analyse</a:t>
              </a:r>
            </a:p>
          </p:txBody>
        </p:sp>
      </p:grpSp>
      <p:grpSp>
        <p:nvGrpSpPr>
          <p:cNvPr id="872" name="Group 872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870" name="Shape 87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71" name="Shape 87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Gather Data</a:t>
              </a:r>
            </a:p>
          </p:txBody>
        </p:sp>
      </p:grpSp>
      <p:grpSp>
        <p:nvGrpSpPr>
          <p:cNvPr id="875" name="Group 875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873" name="Shape 87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74" name="Shape 87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878" name="Group 878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876" name="Shape 87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77" name="Shape 87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881" name="Group 881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879" name="Shape 87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80" name="Shape 88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grpSp>
        <p:nvGrpSpPr>
          <p:cNvPr id="884" name="Group 884"/>
          <p:cNvGrpSpPr/>
          <p:nvPr/>
        </p:nvGrpSpPr>
        <p:grpSpPr>
          <a:xfrm>
            <a:off x="566610" y="6993211"/>
            <a:ext cx="3413381" cy="965390"/>
            <a:chOff x="0" y="0"/>
            <a:chExt cx="3413379" cy="965389"/>
          </a:xfrm>
        </p:grpSpPr>
        <p:sp>
          <p:nvSpPr>
            <p:cNvPr id="882" name="Shape 88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83" name="Shape 88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</a:t>
              </a:r>
            </a:p>
          </p:txBody>
        </p:sp>
      </p:grpSp>
      <p:grpSp>
        <p:nvGrpSpPr>
          <p:cNvPr id="887" name="Group 887"/>
          <p:cNvGrpSpPr/>
          <p:nvPr/>
        </p:nvGrpSpPr>
        <p:grpSpPr>
          <a:xfrm>
            <a:off x="4986210" y="1791173"/>
            <a:ext cx="3413381" cy="965391"/>
            <a:chOff x="0" y="0"/>
            <a:chExt cx="3413379" cy="965389"/>
          </a:xfrm>
        </p:grpSpPr>
        <p:sp>
          <p:nvSpPr>
            <p:cNvPr id="885" name="Shape 88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86" name="Shape 88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Reports</a:t>
              </a:r>
            </a:p>
          </p:txBody>
        </p:sp>
      </p:grpSp>
      <p:grpSp>
        <p:nvGrpSpPr>
          <p:cNvPr id="890" name="Group 890"/>
          <p:cNvGrpSpPr/>
          <p:nvPr/>
        </p:nvGrpSpPr>
        <p:grpSpPr>
          <a:xfrm>
            <a:off x="4986210" y="3050583"/>
            <a:ext cx="3413381" cy="965390"/>
            <a:chOff x="0" y="0"/>
            <a:chExt cx="3413379" cy="965389"/>
          </a:xfrm>
        </p:grpSpPr>
        <p:sp>
          <p:nvSpPr>
            <p:cNvPr id="888" name="Shape 88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89" name="Shape 88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Query Data</a:t>
              </a:r>
            </a:p>
          </p:txBody>
        </p:sp>
      </p:grpSp>
      <p:sp>
        <p:nvSpPr>
          <p:cNvPr id="891" name="Shape 891"/>
          <p:cNvSpPr/>
          <p:nvPr/>
        </p:nvSpPr>
        <p:spPr>
          <a:xfrm>
            <a:off x="3987800" y="2273868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roup 895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893" name="Shape 89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94" name="Shape 89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Visualise</a:t>
              </a:r>
            </a:p>
          </p:txBody>
        </p:sp>
      </p:grpSp>
      <p:grpSp>
        <p:nvGrpSpPr>
          <p:cNvPr id="898" name="Group 898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896" name="Shape 89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97" name="Shape 89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3. Analyse</a:t>
              </a:r>
            </a:p>
          </p:txBody>
        </p:sp>
      </p:grpSp>
      <p:grpSp>
        <p:nvGrpSpPr>
          <p:cNvPr id="901" name="Group 901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899" name="Shape 89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00" name="Shape 90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Gather Data</a:t>
              </a:r>
            </a:p>
          </p:txBody>
        </p:sp>
      </p:grpSp>
      <p:grpSp>
        <p:nvGrpSpPr>
          <p:cNvPr id="904" name="Group 904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902" name="Shape 90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03" name="Shape 90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907" name="Group 907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905" name="Shape 90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06" name="Shape 90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910" name="Group 910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908" name="Shape 90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09" name="Shape 90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grpSp>
        <p:nvGrpSpPr>
          <p:cNvPr id="913" name="Group 913"/>
          <p:cNvGrpSpPr/>
          <p:nvPr/>
        </p:nvGrpSpPr>
        <p:grpSpPr>
          <a:xfrm>
            <a:off x="566610" y="6993211"/>
            <a:ext cx="3413381" cy="965390"/>
            <a:chOff x="0" y="0"/>
            <a:chExt cx="3413379" cy="965389"/>
          </a:xfrm>
        </p:grpSpPr>
        <p:sp>
          <p:nvSpPr>
            <p:cNvPr id="911" name="Shape 91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12" name="Shape 91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</a:t>
              </a:r>
            </a:p>
          </p:txBody>
        </p:sp>
      </p:grpSp>
      <p:grpSp>
        <p:nvGrpSpPr>
          <p:cNvPr id="916" name="Group 916"/>
          <p:cNvGrpSpPr/>
          <p:nvPr/>
        </p:nvGrpSpPr>
        <p:grpSpPr>
          <a:xfrm>
            <a:off x="4960810" y="4384083"/>
            <a:ext cx="3413381" cy="965390"/>
            <a:chOff x="0" y="0"/>
            <a:chExt cx="3413379" cy="965389"/>
          </a:xfrm>
        </p:grpSpPr>
        <p:sp>
          <p:nvSpPr>
            <p:cNvPr id="914" name="Shape 91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15" name="Shape 91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Tidy Data</a:t>
              </a:r>
            </a:p>
          </p:txBody>
        </p:sp>
      </p:grpSp>
      <p:sp>
        <p:nvSpPr>
          <p:cNvPr id="917" name="Shape 917"/>
          <p:cNvSpPr/>
          <p:nvPr/>
        </p:nvSpPr>
        <p:spPr>
          <a:xfrm>
            <a:off x="3962400" y="3607368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920" name="Group 920"/>
          <p:cNvGrpSpPr/>
          <p:nvPr/>
        </p:nvGrpSpPr>
        <p:grpSpPr>
          <a:xfrm>
            <a:off x="4960810" y="3124673"/>
            <a:ext cx="3413381" cy="965391"/>
            <a:chOff x="0" y="0"/>
            <a:chExt cx="3413379" cy="965389"/>
          </a:xfrm>
        </p:grpSpPr>
        <p:sp>
          <p:nvSpPr>
            <p:cNvPr id="918" name="Shape 91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19" name="Shape 91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Standardise</a:t>
              </a:r>
            </a:p>
          </p:txBody>
        </p:sp>
      </p:grpSp>
      <p:grpSp>
        <p:nvGrpSpPr>
          <p:cNvPr id="923" name="Group 923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921" name="Shape 92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22" name="Shape 92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 Clean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927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925" name="Shape 92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26" name="Shape 92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Visualise</a:t>
              </a:r>
            </a:p>
          </p:txBody>
        </p:sp>
      </p:grpSp>
      <p:grpSp>
        <p:nvGrpSpPr>
          <p:cNvPr id="930" name="Group 930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928" name="Shape 92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29" name="Shape 92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 Clean Data</a:t>
              </a:r>
            </a:p>
          </p:txBody>
        </p:sp>
      </p:grpSp>
      <p:grpSp>
        <p:nvGrpSpPr>
          <p:cNvPr id="933" name="Group 933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931" name="Shape 93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32" name="Shape 93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Gather Data</a:t>
              </a:r>
            </a:p>
          </p:txBody>
        </p:sp>
      </p:grpSp>
      <p:grpSp>
        <p:nvGrpSpPr>
          <p:cNvPr id="936" name="Group 936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934" name="Shape 93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35" name="Shape 93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939" name="Group 939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937" name="Shape 93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38" name="Shape 93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942" name="Group 942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940" name="Shape 94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41" name="Shape 94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grpSp>
        <p:nvGrpSpPr>
          <p:cNvPr id="945" name="Group 945"/>
          <p:cNvGrpSpPr/>
          <p:nvPr/>
        </p:nvGrpSpPr>
        <p:grpSpPr>
          <a:xfrm>
            <a:off x="566610" y="6993211"/>
            <a:ext cx="3413381" cy="965390"/>
            <a:chOff x="0" y="0"/>
            <a:chExt cx="3413379" cy="965389"/>
          </a:xfrm>
        </p:grpSpPr>
        <p:sp>
          <p:nvSpPr>
            <p:cNvPr id="943" name="Shape 94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44" name="Shape 94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</a:t>
              </a:r>
            </a:p>
          </p:txBody>
        </p:sp>
      </p:grpSp>
      <p:grpSp>
        <p:nvGrpSpPr>
          <p:cNvPr id="948" name="Group 948"/>
          <p:cNvGrpSpPr/>
          <p:nvPr/>
        </p:nvGrpSpPr>
        <p:grpSpPr>
          <a:xfrm>
            <a:off x="4960810" y="5643677"/>
            <a:ext cx="3413381" cy="965390"/>
            <a:chOff x="0" y="0"/>
            <a:chExt cx="3413379" cy="965389"/>
          </a:xfrm>
        </p:grpSpPr>
        <p:sp>
          <p:nvSpPr>
            <p:cNvPr id="946" name="Shape 94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47" name="Shape 94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Statistics</a:t>
              </a:r>
            </a:p>
          </p:txBody>
        </p:sp>
      </p:grpSp>
      <p:sp>
        <p:nvSpPr>
          <p:cNvPr id="949" name="Shape 949"/>
          <p:cNvSpPr/>
          <p:nvPr/>
        </p:nvSpPr>
        <p:spPr>
          <a:xfrm>
            <a:off x="3962400" y="4866962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952" name="Group 952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950" name="Shape 95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51" name="Shape 95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3. Analyse</a:t>
              </a:r>
            </a:p>
          </p:txBody>
        </p:sp>
      </p:grpSp>
      <p:grpSp>
        <p:nvGrpSpPr>
          <p:cNvPr id="955" name="Group 955"/>
          <p:cNvGrpSpPr/>
          <p:nvPr/>
        </p:nvGrpSpPr>
        <p:grpSpPr>
          <a:xfrm>
            <a:off x="4960810" y="4384267"/>
            <a:ext cx="3413381" cy="965390"/>
            <a:chOff x="0" y="0"/>
            <a:chExt cx="3413379" cy="965389"/>
          </a:xfrm>
        </p:grpSpPr>
        <p:sp>
          <p:nvSpPr>
            <p:cNvPr id="953" name="Shape 95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54" name="Shape 95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Text Mine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roup 959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957" name="Shape 95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58" name="Shape 95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Visualise</a:t>
              </a:r>
            </a:p>
          </p:txBody>
        </p:sp>
      </p:grpSp>
      <p:grpSp>
        <p:nvGrpSpPr>
          <p:cNvPr id="962" name="Group 962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960" name="Shape 96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61" name="Shape 96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 Clean Data</a:t>
              </a:r>
            </a:p>
          </p:txBody>
        </p:sp>
      </p:grpSp>
      <p:grpSp>
        <p:nvGrpSpPr>
          <p:cNvPr id="965" name="Group 965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963" name="Shape 96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64" name="Shape 96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3. Analyse</a:t>
              </a:r>
            </a:p>
          </p:txBody>
        </p:sp>
      </p:grpSp>
      <p:grpSp>
        <p:nvGrpSpPr>
          <p:cNvPr id="968" name="Group 968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966" name="Shape 96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67" name="Shape 96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Gather Data</a:t>
              </a:r>
            </a:p>
          </p:txBody>
        </p:sp>
      </p:grpSp>
      <p:grpSp>
        <p:nvGrpSpPr>
          <p:cNvPr id="971" name="Group 971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969" name="Shape 96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70" name="Shape 97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974" name="Group 974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972" name="Shape 97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73" name="Shape 97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977" name="Group 977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975" name="Shape 97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76" name="Shape 97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grpSp>
        <p:nvGrpSpPr>
          <p:cNvPr id="980" name="Group 980"/>
          <p:cNvGrpSpPr/>
          <p:nvPr/>
        </p:nvGrpSpPr>
        <p:grpSpPr>
          <a:xfrm>
            <a:off x="566610" y="6993211"/>
            <a:ext cx="3413381" cy="965390"/>
            <a:chOff x="0" y="0"/>
            <a:chExt cx="3413379" cy="965389"/>
          </a:xfrm>
        </p:grpSpPr>
        <p:sp>
          <p:nvSpPr>
            <p:cNvPr id="978" name="Shape 97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79" name="Shape 97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</a:t>
              </a:r>
            </a:p>
          </p:txBody>
        </p:sp>
      </p:grpSp>
      <p:grpSp>
        <p:nvGrpSpPr>
          <p:cNvPr id="983" name="Group 983"/>
          <p:cNvGrpSpPr/>
          <p:nvPr/>
        </p:nvGrpSpPr>
        <p:grpSpPr>
          <a:xfrm>
            <a:off x="4986210" y="6964477"/>
            <a:ext cx="3413381" cy="965390"/>
            <a:chOff x="0" y="0"/>
            <a:chExt cx="3413379" cy="965389"/>
          </a:xfrm>
        </p:grpSpPr>
        <p:sp>
          <p:nvSpPr>
            <p:cNvPr id="981" name="Shape 98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82" name="Shape 98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Networks</a:t>
              </a:r>
            </a:p>
          </p:txBody>
        </p:sp>
      </p:grpSp>
      <p:sp>
        <p:nvSpPr>
          <p:cNvPr id="984" name="Shape 984"/>
          <p:cNvSpPr/>
          <p:nvPr/>
        </p:nvSpPr>
        <p:spPr>
          <a:xfrm>
            <a:off x="3987800" y="6187762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987" name="Group 987"/>
          <p:cNvGrpSpPr/>
          <p:nvPr/>
        </p:nvGrpSpPr>
        <p:grpSpPr>
          <a:xfrm>
            <a:off x="4986210" y="8223887"/>
            <a:ext cx="3413381" cy="965390"/>
            <a:chOff x="0" y="0"/>
            <a:chExt cx="3413379" cy="965389"/>
          </a:xfrm>
        </p:grpSpPr>
        <p:sp>
          <p:nvSpPr>
            <p:cNvPr id="985" name="Shape 98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86" name="Shape 98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Maps</a:t>
              </a:r>
            </a:p>
          </p:txBody>
        </p:sp>
      </p:grpSp>
      <p:grpSp>
        <p:nvGrpSpPr>
          <p:cNvPr id="990" name="Group 990"/>
          <p:cNvGrpSpPr/>
          <p:nvPr/>
        </p:nvGrpSpPr>
        <p:grpSpPr>
          <a:xfrm>
            <a:off x="4986210" y="5705067"/>
            <a:ext cx="3413381" cy="965390"/>
            <a:chOff x="0" y="0"/>
            <a:chExt cx="3413379" cy="965389"/>
          </a:xfrm>
        </p:grpSpPr>
        <p:sp>
          <p:nvSpPr>
            <p:cNvPr id="988" name="Shape 98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89" name="Shape 98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Graphs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roup 994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992" name="Shape 99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93" name="Shape 99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Visualise</a:t>
              </a:r>
            </a:p>
          </p:txBody>
        </p:sp>
      </p:grpSp>
      <p:grpSp>
        <p:nvGrpSpPr>
          <p:cNvPr id="997" name="Group 997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995" name="Shape 99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96" name="Shape 99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 Clean Data</a:t>
              </a:r>
            </a:p>
          </p:txBody>
        </p:sp>
      </p:grpSp>
      <p:grpSp>
        <p:nvGrpSpPr>
          <p:cNvPr id="1000" name="Group 1000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998" name="Shape 99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99" name="Shape 99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3. Analyse</a:t>
              </a:r>
            </a:p>
          </p:txBody>
        </p:sp>
      </p:grpSp>
      <p:grpSp>
        <p:nvGrpSpPr>
          <p:cNvPr id="1003" name="Group 1003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1001" name="Shape 100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Gather Data</a:t>
              </a:r>
            </a:p>
          </p:txBody>
        </p:sp>
      </p:grpSp>
      <p:grpSp>
        <p:nvGrpSpPr>
          <p:cNvPr id="1006" name="Group 1006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1004" name="Shape 100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1009" name="Group 1009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1007" name="Shape 100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1012" name="Group 1012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1010" name="Shape 101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sp>
        <p:nvSpPr>
          <p:cNvPr id="1013" name="Shape 1013"/>
          <p:cNvSpPr/>
          <p:nvPr/>
        </p:nvSpPr>
        <p:spPr>
          <a:xfrm>
            <a:off x="3962400" y="7475906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016" name="Group 1016"/>
          <p:cNvGrpSpPr/>
          <p:nvPr/>
        </p:nvGrpSpPr>
        <p:grpSpPr>
          <a:xfrm>
            <a:off x="566610" y="6993211"/>
            <a:ext cx="3413381" cy="965390"/>
            <a:chOff x="0" y="0"/>
            <a:chExt cx="3413379" cy="965389"/>
          </a:xfrm>
        </p:grpSpPr>
        <p:sp>
          <p:nvSpPr>
            <p:cNvPr id="1014" name="Shape 101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</a:t>
              </a:r>
            </a:p>
          </p:txBody>
        </p:sp>
      </p:grpSp>
      <p:grpSp>
        <p:nvGrpSpPr>
          <p:cNvPr id="1019" name="Group 1019"/>
          <p:cNvGrpSpPr/>
          <p:nvPr/>
        </p:nvGrpSpPr>
        <p:grpSpPr>
          <a:xfrm>
            <a:off x="4960810" y="6993211"/>
            <a:ext cx="3413381" cy="965390"/>
            <a:chOff x="0" y="0"/>
            <a:chExt cx="3413379" cy="965389"/>
          </a:xfrm>
        </p:grpSpPr>
        <p:sp>
          <p:nvSpPr>
            <p:cNvPr id="1017" name="Shape 101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Audiences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60"/>
          <p:cNvGrpSpPr/>
          <p:nvPr/>
        </p:nvGrpSpPr>
        <p:grpSpPr>
          <a:xfrm>
            <a:off x="310165" y="1903169"/>
            <a:ext cx="3413380" cy="965391"/>
            <a:chOff x="0" y="0"/>
            <a:chExt cx="3413379" cy="965389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4856765" y="1903169"/>
            <a:ext cx="3413381" cy="965391"/>
            <a:chOff x="0" y="0"/>
            <a:chExt cx="3413379" cy="965389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6. Core System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9281255" y="1903169"/>
            <a:ext cx="3413380" cy="965391"/>
            <a:chOff x="0" y="0"/>
            <a:chExt cx="3413379" cy="965389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 Applicants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4856765" y="5677649"/>
            <a:ext cx="3413381" cy="965390"/>
            <a:chOff x="0" y="0"/>
            <a:chExt cx="3413379" cy="965389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6.3 Physical Archive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4856765" y="4470258"/>
            <a:ext cx="3413381" cy="965390"/>
            <a:chOff x="0" y="0"/>
            <a:chExt cx="3413379" cy="965389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6.2 Backups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4856765" y="6885040"/>
            <a:ext cx="3413381" cy="965391"/>
            <a:chOff x="0" y="0"/>
            <a:chExt cx="3413379" cy="965389"/>
          </a:xfrm>
        </p:grpSpPr>
        <p:sp>
          <p:nvSpPr>
            <p:cNvPr id="173" name="Shape 17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6.4 Mobile access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310165" y="5677649"/>
            <a:ext cx="3413380" cy="965390"/>
            <a:chOff x="0" y="0"/>
            <a:chExt cx="3413379" cy="965389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310165" y="6885040"/>
            <a:ext cx="3413380" cy="965391"/>
            <a:chOff x="0" y="0"/>
            <a:chExt cx="3413379" cy="965389"/>
          </a:xfrm>
        </p:grpSpPr>
        <p:sp>
          <p:nvSpPr>
            <p:cNvPr id="179" name="Shape 17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310165" y="4470258"/>
            <a:ext cx="3413380" cy="965390"/>
            <a:chOff x="0" y="0"/>
            <a:chExt cx="3413379" cy="965389"/>
          </a:xfrm>
        </p:grpSpPr>
        <p:sp>
          <p:nvSpPr>
            <p:cNvPr id="182" name="Shape 18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F6FCC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3. Legal</a:t>
              </a:r>
            </a:p>
          </p:txBody>
        </p:sp>
      </p:grpSp>
      <p:grpSp>
        <p:nvGrpSpPr>
          <p:cNvPr id="187" name="Group 187"/>
          <p:cNvGrpSpPr/>
          <p:nvPr/>
        </p:nvGrpSpPr>
        <p:grpSpPr>
          <a:xfrm>
            <a:off x="4856765" y="3186714"/>
            <a:ext cx="3413381" cy="965390"/>
            <a:chOff x="0" y="0"/>
            <a:chExt cx="3413379" cy="965389"/>
          </a:xfrm>
        </p:grpSpPr>
        <p:sp>
          <p:nvSpPr>
            <p:cNvPr id="185" name="Shape 18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6.1 Online Front Page</a:t>
              </a:r>
            </a:p>
          </p:txBody>
        </p:sp>
      </p:grpSp>
      <p:sp>
        <p:nvSpPr>
          <p:cNvPr id="188" name="Shape 188"/>
          <p:cNvSpPr/>
          <p:nvPr/>
        </p:nvSpPr>
        <p:spPr>
          <a:xfrm>
            <a:off x="1648354" y="-1"/>
            <a:ext cx="9708092" cy="150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825500">
              <a:lnSpc>
                <a:spcPct val="90000"/>
              </a:lnSpc>
              <a:defRPr b="1" sz="5000">
                <a:solidFill>
                  <a:srgbClr val="58B0D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Electronic Permit System: Core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Reporting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025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1023" name="Shape 102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5.4. Other Treaties</a:t>
              </a:r>
            </a:p>
          </p:txBody>
        </p:sp>
      </p:grpSp>
      <p:grpSp>
        <p:nvGrpSpPr>
          <p:cNvPr id="1028" name="Group 1028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1026" name="Shape 102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5.2. ABS CHM</a:t>
              </a:r>
            </a:p>
          </p:txBody>
        </p:sp>
      </p:grpSp>
      <p:grpSp>
        <p:nvGrpSpPr>
          <p:cNvPr id="1031" name="Group 1031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1029" name="Shape 102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5.3. Plant Treaty</a:t>
              </a:r>
            </a:p>
          </p:txBody>
        </p:sp>
      </p:grpSp>
      <p:grpSp>
        <p:nvGrpSpPr>
          <p:cNvPr id="1034" name="Group 1034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1032" name="Shape 103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5.1. Nagoya Protocol</a:t>
              </a:r>
            </a:p>
          </p:txBody>
        </p:sp>
      </p:grpSp>
      <p:grpSp>
        <p:nvGrpSpPr>
          <p:cNvPr id="1037" name="Group 1037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1035" name="Shape 103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1040" name="Group 1040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1038" name="Shape 103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1043" name="Group 1043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1041" name="Shape 104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grpSp>
        <p:nvGrpSpPr>
          <p:cNvPr id="1046" name="Group 1046"/>
          <p:cNvGrpSpPr/>
          <p:nvPr/>
        </p:nvGrpSpPr>
        <p:grpSpPr>
          <a:xfrm>
            <a:off x="566610" y="6993211"/>
            <a:ext cx="3413381" cy="965390"/>
            <a:chOff x="0" y="0"/>
            <a:chExt cx="3413379" cy="965389"/>
          </a:xfrm>
        </p:grpSpPr>
        <p:sp>
          <p:nvSpPr>
            <p:cNvPr id="1044" name="Shape 104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5.5. Other Processes</a:t>
              </a:r>
            </a:p>
          </p:txBody>
        </p:sp>
      </p:grpSp>
      <p:grpSp>
        <p:nvGrpSpPr>
          <p:cNvPr id="1049" name="Group 1049"/>
          <p:cNvGrpSpPr/>
          <p:nvPr/>
        </p:nvGrpSpPr>
        <p:grpSpPr>
          <a:xfrm>
            <a:off x="4986210" y="1791173"/>
            <a:ext cx="3413381" cy="965391"/>
            <a:chOff x="0" y="0"/>
            <a:chExt cx="3413379" cy="965389"/>
          </a:xfrm>
        </p:grpSpPr>
        <p:sp>
          <p:nvSpPr>
            <p:cNvPr id="1047" name="Shape 104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National Reports</a:t>
              </a:r>
            </a:p>
          </p:txBody>
        </p:sp>
      </p:grpSp>
      <p:grpSp>
        <p:nvGrpSpPr>
          <p:cNvPr id="1052" name="Group 1052"/>
          <p:cNvGrpSpPr/>
          <p:nvPr/>
        </p:nvGrpSpPr>
        <p:grpSpPr>
          <a:xfrm>
            <a:off x="4986210" y="3050583"/>
            <a:ext cx="3413381" cy="965390"/>
            <a:chOff x="0" y="0"/>
            <a:chExt cx="3413379" cy="965389"/>
          </a:xfrm>
        </p:grpSpPr>
        <p:sp>
          <p:nvSpPr>
            <p:cNvPr id="1050" name="Shape 105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1800"/>
              </a:pPr>
              <a:r>
                <a:rPr sz="1600"/>
                <a:t>Compliance</a:t>
              </a:r>
              <a:r>
                <a:t> </a:t>
              </a:r>
              <a:r>
                <a:rPr sz="1600"/>
                <a:t>Committee</a:t>
              </a:r>
            </a:p>
          </p:txBody>
        </p:sp>
      </p:grpSp>
      <p:sp>
        <p:nvSpPr>
          <p:cNvPr id="1053" name="Shape 1053"/>
          <p:cNvSpPr/>
          <p:nvPr/>
        </p:nvSpPr>
        <p:spPr>
          <a:xfrm>
            <a:off x="3987800" y="2273868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roup 1057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1055" name="Shape 105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5.4. Other Treaties</a:t>
              </a:r>
            </a:p>
          </p:txBody>
        </p:sp>
      </p:grpSp>
      <p:grpSp>
        <p:nvGrpSpPr>
          <p:cNvPr id="1060" name="Group 1060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1058" name="Shape 105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5.2. ABS CHM</a:t>
              </a:r>
            </a:p>
          </p:txBody>
        </p:sp>
      </p:grpSp>
      <p:grpSp>
        <p:nvGrpSpPr>
          <p:cNvPr id="1063" name="Group 1063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1061" name="Shape 106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5.1. Nagoya Protocol</a:t>
              </a:r>
            </a:p>
          </p:txBody>
        </p:sp>
      </p:grpSp>
      <p:grpSp>
        <p:nvGrpSpPr>
          <p:cNvPr id="1066" name="Group 1066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1064" name="Shape 106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1069" name="Group 1069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1067" name="Shape 106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1072" name="Group 1072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1070" name="Shape 107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grpSp>
        <p:nvGrpSpPr>
          <p:cNvPr id="1075" name="Group 1075"/>
          <p:cNvGrpSpPr/>
          <p:nvPr/>
        </p:nvGrpSpPr>
        <p:grpSpPr>
          <a:xfrm>
            <a:off x="566610" y="6996101"/>
            <a:ext cx="3413381" cy="965390"/>
            <a:chOff x="0" y="0"/>
            <a:chExt cx="3413379" cy="965389"/>
          </a:xfrm>
        </p:grpSpPr>
        <p:sp>
          <p:nvSpPr>
            <p:cNvPr id="1073" name="Shape 107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5.5. Other Processes</a:t>
              </a:r>
            </a:p>
          </p:txBody>
        </p:sp>
      </p:grpSp>
      <p:grpSp>
        <p:nvGrpSpPr>
          <p:cNvPr id="1078" name="Group 1078"/>
          <p:cNvGrpSpPr/>
          <p:nvPr/>
        </p:nvGrpSpPr>
        <p:grpSpPr>
          <a:xfrm>
            <a:off x="4973510" y="3104748"/>
            <a:ext cx="3413381" cy="965390"/>
            <a:chOff x="0" y="0"/>
            <a:chExt cx="3413379" cy="965389"/>
          </a:xfrm>
        </p:grpSpPr>
        <p:sp>
          <p:nvSpPr>
            <p:cNvPr id="1076" name="Shape 107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Categories</a:t>
              </a:r>
            </a:p>
          </p:txBody>
        </p:sp>
      </p:grpSp>
      <p:sp>
        <p:nvSpPr>
          <p:cNvPr id="1079" name="Shape 1079"/>
          <p:cNvSpPr/>
          <p:nvPr/>
        </p:nvSpPr>
        <p:spPr>
          <a:xfrm>
            <a:off x="3975100" y="3587443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082" name="Group 1082"/>
          <p:cNvGrpSpPr/>
          <p:nvPr/>
        </p:nvGrpSpPr>
        <p:grpSpPr>
          <a:xfrm>
            <a:off x="4948110" y="4374212"/>
            <a:ext cx="3413381" cy="965391"/>
            <a:chOff x="0" y="0"/>
            <a:chExt cx="3413379" cy="965389"/>
          </a:xfrm>
        </p:grpSpPr>
        <p:sp>
          <p:nvSpPr>
            <p:cNvPr id="1080" name="Shape 108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As Required</a:t>
              </a:r>
            </a:p>
          </p:txBody>
        </p:sp>
      </p:grpSp>
      <p:sp>
        <p:nvSpPr>
          <p:cNvPr id="1083" name="Shape 1083"/>
          <p:cNvSpPr/>
          <p:nvPr/>
        </p:nvSpPr>
        <p:spPr>
          <a:xfrm>
            <a:off x="3949700" y="4856907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086" name="Group 1086"/>
          <p:cNvGrpSpPr/>
          <p:nvPr/>
        </p:nvGrpSpPr>
        <p:grpSpPr>
          <a:xfrm>
            <a:off x="4986210" y="5643677"/>
            <a:ext cx="3413381" cy="965390"/>
            <a:chOff x="0" y="0"/>
            <a:chExt cx="3413379" cy="965389"/>
          </a:xfrm>
        </p:grpSpPr>
        <p:sp>
          <p:nvSpPr>
            <p:cNvPr id="1084" name="Shape 108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As Required</a:t>
              </a:r>
            </a:p>
          </p:txBody>
        </p:sp>
      </p:grpSp>
      <p:sp>
        <p:nvSpPr>
          <p:cNvPr id="1087" name="Shape 1087"/>
          <p:cNvSpPr/>
          <p:nvPr/>
        </p:nvSpPr>
        <p:spPr>
          <a:xfrm>
            <a:off x="3987800" y="6126372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090" name="Group 1090"/>
          <p:cNvGrpSpPr/>
          <p:nvPr/>
        </p:nvGrpSpPr>
        <p:grpSpPr>
          <a:xfrm>
            <a:off x="4986210" y="6913141"/>
            <a:ext cx="3413381" cy="965390"/>
            <a:chOff x="0" y="0"/>
            <a:chExt cx="3413379" cy="965389"/>
          </a:xfrm>
        </p:grpSpPr>
        <p:sp>
          <p:nvSpPr>
            <p:cNvPr id="1088" name="Shape 108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As Required</a:t>
              </a:r>
            </a:p>
          </p:txBody>
        </p:sp>
      </p:grpSp>
      <p:sp>
        <p:nvSpPr>
          <p:cNvPr id="1091" name="Shape 1091"/>
          <p:cNvSpPr/>
          <p:nvPr/>
        </p:nvSpPr>
        <p:spPr>
          <a:xfrm>
            <a:off x="3987800" y="7395836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094" name="Group 1094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1092" name="Shape 109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5.3. Plant Treaty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Structure (draft)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roup 1100"/>
          <p:cNvGrpSpPr/>
          <p:nvPr/>
        </p:nvGrpSpPr>
        <p:grpSpPr>
          <a:xfrm>
            <a:off x="9220200" y="257062"/>
            <a:ext cx="3413380" cy="1009876"/>
            <a:chOff x="0" y="0"/>
            <a:chExt cx="3413379" cy="1009875"/>
          </a:xfrm>
        </p:grpSpPr>
        <p:sp>
          <p:nvSpPr>
            <p:cNvPr id="1098" name="Shape 1098"/>
            <p:cNvSpPr/>
            <p:nvPr/>
          </p:nvSpPr>
          <p:spPr>
            <a:xfrm>
              <a:off x="0" y="0"/>
              <a:ext cx="3413380" cy="1009876"/>
            </a:xfrm>
            <a:prstGeom prst="roundRect">
              <a:avLst>
                <a:gd name="adj" fmla="val 15000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204229" y="200059"/>
              <a:ext cx="3004921" cy="60975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ABS Clearing House Mechanism</a:t>
              </a:r>
            </a:p>
          </p:txBody>
        </p:sp>
      </p:grpSp>
      <p:grpSp>
        <p:nvGrpSpPr>
          <p:cNvPr id="1103" name="Group 1103"/>
          <p:cNvGrpSpPr/>
          <p:nvPr/>
        </p:nvGrpSpPr>
        <p:grpSpPr>
          <a:xfrm>
            <a:off x="4356100" y="2149510"/>
            <a:ext cx="4292600" cy="1270001"/>
            <a:chOff x="0" y="279400"/>
            <a:chExt cx="4292600" cy="1270000"/>
          </a:xfrm>
        </p:grpSpPr>
        <p:sp>
          <p:nvSpPr>
            <p:cNvPr id="1101" name="Shape 1101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627337" y="722206"/>
              <a:ext cx="3037926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Online System Front Page</a:t>
              </a:r>
            </a:p>
          </p:txBody>
        </p:sp>
      </p:grpSp>
      <p:grpSp>
        <p:nvGrpSpPr>
          <p:cNvPr id="1106" name="Group 1106"/>
          <p:cNvGrpSpPr/>
          <p:nvPr/>
        </p:nvGrpSpPr>
        <p:grpSpPr>
          <a:xfrm>
            <a:off x="9220200" y="1901748"/>
            <a:ext cx="3413380" cy="965390"/>
            <a:chOff x="0" y="0"/>
            <a:chExt cx="3413379" cy="965389"/>
          </a:xfrm>
        </p:grpSpPr>
        <p:sp>
          <p:nvSpPr>
            <p:cNvPr id="1104" name="Shape 110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Data Tables</a:t>
              </a:r>
            </a:p>
          </p:txBody>
        </p:sp>
      </p:grpSp>
      <p:grpSp>
        <p:nvGrpSpPr>
          <p:cNvPr id="1109" name="Group 1109"/>
          <p:cNvGrpSpPr/>
          <p:nvPr/>
        </p:nvGrpSpPr>
        <p:grpSpPr>
          <a:xfrm>
            <a:off x="9220200" y="4978305"/>
            <a:ext cx="3413380" cy="965390"/>
            <a:chOff x="0" y="0"/>
            <a:chExt cx="3413379" cy="965389"/>
          </a:xfrm>
        </p:grpSpPr>
        <p:sp>
          <p:nvSpPr>
            <p:cNvPr id="1107" name="Shape 110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.pdf</a:t>
              </a:r>
            </a:p>
          </p:txBody>
        </p:sp>
      </p:grpSp>
      <p:grpSp>
        <p:nvGrpSpPr>
          <p:cNvPr id="1112" name="Group 1112"/>
          <p:cNvGrpSpPr/>
          <p:nvPr/>
        </p:nvGrpSpPr>
        <p:grpSpPr>
          <a:xfrm>
            <a:off x="9220200" y="3440026"/>
            <a:ext cx="3413380" cy="965391"/>
            <a:chOff x="0" y="0"/>
            <a:chExt cx="3413379" cy="965389"/>
          </a:xfrm>
        </p:grpSpPr>
        <p:sp>
          <p:nvSpPr>
            <p:cNvPr id="1110" name="Shape 111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text files</a:t>
              </a:r>
            </a:p>
          </p:txBody>
        </p:sp>
      </p:grpSp>
      <p:sp>
        <p:nvSpPr>
          <p:cNvPr id="1113" name="Shape 1113"/>
          <p:cNvSpPr/>
          <p:nvPr/>
        </p:nvSpPr>
        <p:spPr>
          <a:xfrm flipV="1">
            <a:off x="8041114" y="2819999"/>
            <a:ext cx="1190043" cy="11900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14" name="Shape 1114"/>
          <p:cNvSpPr/>
          <p:nvPr/>
        </p:nvSpPr>
        <p:spPr>
          <a:xfrm>
            <a:off x="10926889" y="5953385"/>
            <a:ext cx="1" cy="6154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17" name="Group 1117"/>
          <p:cNvGrpSpPr/>
          <p:nvPr/>
        </p:nvGrpSpPr>
        <p:grpSpPr>
          <a:xfrm>
            <a:off x="9220200" y="8178705"/>
            <a:ext cx="3413380" cy="965390"/>
            <a:chOff x="0" y="0"/>
            <a:chExt cx="3413379" cy="965389"/>
          </a:xfrm>
        </p:grpSpPr>
        <p:sp>
          <p:nvSpPr>
            <p:cNvPr id="1115" name="Shape 111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Physical Archive</a:t>
              </a:r>
            </a:p>
          </p:txBody>
        </p:sp>
      </p:grpSp>
      <p:sp>
        <p:nvSpPr>
          <p:cNvPr id="1118" name="Shape 1118"/>
          <p:cNvSpPr/>
          <p:nvPr/>
        </p:nvSpPr>
        <p:spPr>
          <a:xfrm flipV="1">
            <a:off x="2057893" y="3927557"/>
            <a:ext cx="1" cy="11999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19" name="Shape 1119"/>
          <p:cNvSpPr/>
          <p:nvPr/>
        </p:nvSpPr>
        <p:spPr>
          <a:xfrm flipH="1">
            <a:off x="114300" y="952500"/>
            <a:ext cx="1" cy="60670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22" name="Group 1122"/>
          <p:cNvGrpSpPr/>
          <p:nvPr/>
        </p:nvGrpSpPr>
        <p:grpSpPr>
          <a:xfrm>
            <a:off x="4356100" y="127000"/>
            <a:ext cx="4292600" cy="1270000"/>
            <a:chOff x="0" y="279400"/>
            <a:chExt cx="4292600" cy="1270000"/>
          </a:xfrm>
        </p:grpSpPr>
        <p:sp>
          <p:nvSpPr>
            <p:cNvPr id="1120" name="Shape 1120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47977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49561" y="722206"/>
              <a:ext cx="1993478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Outline Structure</a:t>
              </a:r>
            </a:p>
          </p:txBody>
        </p:sp>
      </p:grpSp>
      <p:sp>
        <p:nvSpPr>
          <p:cNvPr id="1123" name="Shape 1123"/>
          <p:cNvSpPr/>
          <p:nvPr/>
        </p:nvSpPr>
        <p:spPr>
          <a:xfrm>
            <a:off x="6502399" y="1371694"/>
            <a:ext cx="1" cy="7301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26" name="Group 1126"/>
          <p:cNvGrpSpPr/>
          <p:nvPr/>
        </p:nvGrpSpPr>
        <p:grpSpPr>
          <a:xfrm>
            <a:off x="4777891" y="3932412"/>
            <a:ext cx="3413381" cy="965391"/>
            <a:chOff x="0" y="0"/>
            <a:chExt cx="3413379" cy="965389"/>
          </a:xfrm>
        </p:grpSpPr>
        <p:sp>
          <p:nvSpPr>
            <p:cNvPr id="1124" name="Shape 112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Server Software</a:t>
              </a:r>
            </a:p>
          </p:txBody>
        </p:sp>
      </p:grpSp>
      <p:grpSp>
        <p:nvGrpSpPr>
          <p:cNvPr id="1129" name="Group 1129"/>
          <p:cNvGrpSpPr/>
          <p:nvPr/>
        </p:nvGrpSpPr>
        <p:grpSpPr>
          <a:xfrm>
            <a:off x="351203" y="6578505"/>
            <a:ext cx="3413381" cy="965390"/>
            <a:chOff x="0" y="0"/>
            <a:chExt cx="3413379" cy="965389"/>
          </a:xfrm>
        </p:grpSpPr>
        <p:sp>
          <p:nvSpPr>
            <p:cNvPr id="1127" name="Shape 112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5E9B6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Analytics Software</a:t>
              </a:r>
            </a:p>
          </p:txBody>
        </p:sp>
      </p:grpSp>
      <p:grpSp>
        <p:nvGrpSpPr>
          <p:cNvPr id="1132" name="Group 1132"/>
          <p:cNvGrpSpPr/>
          <p:nvPr/>
        </p:nvGrpSpPr>
        <p:grpSpPr>
          <a:xfrm>
            <a:off x="9240217" y="6578505"/>
            <a:ext cx="3413381" cy="965390"/>
            <a:chOff x="0" y="0"/>
            <a:chExt cx="3413379" cy="965389"/>
          </a:xfrm>
        </p:grpSpPr>
        <p:sp>
          <p:nvSpPr>
            <p:cNvPr id="1130" name="Shape 113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mobile data access</a:t>
              </a:r>
            </a:p>
          </p:txBody>
        </p:sp>
      </p:grpSp>
      <p:grpSp>
        <p:nvGrpSpPr>
          <p:cNvPr id="1135" name="Group 1135"/>
          <p:cNvGrpSpPr/>
          <p:nvPr/>
        </p:nvGrpSpPr>
        <p:grpSpPr>
          <a:xfrm>
            <a:off x="4795710" y="8178705"/>
            <a:ext cx="3413381" cy="965390"/>
            <a:chOff x="0" y="0"/>
            <a:chExt cx="3413379" cy="965389"/>
          </a:xfrm>
        </p:grpSpPr>
        <p:sp>
          <p:nvSpPr>
            <p:cNvPr id="1133" name="Shape 113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Hardware</a:t>
              </a:r>
            </a:p>
          </p:txBody>
        </p:sp>
      </p:grpSp>
      <p:sp>
        <p:nvSpPr>
          <p:cNvPr id="1136" name="Shape 1136"/>
          <p:cNvSpPr/>
          <p:nvPr/>
        </p:nvSpPr>
        <p:spPr>
          <a:xfrm>
            <a:off x="10946907" y="4415107"/>
            <a:ext cx="1" cy="5535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37" name="Shape 1137"/>
          <p:cNvSpPr/>
          <p:nvPr/>
        </p:nvSpPr>
        <p:spPr>
          <a:xfrm>
            <a:off x="10926890" y="2876828"/>
            <a:ext cx="1" cy="5714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38" name="Shape 1138"/>
          <p:cNvSpPr/>
          <p:nvPr/>
        </p:nvSpPr>
        <p:spPr>
          <a:xfrm>
            <a:off x="6492391" y="3451236"/>
            <a:ext cx="1" cy="4766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39" name="Shape 1139"/>
          <p:cNvSpPr/>
          <p:nvPr/>
        </p:nvSpPr>
        <p:spPr>
          <a:xfrm>
            <a:off x="6492391" y="5982150"/>
            <a:ext cx="1" cy="6154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40" name="Shape 1140"/>
          <p:cNvSpPr/>
          <p:nvPr/>
        </p:nvSpPr>
        <p:spPr>
          <a:xfrm>
            <a:off x="6492391" y="7582350"/>
            <a:ext cx="1" cy="6154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43" name="Group 1143"/>
          <p:cNvGrpSpPr/>
          <p:nvPr/>
        </p:nvGrpSpPr>
        <p:grpSpPr>
          <a:xfrm>
            <a:off x="351203" y="4978305"/>
            <a:ext cx="3413381" cy="965390"/>
            <a:chOff x="0" y="0"/>
            <a:chExt cx="3413379" cy="965389"/>
          </a:xfrm>
        </p:grpSpPr>
        <p:sp>
          <p:nvSpPr>
            <p:cNvPr id="1141" name="Shape 114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Monitoring Queries</a:t>
              </a:r>
            </a:p>
          </p:txBody>
        </p:sp>
      </p:grpSp>
      <p:sp>
        <p:nvSpPr>
          <p:cNvPr id="1144" name="Shape 1144"/>
          <p:cNvSpPr/>
          <p:nvPr/>
        </p:nvSpPr>
        <p:spPr>
          <a:xfrm flipV="1">
            <a:off x="3745763" y="6261100"/>
            <a:ext cx="1032129" cy="8001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45" name="Shape 1145"/>
          <p:cNvSpPr/>
          <p:nvPr/>
        </p:nvSpPr>
        <p:spPr>
          <a:xfrm>
            <a:off x="8174870" y="7484493"/>
            <a:ext cx="1065348" cy="7130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48" name="Group 1148"/>
          <p:cNvGrpSpPr/>
          <p:nvPr/>
        </p:nvGrpSpPr>
        <p:grpSpPr>
          <a:xfrm>
            <a:off x="351203" y="8178705"/>
            <a:ext cx="3413381" cy="965390"/>
            <a:chOff x="0" y="0"/>
            <a:chExt cx="3413379" cy="965389"/>
          </a:xfrm>
        </p:grpSpPr>
        <p:sp>
          <p:nvSpPr>
            <p:cNvPr id="1146" name="Shape 114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Secure Backup</a:t>
              </a:r>
            </a:p>
          </p:txBody>
        </p:sp>
      </p:grpSp>
      <p:sp>
        <p:nvSpPr>
          <p:cNvPr id="1149" name="Shape 1149"/>
          <p:cNvSpPr/>
          <p:nvPr/>
        </p:nvSpPr>
        <p:spPr>
          <a:xfrm flipH="1">
            <a:off x="3755658" y="7430179"/>
            <a:ext cx="1185444" cy="8216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52" name="Group 1152"/>
          <p:cNvGrpSpPr/>
          <p:nvPr/>
        </p:nvGrpSpPr>
        <p:grpSpPr>
          <a:xfrm>
            <a:off x="4795710" y="6603905"/>
            <a:ext cx="3413381" cy="965390"/>
            <a:chOff x="0" y="0"/>
            <a:chExt cx="3413379" cy="965389"/>
          </a:xfrm>
        </p:grpSpPr>
        <p:sp>
          <p:nvSpPr>
            <p:cNvPr id="1150" name="Shape 115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Data Archive</a:t>
              </a:r>
            </a:p>
          </p:txBody>
        </p:sp>
      </p:grpSp>
      <p:sp>
        <p:nvSpPr>
          <p:cNvPr id="1153" name="Shape 1153"/>
          <p:cNvSpPr/>
          <p:nvPr/>
        </p:nvSpPr>
        <p:spPr>
          <a:xfrm flipV="1">
            <a:off x="2057893" y="2575286"/>
            <a:ext cx="1" cy="418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54" name="Shape 1154"/>
          <p:cNvSpPr/>
          <p:nvPr/>
        </p:nvSpPr>
        <p:spPr>
          <a:xfrm flipV="1">
            <a:off x="2057893" y="1223015"/>
            <a:ext cx="1" cy="418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57" name="Group 1157"/>
          <p:cNvGrpSpPr/>
          <p:nvPr/>
        </p:nvGrpSpPr>
        <p:grpSpPr>
          <a:xfrm>
            <a:off x="351203" y="279305"/>
            <a:ext cx="3413381" cy="965390"/>
            <a:chOff x="0" y="0"/>
            <a:chExt cx="3413379" cy="965389"/>
          </a:xfrm>
        </p:grpSpPr>
        <p:sp>
          <p:nvSpPr>
            <p:cNvPr id="1155" name="Shape 115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Patent Databases</a:t>
              </a:r>
            </a:p>
          </p:txBody>
        </p:sp>
      </p:grpSp>
      <p:grpSp>
        <p:nvGrpSpPr>
          <p:cNvPr id="1160" name="Group 1160"/>
          <p:cNvGrpSpPr/>
          <p:nvPr/>
        </p:nvGrpSpPr>
        <p:grpSpPr>
          <a:xfrm>
            <a:off x="351203" y="1619178"/>
            <a:ext cx="3413381" cy="965391"/>
            <a:chOff x="0" y="0"/>
            <a:chExt cx="3413379" cy="965389"/>
          </a:xfrm>
        </p:grpSpPr>
        <p:sp>
          <p:nvSpPr>
            <p:cNvPr id="1158" name="Shape 115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Literature Databases</a:t>
              </a:r>
            </a:p>
          </p:txBody>
        </p:sp>
      </p:grpSp>
      <p:grpSp>
        <p:nvGrpSpPr>
          <p:cNvPr id="1163" name="Group 1163"/>
          <p:cNvGrpSpPr/>
          <p:nvPr/>
        </p:nvGrpSpPr>
        <p:grpSpPr>
          <a:xfrm>
            <a:off x="351203" y="2962168"/>
            <a:ext cx="3413381" cy="965390"/>
            <a:chOff x="0" y="0"/>
            <a:chExt cx="3413379" cy="965389"/>
          </a:xfrm>
        </p:grpSpPr>
        <p:sp>
          <p:nvSpPr>
            <p:cNvPr id="1161" name="Shape 116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Other Data Sources</a:t>
              </a:r>
            </a:p>
          </p:txBody>
        </p:sp>
      </p:grpSp>
      <p:grpSp>
        <p:nvGrpSpPr>
          <p:cNvPr id="1166" name="Group 1166"/>
          <p:cNvGrpSpPr/>
          <p:nvPr/>
        </p:nvGrpSpPr>
        <p:grpSpPr>
          <a:xfrm>
            <a:off x="4777891" y="5324475"/>
            <a:ext cx="3413381" cy="965390"/>
            <a:chOff x="0" y="0"/>
            <a:chExt cx="3413379" cy="965389"/>
          </a:xfrm>
        </p:grpSpPr>
        <p:sp>
          <p:nvSpPr>
            <p:cNvPr id="1164" name="Shape 116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Database Software</a:t>
              </a:r>
            </a:p>
          </p:txBody>
        </p:sp>
      </p:grpSp>
      <p:sp>
        <p:nvSpPr>
          <p:cNvPr id="1167" name="Shape 1167"/>
          <p:cNvSpPr/>
          <p:nvPr/>
        </p:nvSpPr>
        <p:spPr>
          <a:xfrm>
            <a:off x="6502400" y="4913542"/>
            <a:ext cx="1" cy="418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roup 1173"/>
          <p:cNvGrpSpPr/>
          <p:nvPr/>
        </p:nvGrpSpPr>
        <p:grpSpPr>
          <a:xfrm>
            <a:off x="4356100" y="317547"/>
            <a:ext cx="4292600" cy="1270001"/>
            <a:chOff x="0" y="279400"/>
            <a:chExt cx="4292600" cy="1270000"/>
          </a:xfrm>
        </p:grpSpPr>
        <p:sp>
          <p:nvSpPr>
            <p:cNvPr id="1171" name="Shape 1171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001352" y="722206"/>
              <a:ext cx="2289896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Resources Needed</a:t>
              </a:r>
            </a:p>
          </p:txBody>
        </p:sp>
      </p:grpSp>
      <p:grpSp>
        <p:nvGrpSpPr>
          <p:cNvPr id="1176" name="Group 1176"/>
          <p:cNvGrpSpPr/>
          <p:nvPr/>
        </p:nvGrpSpPr>
        <p:grpSpPr>
          <a:xfrm>
            <a:off x="249110" y="469852"/>
            <a:ext cx="3413380" cy="965390"/>
            <a:chOff x="0" y="0"/>
            <a:chExt cx="3413379" cy="965389"/>
          </a:xfrm>
        </p:grpSpPr>
        <p:sp>
          <p:nvSpPr>
            <p:cNvPr id="1174" name="Shape 117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Patent Databases</a:t>
              </a:r>
            </a:p>
          </p:txBody>
        </p:sp>
      </p:grpSp>
      <p:grpSp>
        <p:nvGrpSpPr>
          <p:cNvPr id="1179" name="Group 1179"/>
          <p:cNvGrpSpPr/>
          <p:nvPr/>
        </p:nvGrpSpPr>
        <p:grpSpPr>
          <a:xfrm>
            <a:off x="249110" y="1879481"/>
            <a:ext cx="3413380" cy="965391"/>
            <a:chOff x="0" y="0"/>
            <a:chExt cx="3413379" cy="965389"/>
          </a:xfrm>
        </p:grpSpPr>
        <p:sp>
          <p:nvSpPr>
            <p:cNvPr id="1177" name="Shape 117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Literature Databases</a:t>
              </a:r>
            </a:p>
          </p:txBody>
        </p:sp>
      </p:grpSp>
      <p:grpSp>
        <p:nvGrpSpPr>
          <p:cNvPr id="1182" name="Group 1182"/>
          <p:cNvGrpSpPr/>
          <p:nvPr/>
        </p:nvGrpSpPr>
        <p:grpSpPr>
          <a:xfrm>
            <a:off x="249110" y="3136805"/>
            <a:ext cx="3413380" cy="965390"/>
            <a:chOff x="0" y="0"/>
            <a:chExt cx="3413379" cy="965389"/>
          </a:xfrm>
        </p:grpSpPr>
        <p:sp>
          <p:nvSpPr>
            <p:cNvPr id="1180" name="Shape 118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Other Data Sources</a:t>
              </a:r>
            </a:p>
          </p:txBody>
        </p:sp>
      </p:grpSp>
      <p:grpSp>
        <p:nvGrpSpPr>
          <p:cNvPr id="1185" name="Group 1185"/>
          <p:cNvGrpSpPr/>
          <p:nvPr/>
        </p:nvGrpSpPr>
        <p:grpSpPr>
          <a:xfrm>
            <a:off x="249110" y="8166100"/>
            <a:ext cx="3413380" cy="965390"/>
            <a:chOff x="0" y="0"/>
            <a:chExt cx="3413379" cy="965389"/>
          </a:xfrm>
        </p:grpSpPr>
        <p:sp>
          <p:nvSpPr>
            <p:cNvPr id="1183" name="Shape 118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Other Software</a:t>
              </a:r>
            </a:p>
          </p:txBody>
        </p:sp>
      </p:grpSp>
      <p:grpSp>
        <p:nvGrpSpPr>
          <p:cNvPr id="1188" name="Group 1188"/>
          <p:cNvGrpSpPr/>
          <p:nvPr/>
        </p:nvGrpSpPr>
        <p:grpSpPr>
          <a:xfrm>
            <a:off x="4795710" y="3136805"/>
            <a:ext cx="3413381" cy="965390"/>
            <a:chOff x="0" y="0"/>
            <a:chExt cx="3413379" cy="965389"/>
          </a:xfrm>
        </p:grpSpPr>
        <p:sp>
          <p:nvSpPr>
            <p:cNvPr id="1186" name="Shape 118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Computers</a:t>
              </a:r>
            </a:p>
          </p:txBody>
        </p:sp>
      </p:grpSp>
      <p:grpSp>
        <p:nvGrpSpPr>
          <p:cNvPr id="1191" name="Group 1191"/>
          <p:cNvGrpSpPr/>
          <p:nvPr/>
        </p:nvGrpSpPr>
        <p:grpSpPr>
          <a:xfrm>
            <a:off x="9342310" y="1879481"/>
            <a:ext cx="3413381" cy="965391"/>
            <a:chOff x="0" y="0"/>
            <a:chExt cx="3413379" cy="965389"/>
          </a:xfrm>
        </p:grpSpPr>
        <p:sp>
          <p:nvSpPr>
            <p:cNvPr id="1189" name="Shape 118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Programmer(s)</a:t>
              </a:r>
            </a:p>
          </p:txBody>
        </p:sp>
      </p:grpSp>
      <p:grpSp>
        <p:nvGrpSpPr>
          <p:cNvPr id="1194" name="Group 1194"/>
          <p:cNvGrpSpPr/>
          <p:nvPr/>
        </p:nvGrpSpPr>
        <p:grpSpPr>
          <a:xfrm>
            <a:off x="9342310" y="469852"/>
            <a:ext cx="3413381" cy="965390"/>
            <a:chOff x="0" y="0"/>
            <a:chExt cx="3413379" cy="965389"/>
          </a:xfrm>
        </p:grpSpPr>
        <p:sp>
          <p:nvSpPr>
            <p:cNvPr id="1192" name="Shape 119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Human Resources</a:t>
              </a:r>
            </a:p>
          </p:txBody>
        </p:sp>
      </p:grpSp>
      <p:grpSp>
        <p:nvGrpSpPr>
          <p:cNvPr id="1197" name="Group 1197"/>
          <p:cNvGrpSpPr/>
          <p:nvPr/>
        </p:nvGrpSpPr>
        <p:grpSpPr>
          <a:xfrm>
            <a:off x="9342310" y="3136805"/>
            <a:ext cx="3413381" cy="965390"/>
            <a:chOff x="0" y="0"/>
            <a:chExt cx="3413379" cy="965389"/>
          </a:xfrm>
        </p:grpSpPr>
        <p:sp>
          <p:nvSpPr>
            <p:cNvPr id="1195" name="Shape 119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Trainers</a:t>
              </a:r>
            </a:p>
          </p:txBody>
        </p:sp>
      </p:grpSp>
      <p:grpSp>
        <p:nvGrpSpPr>
          <p:cNvPr id="1200" name="Group 1200"/>
          <p:cNvGrpSpPr/>
          <p:nvPr/>
        </p:nvGrpSpPr>
        <p:grpSpPr>
          <a:xfrm>
            <a:off x="4795710" y="4394129"/>
            <a:ext cx="3413381" cy="965390"/>
            <a:chOff x="0" y="0"/>
            <a:chExt cx="3413379" cy="965389"/>
          </a:xfrm>
        </p:grpSpPr>
        <p:sp>
          <p:nvSpPr>
            <p:cNvPr id="1198" name="Shape 119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Hard Drives</a:t>
              </a:r>
            </a:p>
          </p:txBody>
        </p:sp>
      </p:grpSp>
      <p:grpSp>
        <p:nvGrpSpPr>
          <p:cNvPr id="1203" name="Group 1203"/>
          <p:cNvGrpSpPr/>
          <p:nvPr/>
        </p:nvGrpSpPr>
        <p:grpSpPr>
          <a:xfrm>
            <a:off x="249110" y="4394129"/>
            <a:ext cx="3413380" cy="965390"/>
            <a:chOff x="0" y="0"/>
            <a:chExt cx="3413379" cy="965389"/>
          </a:xfrm>
        </p:grpSpPr>
        <p:sp>
          <p:nvSpPr>
            <p:cNvPr id="1201" name="Shape 120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Analytics Software</a:t>
              </a:r>
            </a:p>
          </p:txBody>
        </p:sp>
      </p:grpSp>
      <p:grpSp>
        <p:nvGrpSpPr>
          <p:cNvPr id="1206" name="Group 1206"/>
          <p:cNvGrpSpPr/>
          <p:nvPr/>
        </p:nvGrpSpPr>
        <p:grpSpPr>
          <a:xfrm>
            <a:off x="4795710" y="6908776"/>
            <a:ext cx="3413381" cy="965391"/>
            <a:chOff x="0" y="0"/>
            <a:chExt cx="3413379" cy="965389"/>
          </a:xfrm>
        </p:grpSpPr>
        <p:sp>
          <p:nvSpPr>
            <p:cNvPr id="1204" name="Shape 120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.pdf creator software</a:t>
              </a:r>
            </a:p>
          </p:txBody>
        </p:sp>
      </p:grpSp>
      <p:grpSp>
        <p:nvGrpSpPr>
          <p:cNvPr id="1209" name="Group 1209"/>
          <p:cNvGrpSpPr/>
          <p:nvPr/>
        </p:nvGrpSpPr>
        <p:grpSpPr>
          <a:xfrm>
            <a:off x="249110" y="5651452"/>
            <a:ext cx="3413380" cy="965391"/>
            <a:chOff x="0" y="0"/>
            <a:chExt cx="3413379" cy="965389"/>
          </a:xfrm>
        </p:grpSpPr>
        <p:sp>
          <p:nvSpPr>
            <p:cNvPr id="1207" name="Shape 120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VantagePoint</a:t>
              </a:r>
            </a:p>
          </p:txBody>
        </p:sp>
      </p:grpSp>
      <p:grpSp>
        <p:nvGrpSpPr>
          <p:cNvPr id="1212" name="Group 1212"/>
          <p:cNvGrpSpPr/>
          <p:nvPr/>
        </p:nvGrpSpPr>
        <p:grpSpPr>
          <a:xfrm>
            <a:off x="249110" y="6908776"/>
            <a:ext cx="3413380" cy="965391"/>
            <a:chOff x="0" y="0"/>
            <a:chExt cx="3413379" cy="965389"/>
          </a:xfrm>
        </p:grpSpPr>
        <p:sp>
          <p:nvSpPr>
            <p:cNvPr id="1210" name="Shape 121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Tableau</a:t>
              </a:r>
            </a:p>
          </p:txBody>
        </p:sp>
      </p:grpSp>
      <p:grpSp>
        <p:nvGrpSpPr>
          <p:cNvPr id="1215" name="Group 1215"/>
          <p:cNvGrpSpPr/>
          <p:nvPr/>
        </p:nvGrpSpPr>
        <p:grpSpPr>
          <a:xfrm>
            <a:off x="4795710" y="1879481"/>
            <a:ext cx="3413381" cy="965391"/>
            <a:chOff x="0" y="0"/>
            <a:chExt cx="3413379" cy="965389"/>
          </a:xfrm>
        </p:grpSpPr>
        <p:sp>
          <p:nvSpPr>
            <p:cNvPr id="1213" name="Shape 121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Server Software</a:t>
              </a:r>
            </a:p>
          </p:txBody>
        </p:sp>
      </p:grpSp>
      <p:grpSp>
        <p:nvGrpSpPr>
          <p:cNvPr id="1218" name="Group 1218"/>
          <p:cNvGrpSpPr/>
          <p:nvPr/>
        </p:nvGrpSpPr>
        <p:grpSpPr>
          <a:xfrm>
            <a:off x="4795710" y="5651452"/>
            <a:ext cx="3413381" cy="965391"/>
            <a:chOff x="0" y="0"/>
            <a:chExt cx="3413379" cy="965389"/>
          </a:xfrm>
        </p:grpSpPr>
        <p:sp>
          <p:nvSpPr>
            <p:cNvPr id="1216" name="Shape 121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Database software</a:t>
              </a:r>
            </a:p>
          </p:txBody>
        </p:sp>
      </p:grpSp>
      <p:grpSp>
        <p:nvGrpSpPr>
          <p:cNvPr id="1221" name="Group 1221"/>
          <p:cNvGrpSpPr/>
          <p:nvPr/>
        </p:nvGrpSpPr>
        <p:grpSpPr>
          <a:xfrm>
            <a:off x="4795710" y="8166100"/>
            <a:ext cx="3413381" cy="965390"/>
            <a:chOff x="0" y="0"/>
            <a:chExt cx="3413379" cy="965389"/>
          </a:xfrm>
        </p:grpSpPr>
        <p:sp>
          <p:nvSpPr>
            <p:cNvPr id="1219" name="Shape 121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QR writer &amp; Reader</a:t>
              </a:r>
            </a:p>
          </p:txBody>
        </p:sp>
      </p:grpSp>
      <p:grpSp>
        <p:nvGrpSpPr>
          <p:cNvPr id="1224" name="Group 1224"/>
          <p:cNvGrpSpPr/>
          <p:nvPr/>
        </p:nvGrpSpPr>
        <p:grpSpPr>
          <a:xfrm>
            <a:off x="9342310" y="8166100"/>
            <a:ext cx="3413381" cy="965390"/>
            <a:chOff x="0" y="0"/>
            <a:chExt cx="3413379" cy="965389"/>
          </a:xfrm>
        </p:grpSpPr>
        <p:sp>
          <p:nvSpPr>
            <p:cNvPr id="1222" name="Shape 122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Barcode writer/reader</a:t>
              </a:r>
            </a:p>
          </p:txBody>
        </p:sp>
      </p:grpSp>
      <p:grpSp>
        <p:nvGrpSpPr>
          <p:cNvPr id="1227" name="Group 1227"/>
          <p:cNvGrpSpPr/>
          <p:nvPr/>
        </p:nvGrpSpPr>
        <p:grpSpPr>
          <a:xfrm>
            <a:off x="9342310" y="4394129"/>
            <a:ext cx="3413381" cy="965390"/>
            <a:chOff x="0" y="0"/>
            <a:chExt cx="3413379" cy="965389"/>
          </a:xfrm>
        </p:grpSpPr>
        <p:sp>
          <p:nvSpPr>
            <p:cNvPr id="1225" name="Shape 122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Maintenance/Curation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Permit Authorities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4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192" name="Shape 192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567943" y="146200"/>
              <a:ext cx="2381343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4795710" y="5025967"/>
            <a:ext cx="3413381" cy="965390"/>
            <a:chOff x="0" y="0"/>
            <a:chExt cx="3413379" cy="965389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6" name="Shape 19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1.4. Approve/Reject</a:t>
              </a:r>
            </a:p>
          </p:txBody>
        </p:sp>
      </p:grpSp>
      <p:grpSp>
        <p:nvGrpSpPr>
          <p:cNvPr id="200" name="Group 200"/>
          <p:cNvGrpSpPr/>
          <p:nvPr/>
        </p:nvGrpSpPr>
        <p:grpSpPr>
          <a:xfrm>
            <a:off x="4795710" y="2620427"/>
            <a:ext cx="3413381" cy="965390"/>
            <a:chOff x="0" y="0"/>
            <a:chExt cx="3413379" cy="965389"/>
          </a:xfrm>
        </p:grpSpPr>
        <p:sp>
          <p:nvSpPr>
            <p:cNvPr id="198" name="Shape 19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1.2. Review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4795710" y="3823197"/>
            <a:ext cx="3413381" cy="965390"/>
            <a:chOff x="0" y="0"/>
            <a:chExt cx="3413379" cy="965389"/>
          </a:xfrm>
        </p:grpSpPr>
        <p:sp>
          <p:nvSpPr>
            <p:cNvPr id="201" name="Shape 20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1.3. Negotiate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4795710" y="1417657"/>
            <a:ext cx="3413381" cy="965390"/>
            <a:chOff x="0" y="0"/>
            <a:chExt cx="3413379" cy="965389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1.1. Enquiries</a:t>
              </a:r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4795710" y="6228737"/>
            <a:ext cx="3413381" cy="965390"/>
            <a:chOff x="0" y="0"/>
            <a:chExt cx="3413379" cy="965389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1.5. Appeals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4795710" y="7431507"/>
            <a:ext cx="3413381" cy="965390"/>
            <a:chOff x="0" y="0"/>
            <a:chExt cx="3413379" cy="965389"/>
          </a:xfrm>
        </p:grpSpPr>
        <p:sp>
          <p:nvSpPr>
            <p:cNvPr id="210" name="Shape 21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215" name="Group 215"/>
          <p:cNvGrpSpPr/>
          <p:nvPr/>
        </p:nvGrpSpPr>
        <p:grpSpPr>
          <a:xfrm>
            <a:off x="4795710" y="8634277"/>
            <a:ext cx="3413381" cy="965390"/>
            <a:chOff x="0" y="0"/>
            <a:chExt cx="3413379" cy="965389"/>
          </a:xfrm>
        </p:grpSpPr>
        <p:sp>
          <p:nvSpPr>
            <p:cNvPr id="213" name="Shape 21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216" name="Shape 216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04654" y="146200"/>
              <a:ext cx="2307921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2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09590" y="146200"/>
              <a:ext cx="2298049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4795710" y="5025967"/>
            <a:ext cx="3413381" cy="965390"/>
            <a:chOff x="0" y="0"/>
            <a:chExt cx="3413379" cy="965389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1.4. Approve/Reject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4795710" y="2620427"/>
            <a:ext cx="3413381" cy="965390"/>
            <a:chOff x="0" y="0"/>
            <a:chExt cx="3413379" cy="965389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1.2. Review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4795710" y="3823197"/>
            <a:ext cx="3413381" cy="965390"/>
            <a:chOff x="0" y="0"/>
            <a:chExt cx="3413379" cy="965389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1.3. Negotiate</a:t>
              </a:r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4795710" y="1417657"/>
            <a:ext cx="3413381" cy="965390"/>
            <a:chOff x="0" y="0"/>
            <a:chExt cx="3413379" cy="965389"/>
          </a:xfrm>
        </p:grpSpPr>
        <p:sp>
          <p:nvSpPr>
            <p:cNvPr id="232" name="Shape 23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1.1. Enquiries</a:t>
              </a:r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4795710" y="6228737"/>
            <a:ext cx="3413381" cy="965390"/>
            <a:chOff x="0" y="0"/>
            <a:chExt cx="3413379" cy="965389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1.5. Appeals</a:t>
              </a:r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9177210" y="971293"/>
            <a:ext cx="3413381" cy="965390"/>
            <a:chOff x="0" y="0"/>
            <a:chExt cx="3413379" cy="965389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Receive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9177210" y="2213550"/>
            <a:ext cx="3413381" cy="965390"/>
            <a:chOff x="0" y="0"/>
            <a:chExt cx="3413379" cy="965389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Respond</a:t>
              </a:r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8216899" y="1417282"/>
            <a:ext cx="927101" cy="1084065"/>
            <a:chOff x="0" y="0"/>
            <a:chExt cx="927100" cy="1084064"/>
          </a:xfrm>
        </p:grpSpPr>
        <p:sp>
          <p:nvSpPr>
            <p:cNvPr id="244" name="Shape 244"/>
            <p:cNvSpPr/>
            <p:nvPr/>
          </p:nvSpPr>
          <p:spPr>
            <a:xfrm flipV="1">
              <a:off x="0" y="0"/>
              <a:ext cx="927100" cy="5285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528538"/>
              <a:ext cx="927100" cy="5555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4795710" y="7431507"/>
            <a:ext cx="3413381" cy="965390"/>
            <a:chOff x="0" y="0"/>
            <a:chExt cx="3413379" cy="965389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4795710" y="8634277"/>
            <a:ext cx="3413381" cy="965390"/>
            <a:chOff x="0" y="0"/>
            <a:chExt cx="3413379" cy="965389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6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254" name="Shape 254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604654" y="146200"/>
              <a:ext cx="2307921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  <p:grpSp>
        <p:nvGrpSpPr>
          <p:cNvPr id="259" name="Group 259"/>
          <p:cNvGrpSpPr/>
          <p:nvPr/>
        </p:nvGrpSpPr>
        <p:grpSpPr>
          <a:xfrm>
            <a:off x="4795710" y="5025967"/>
            <a:ext cx="3413381" cy="965390"/>
            <a:chOff x="0" y="0"/>
            <a:chExt cx="3413379" cy="965389"/>
          </a:xfrm>
        </p:grpSpPr>
        <p:sp>
          <p:nvSpPr>
            <p:cNvPr id="257" name="Shape 25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1.4. Approve/Reject</a:t>
              </a:r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4795710" y="2620427"/>
            <a:ext cx="3413381" cy="965390"/>
            <a:chOff x="0" y="0"/>
            <a:chExt cx="3413379" cy="965389"/>
          </a:xfrm>
        </p:grpSpPr>
        <p:sp>
          <p:nvSpPr>
            <p:cNvPr id="260" name="Shape 26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1.2. Review</a:t>
              </a: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4795710" y="3823197"/>
            <a:ext cx="3413381" cy="965390"/>
            <a:chOff x="0" y="0"/>
            <a:chExt cx="3413379" cy="965389"/>
          </a:xfrm>
        </p:grpSpPr>
        <p:sp>
          <p:nvSpPr>
            <p:cNvPr id="263" name="Shape 26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1.3. Negotiate</a:t>
              </a: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4795710" y="1417657"/>
            <a:ext cx="3413381" cy="965390"/>
            <a:chOff x="0" y="0"/>
            <a:chExt cx="3413379" cy="965389"/>
          </a:xfrm>
        </p:grpSpPr>
        <p:sp>
          <p:nvSpPr>
            <p:cNvPr id="266" name="Shape 26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1.1. Enquiries</a:t>
              </a: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4795710" y="6228737"/>
            <a:ext cx="3413381" cy="965390"/>
            <a:chOff x="0" y="0"/>
            <a:chExt cx="3413379" cy="965389"/>
          </a:xfrm>
        </p:grpSpPr>
        <p:sp>
          <p:nvSpPr>
            <p:cNvPr id="269" name="Shape 26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1.5. Appeals</a:t>
              </a:r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9189910" y="1374529"/>
            <a:ext cx="3413381" cy="965390"/>
            <a:chOff x="0" y="0"/>
            <a:chExt cx="3413379" cy="965389"/>
          </a:xfrm>
        </p:grpSpPr>
        <p:sp>
          <p:nvSpPr>
            <p:cNvPr id="272" name="Shape 27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3" name="Shape 27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Review (checklist)</a:t>
              </a:r>
            </a:p>
          </p:txBody>
        </p:sp>
      </p:grpSp>
      <p:grpSp>
        <p:nvGrpSpPr>
          <p:cNvPr id="277" name="Group 277"/>
          <p:cNvGrpSpPr/>
          <p:nvPr/>
        </p:nvGrpSpPr>
        <p:grpSpPr>
          <a:xfrm>
            <a:off x="9189910" y="2616786"/>
            <a:ext cx="3413381" cy="965390"/>
            <a:chOff x="0" y="0"/>
            <a:chExt cx="3413379" cy="965389"/>
          </a:xfrm>
        </p:grpSpPr>
        <p:sp>
          <p:nvSpPr>
            <p:cNvPr id="275" name="Shape 27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Notify</a:t>
              </a:r>
            </a:p>
          </p:txBody>
        </p:sp>
      </p:grpSp>
      <p:grpSp>
        <p:nvGrpSpPr>
          <p:cNvPr id="280" name="Group 280"/>
          <p:cNvGrpSpPr/>
          <p:nvPr/>
        </p:nvGrpSpPr>
        <p:grpSpPr>
          <a:xfrm>
            <a:off x="9189910" y="3866325"/>
            <a:ext cx="3413381" cy="965390"/>
            <a:chOff x="0" y="0"/>
            <a:chExt cx="3413379" cy="965389"/>
          </a:xfrm>
        </p:grpSpPr>
        <p:sp>
          <p:nvSpPr>
            <p:cNvPr id="278" name="Shape 27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Application Type</a:t>
              </a:r>
            </a:p>
          </p:txBody>
        </p:sp>
      </p:grpSp>
      <p:grpSp>
        <p:nvGrpSpPr>
          <p:cNvPr id="284" name="Group 284"/>
          <p:cNvGrpSpPr/>
          <p:nvPr/>
        </p:nvGrpSpPr>
        <p:grpSpPr>
          <a:xfrm>
            <a:off x="8242300" y="1840692"/>
            <a:ext cx="927100" cy="2517578"/>
            <a:chOff x="0" y="0"/>
            <a:chExt cx="927099" cy="2517577"/>
          </a:xfrm>
        </p:grpSpPr>
        <p:sp>
          <p:nvSpPr>
            <p:cNvPr id="281" name="Shape 281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4795710" y="7431507"/>
            <a:ext cx="3413381" cy="965390"/>
            <a:chOff x="0" y="0"/>
            <a:chExt cx="3413379" cy="965389"/>
          </a:xfrm>
        </p:grpSpPr>
        <p:sp>
          <p:nvSpPr>
            <p:cNvPr id="285" name="Shape 28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4795710" y="8634277"/>
            <a:ext cx="3413381" cy="965390"/>
            <a:chOff x="0" y="0"/>
            <a:chExt cx="3413379" cy="965389"/>
          </a:xfrm>
        </p:grpSpPr>
        <p:sp>
          <p:nvSpPr>
            <p:cNvPr id="288" name="Shape 28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roup 294"/>
          <p:cNvGrpSpPr/>
          <p:nvPr/>
        </p:nvGrpSpPr>
        <p:grpSpPr>
          <a:xfrm>
            <a:off x="4743785" y="139675"/>
            <a:ext cx="3517230" cy="1040602"/>
            <a:chOff x="0" y="0"/>
            <a:chExt cx="3517229" cy="1040600"/>
          </a:xfrm>
        </p:grpSpPr>
        <p:sp>
          <p:nvSpPr>
            <p:cNvPr id="292" name="Shape 292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17738" y="146200"/>
              <a:ext cx="2481753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  <p:grpSp>
        <p:nvGrpSpPr>
          <p:cNvPr id="297" name="Group 297"/>
          <p:cNvGrpSpPr/>
          <p:nvPr/>
        </p:nvGrpSpPr>
        <p:grpSpPr>
          <a:xfrm>
            <a:off x="4795710" y="5025967"/>
            <a:ext cx="3413381" cy="965390"/>
            <a:chOff x="0" y="0"/>
            <a:chExt cx="3413379" cy="965389"/>
          </a:xfrm>
        </p:grpSpPr>
        <p:sp>
          <p:nvSpPr>
            <p:cNvPr id="295" name="Shape 29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1.4. Approve/Reject</a:t>
              </a:r>
            </a:p>
          </p:txBody>
        </p:sp>
      </p:grpSp>
      <p:grpSp>
        <p:nvGrpSpPr>
          <p:cNvPr id="300" name="Group 300"/>
          <p:cNvGrpSpPr/>
          <p:nvPr/>
        </p:nvGrpSpPr>
        <p:grpSpPr>
          <a:xfrm>
            <a:off x="4795710" y="2620427"/>
            <a:ext cx="3413381" cy="965390"/>
            <a:chOff x="0" y="0"/>
            <a:chExt cx="3413379" cy="965389"/>
          </a:xfrm>
        </p:grpSpPr>
        <p:sp>
          <p:nvSpPr>
            <p:cNvPr id="298" name="Shape 29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1.2. Review</a:t>
              </a:r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4795710" y="3823197"/>
            <a:ext cx="3413381" cy="965390"/>
            <a:chOff x="0" y="0"/>
            <a:chExt cx="3413379" cy="965389"/>
          </a:xfrm>
        </p:grpSpPr>
        <p:sp>
          <p:nvSpPr>
            <p:cNvPr id="301" name="Shape 30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1.3. Negotiate</a:t>
              </a:r>
            </a:p>
          </p:txBody>
        </p:sp>
      </p:grpSp>
      <p:grpSp>
        <p:nvGrpSpPr>
          <p:cNvPr id="306" name="Group 306"/>
          <p:cNvGrpSpPr/>
          <p:nvPr/>
        </p:nvGrpSpPr>
        <p:grpSpPr>
          <a:xfrm>
            <a:off x="4795710" y="1417657"/>
            <a:ext cx="3413381" cy="965390"/>
            <a:chOff x="0" y="0"/>
            <a:chExt cx="3413379" cy="965389"/>
          </a:xfrm>
        </p:grpSpPr>
        <p:sp>
          <p:nvSpPr>
            <p:cNvPr id="304" name="Shape 30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1.1. Enquiries</a:t>
              </a:r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4795710" y="6228737"/>
            <a:ext cx="3413381" cy="965390"/>
            <a:chOff x="0" y="0"/>
            <a:chExt cx="3413379" cy="965389"/>
          </a:xfrm>
        </p:grpSpPr>
        <p:sp>
          <p:nvSpPr>
            <p:cNvPr id="307" name="Shape 30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8" name="Shape 30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1.5. Appeals</a:t>
              </a:r>
            </a:p>
          </p:txBody>
        </p:sp>
      </p:grpSp>
      <p:grpSp>
        <p:nvGrpSpPr>
          <p:cNvPr id="312" name="Group 312"/>
          <p:cNvGrpSpPr/>
          <p:nvPr/>
        </p:nvGrpSpPr>
        <p:grpSpPr>
          <a:xfrm>
            <a:off x="9164510" y="3819556"/>
            <a:ext cx="3413381" cy="965390"/>
            <a:chOff x="0" y="0"/>
            <a:chExt cx="3413379" cy="965389"/>
          </a:xfrm>
        </p:grpSpPr>
        <p:sp>
          <p:nvSpPr>
            <p:cNvPr id="310" name="Shape 31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Timeline</a:t>
              </a:r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9164510" y="5069095"/>
            <a:ext cx="3413381" cy="965390"/>
            <a:chOff x="0" y="0"/>
            <a:chExt cx="3413379" cy="965389"/>
          </a:xfrm>
        </p:grpSpPr>
        <p:sp>
          <p:nvSpPr>
            <p:cNvPr id="313" name="Shape 31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Benefit-Sharing</a:t>
              </a:r>
            </a:p>
          </p:txBody>
        </p:sp>
      </p:grpSp>
      <p:grpSp>
        <p:nvGrpSpPr>
          <p:cNvPr id="319" name="Group 319"/>
          <p:cNvGrpSpPr/>
          <p:nvPr/>
        </p:nvGrpSpPr>
        <p:grpSpPr>
          <a:xfrm>
            <a:off x="8244614" y="3047103"/>
            <a:ext cx="927101" cy="2517579"/>
            <a:chOff x="0" y="0"/>
            <a:chExt cx="927099" cy="2517577"/>
          </a:xfrm>
        </p:grpSpPr>
        <p:sp>
          <p:nvSpPr>
            <p:cNvPr id="316" name="Shape 316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322" name="Group 322"/>
          <p:cNvGrpSpPr/>
          <p:nvPr/>
        </p:nvGrpSpPr>
        <p:grpSpPr>
          <a:xfrm>
            <a:off x="9164510" y="6311351"/>
            <a:ext cx="3413381" cy="965391"/>
            <a:chOff x="0" y="0"/>
            <a:chExt cx="3413379" cy="965389"/>
          </a:xfrm>
        </p:grpSpPr>
        <p:sp>
          <p:nvSpPr>
            <p:cNvPr id="320" name="Shape 32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21" name="Shape 32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Conditions</a:t>
              </a:r>
            </a:p>
          </p:txBody>
        </p:sp>
      </p:grpSp>
      <p:sp>
        <p:nvSpPr>
          <p:cNvPr id="323" name="Shape 323"/>
          <p:cNvSpPr/>
          <p:nvPr/>
        </p:nvSpPr>
        <p:spPr>
          <a:xfrm flipH="1" flipV="1">
            <a:off x="8255000" y="4315154"/>
            <a:ext cx="906329" cy="2508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324" name="Shape 324"/>
          <p:cNvSpPr/>
          <p:nvPr/>
        </p:nvSpPr>
        <p:spPr>
          <a:xfrm flipV="1">
            <a:off x="8244614" y="1800323"/>
            <a:ext cx="927100" cy="250875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327" name="Group 327"/>
          <p:cNvGrpSpPr/>
          <p:nvPr/>
        </p:nvGrpSpPr>
        <p:grpSpPr>
          <a:xfrm>
            <a:off x="9164510" y="2577299"/>
            <a:ext cx="3413381" cy="965390"/>
            <a:chOff x="0" y="0"/>
            <a:chExt cx="3413379" cy="965389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26" name="Shape 32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Actors</a:t>
              </a:r>
            </a:p>
          </p:txBody>
        </p:sp>
      </p:grpSp>
      <p:grpSp>
        <p:nvGrpSpPr>
          <p:cNvPr id="330" name="Group 330"/>
          <p:cNvGrpSpPr/>
          <p:nvPr/>
        </p:nvGrpSpPr>
        <p:grpSpPr>
          <a:xfrm>
            <a:off x="9164510" y="1335042"/>
            <a:ext cx="3413381" cy="965391"/>
            <a:chOff x="0" y="0"/>
            <a:chExt cx="3413379" cy="965389"/>
          </a:xfrm>
        </p:grpSpPr>
        <p:sp>
          <p:nvSpPr>
            <p:cNvPr id="328" name="Shape 32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Purpose</a:t>
              </a:r>
            </a:p>
          </p:txBody>
        </p:sp>
      </p:grpSp>
      <p:grpSp>
        <p:nvGrpSpPr>
          <p:cNvPr id="333" name="Group 333"/>
          <p:cNvGrpSpPr/>
          <p:nvPr/>
        </p:nvGrpSpPr>
        <p:grpSpPr>
          <a:xfrm>
            <a:off x="4795710" y="7431507"/>
            <a:ext cx="3413381" cy="965390"/>
            <a:chOff x="0" y="0"/>
            <a:chExt cx="3413379" cy="965389"/>
          </a:xfrm>
        </p:grpSpPr>
        <p:sp>
          <p:nvSpPr>
            <p:cNvPr id="331" name="Shape 33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336" name="Group 336"/>
          <p:cNvGrpSpPr/>
          <p:nvPr/>
        </p:nvGrpSpPr>
        <p:grpSpPr>
          <a:xfrm>
            <a:off x="4795710" y="8634277"/>
            <a:ext cx="3413381" cy="965390"/>
            <a:chOff x="0" y="0"/>
            <a:chExt cx="3413379" cy="965389"/>
          </a:xfrm>
        </p:grpSpPr>
        <p:sp>
          <p:nvSpPr>
            <p:cNvPr id="334" name="Shape 33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35" name="Shape 33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339" name="Group 339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337" name="Shape 337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38" name="Shape 338"/>
            <p:cNvSpPr/>
            <p:nvPr/>
          </p:nvSpPr>
          <p:spPr>
            <a:xfrm>
              <a:off x="604654" y="146200"/>
              <a:ext cx="2307921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 343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543957" y="146200"/>
              <a:ext cx="2429315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4795710" y="5025967"/>
            <a:ext cx="3413381" cy="965390"/>
            <a:chOff x="0" y="0"/>
            <a:chExt cx="3413379" cy="965389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45" name="Shape 34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1.4. Approve/Reject</a:t>
              </a: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4795710" y="2620427"/>
            <a:ext cx="3413381" cy="965390"/>
            <a:chOff x="0" y="0"/>
            <a:chExt cx="3413379" cy="965389"/>
          </a:xfrm>
        </p:grpSpPr>
        <p:sp>
          <p:nvSpPr>
            <p:cNvPr id="347" name="Shape 34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1.2. Review</a:t>
              </a:r>
            </a:p>
          </p:txBody>
        </p:sp>
      </p:grpSp>
      <p:grpSp>
        <p:nvGrpSpPr>
          <p:cNvPr id="352" name="Group 352"/>
          <p:cNvGrpSpPr/>
          <p:nvPr/>
        </p:nvGrpSpPr>
        <p:grpSpPr>
          <a:xfrm>
            <a:off x="4795710" y="3823197"/>
            <a:ext cx="3413381" cy="965390"/>
            <a:chOff x="0" y="0"/>
            <a:chExt cx="3413379" cy="965389"/>
          </a:xfrm>
        </p:grpSpPr>
        <p:sp>
          <p:nvSpPr>
            <p:cNvPr id="350" name="Shape 35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1.3. Negotiate</a:t>
              </a:r>
            </a:p>
          </p:txBody>
        </p:sp>
      </p:grpSp>
      <p:grpSp>
        <p:nvGrpSpPr>
          <p:cNvPr id="355" name="Group 355"/>
          <p:cNvGrpSpPr/>
          <p:nvPr/>
        </p:nvGrpSpPr>
        <p:grpSpPr>
          <a:xfrm>
            <a:off x="4795710" y="1417657"/>
            <a:ext cx="3413381" cy="965390"/>
            <a:chOff x="0" y="0"/>
            <a:chExt cx="3413379" cy="965389"/>
          </a:xfrm>
        </p:grpSpPr>
        <p:sp>
          <p:nvSpPr>
            <p:cNvPr id="353" name="Shape 35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1.1. Enquiries</a:t>
              </a:r>
            </a:p>
          </p:txBody>
        </p:sp>
      </p:grpSp>
      <p:grpSp>
        <p:nvGrpSpPr>
          <p:cNvPr id="358" name="Group 358"/>
          <p:cNvGrpSpPr/>
          <p:nvPr/>
        </p:nvGrpSpPr>
        <p:grpSpPr>
          <a:xfrm>
            <a:off x="4795710" y="6228737"/>
            <a:ext cx="3413381" cy="965390"/>
            <a:chOff x="0" y="0"/>
            <a:chExt cx="3413379" cy="965389"/>
          </a:xfrm>
        </p:grpSpPr>
        <p:sp>
          <p:nvSpPr>
            <p:cNvPr id="356" name="Shape 35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57" name="Shape 35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1.5. Appeals</a:t>
              </a:r>
            </a:p>
          </p:txBody>
        </p:sp>
      </p:grpSp>
      <p:grpSp>
        <p:nvGrpSpPr>
          <p:cNvPr id="361" name="Group 361"/>
          <p:cNvGrpSpPr/>
          <p:nvPr/>
        </p:nvGrpSpPr>
        <p:grpSpPr>
          <a:xfrm>
            <a:off x="9151810" y="3780069"/>
            <a:ext cx="3413381" cy="965390"/>
            <a:chOff x="0" y="0"/>
            <a:chExt cx="3413379" cy="965389"/>
          </a:xfrm>
        </p:grpSpPr>
        <p:sp>
          <p:nvSpPr>
            <p:cNvPr id="359" name="Shape 35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60" name="Shape 36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Permit pass</a:t>
              </a:r>
            </a:p>
          </p:txBody>
        </p:sp>
      </p:grpSp>
      <p:grpSp>
        <p:nvGrpSpPr>
          <p:cNvPr id="364" name="Group 364"/>
          <p:cNvGrpSpPr/>
          <p:nvPr/>
        </p:nvGrpSpPr>
        <p:grpSpPr>
          <a:xfrm>
            <a:off x="9151810" y="5022326"/>
            <a:ext cx="3413381" cy="965390"/>
            <a:chOff x="0" y="0"/>
            <a:chExt cx="3413379" cy="965389"/>
          </a:xfrm>
        </p:grpSpPr>
        <p:sp>
          <p:nvSpPr>
            <p:cNvPr id="362" name="Shape 36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63" name="Shape 36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Labels</a:t>
              </a:r>
            </a:p>
          </p:txBody>
        </p:sp>
      </p:grpSp>
      <p:grpSp>
        <p:nvGrpSpPr>
          <p:cNvPr id="367" name="Group 367"/>
          <p:cNvGrpSpPr/>
          <p:nvPr/>
        </p:nvGrpSpPr>
        <p:grpSpPr>
          <a:xfrm>
            <a:off x="9151810" y="6271865"/>
            <a:ext cx="3413381" cy="965390"/>
            <a:chOff x="0" y="0"/>
            <a:chExt cx="3413379" cy="965389"/>
          </a:xfrm>
        </p:grpSpPr>
        <p:sp>
          <p:nvSpPr>
            <p:cNvPr id="365" name="Shape 36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HTML embed code</a:t>
              </a:r>
            </a:p>
          </p:txBody>
        </p:sp>
      </p:grpSp>
      <p:grpSp>
        <p:nvGrpSpPr>
          <p:cNvPr id="371" name="Group 371"/>
          <p:cNvGrpSpPr/>
          <p:nvPr/>
        </p:nvGrpSpPr>
        <p:grpSpPr>
          <a:xfrm>
            <a:off x="8231914" y="4249873"/>
            <a:ext cx="927101" cy="2517579"/>
            <a:chOff x="0" y="0"/>
            <a:chExt cx="927099" cy="2517577"/>
          </a:xfrm>
        </p:grpSpPr>
        <p:sp>
          <p:nvSpPr>
            <p:cNvPr id="368" name="Shape 368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69" name="Shape 369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70" name="Shape 370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374" name="Group 374"/>
          <p:cNvGrpSpPr/>
          <p:nvPr/>
        </p:nvGrpSpPr>
        <p:grpSpPr>
          <a:xfrm>
            <a:off x="9151810" y="2537812"/>
            <a:ext cx="3413381" cy="965391"/>
            <a:chOff x="0" y="0"/>
            <a:chExt cx="3413379" cy="965389"/>
          </a:xfrm>
        </p:grpSpPr>
        <p:sp>
          <p:nvSpPr>
            <p:cNvPr id="372" name="Shape 37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.pdf permit</a:t>
              </a:r>
            </a:p>
          </p:txBody>
        </p:sp>
      </p:grpSp>
      <p:grpSp>
        <p:nvGrpSpPr>
          <p:cNvPr id="377" name="Group 377"/>
          <p:cNvGrpSpPr/>
          <p:nvPr/>
        </p:nvGrpSpPr>
        <p:grpSpPr>
          <a:xfrm>
            <a:off x="9151810" y="7514121"/>
            <a:ext cx="3413381" cy="965391"/>
            <a:chOff x="0" y="0"/>
            <a:chExt cx="3413379" cy="965389"/>
          </a:xfrm>
        </p:grpSpPr>
        <p:sp>
          <p:nvSpPr>
            <p:cNvPr id="375" name="Shape 37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76" name="Shape 37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/>
              </a:pPr>
              <a:r>
                <a:rPr sz="1900"/>
                <a:t>Reject = To</a:t>
              </a:r>
              <a:r>
                <a:t> </a:t>
              </a:r>
              <a:r>
                <a:rPr sz="1900"/>
                <a:t>Appeals</a:t>
              </a:r>
            </a:p>
          </p:txBody>
        </p:sp>
      </p:grpSp>
      <p:sp>
        <p:nvSpPr>
          <p:cNvPr id="378" name="Shape 378"/>
          <p:cNvSpPr/>
          <p:nvPr/>
        </p:nvSpPr>
        <p:spPr>
          <a:xfrm flipH="1" flipV="1">
            <a:off x="8242300" y="5517924"/>
            <a:ext cx="906329" cy="2508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379" name="Shape 379"/>
          <p:cNvSpPr/>
          <p:nvPr/>
        </p:nvSpPr>
        <p:spPr>
          <a:xfrm flipV="1">
            <a:off x="8231914" y="3013679"/>
            <a:ext cx="897072" cy="24981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382" name="Group 382"/>
          <p:cNvGrpSpPr/>
          <p:nvPr/>
        </p:nvGrpSpPr>
        <p:grpSpPr>
          <a:xfrm>
            <a:off x="4795710" y="7431507"/>
            <a:ext cx="3413381" cy="965390"/>
            <a:chOff x="0" y="0"/>
            <a:chExt cx="3413379" cy="965389"/>
          </a:xfrm>
        </p:grpSpPr>
        <p:sp>
          <p:nvSpPr>
            <p:cNvPr id="380" name="Shape 38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385" name="Group 385"/>
          <p:cNvGrpSpPr/>
          <p:nvPr/>
        </p:nvGrpSpPr>
        <p:grpSpPr>
          <a:xfrm>
            <a:off x="4795710" y="8634277"/>
            <a:ext cx="3413381" cy="965390"/>
            <a:chOff x="0" y="0"/>
            <a:chExt cx="3413379" cy="965389"/>
          </a:xfrm>
        </p:grpSpPr>
        <p:sp>
          <p:nvSpPr>
            <p:cNvPr id="383" name="Shape 38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4" name="Shape 38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388" name="Group 388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04654" y="146200"/>
              <a:ext cx="2307921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