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A6FF-71FF-47A0-8E88-352F995EE6FD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FEA9B-9D15-4464-A550-31D40C2737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30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quency_distribu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.wikipedia.org/wiki/Merkmal" TargetMode="External"/><Relationship Id="rId5" Type="http://schemas.openxmlformats.org/officeDocument/2006/relationships/hyperlink" Target="https://de.wikipedia.org/wiki/Skalenniveau" TargetMode="External"/><Relationship Id="rId4" Type="http://schemas.openxmlformats.org/officeDocument/2006/relationships/hyperlink" Target="https://de.wikipedia.org/wiki/H%C3%A4ufigkeitsverteilu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histogram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approximate representation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Frequency distribution"/>
              </a:rPr>
              <a:t>distribution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numerical data.</a:t>
            </a:r>
          </a:p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Ein </a:t>
            </a: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Histogramm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ist eine grafische Darstellung der 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Häufigkeitsverteilung"/>
              </a:rPr>
              <a:t>Häufigkeitsverteilung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kardinal 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kalenniveau"/>
              </a:rPr>
              <a:t>skalierter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Merkmal"/>
              </a:rPr>
              <a:t>Merkmale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EA9B-9D15-4464-A550-31D40C27378B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249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value ranges from -1 to 1, where 0 means no relationship, and 1 (and -1) means 100% related.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EA9B-9D15-4464-A550-31D40C27378B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981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CE4-A562-4FDD-AC3D-AB95D227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E46C0-307A-4C67-9914-7DF0656E4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9013-FF09-4F0B-8F9F-A2BC2D23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DBB33-E710-4BC9-8F9B-494D5E07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6BFB0-A673-4ACE-B008-530EFCF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427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061A-56EE-4090-ADA0-5C0CD0E8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E49AF-2607-4EE0-935E-7CCE23F1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09D6-6A51-47D0-9074-D59E17F8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963D-54DD-4BE5-BC71-9867ACB9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0DEC-D56A-49BE-80AF-17732C20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706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EE006-BA18-4D63-B6A0-6355A613D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CF512-5621-4350-9A7D-682800822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7228-E109-4064-9717-094F57BB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4256-1A10-4CAF-950C-4DCEBBA6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FFF3-1A60-49F0-BAC6-5E4DF135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22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613B-B284-45CB-83CE-10105543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2F7A-5C30-4162-B095-E0F0F07C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C288-0F1F-4166-B5D8-E1FD90BD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F476-1983-4BAE-84A7-E79F8B3D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A4D2-F288-4A95-9EC0-BD928395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39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877A-8454-4D93-BD81-F22EEEAA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B47B-5E12-483D-965C-0370E870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0550-A30F-4EA4-ACCE-D3F49498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49CE-4FC3-4167-B82D-D365CC68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56E6-EE47-4B27-AF40-7B43CBF4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A4ED-1DD7-4D03-B0BF-AEF2A87E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7AC8-7793-4750-9C26-BC86C0234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A133-C519-46B7-B7D4-D689212A1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F392-DDE3-422B-A779-206A7F69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E0421-6677-4B68-8183-17CF98A0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2DC08-1566-4D5B-8EF7-DACEC05E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632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6962-7CD3-43C1-8D84-AB5F5B12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BA2DD-7CFC-41F8-8E52-8463E745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5F30D-E787-4019-B536-8C3E1BF6A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5C76-F903-4593-A90E-708160518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4D670-1F2C-408F-B077-DA526F58B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71C5-D1AF-4435-82BB-2C578C43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4059F-6D33-434D-BEC0-0EDE327F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8F2D5-006D-4064-BFA0-98C46840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758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0EAE-672B-4D3D-87B3-D42CCF33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AF902-59AA-4E42-B158-5880A1A5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2AB8B-4BCD-4AC6-A207-9F0BEBB8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9DEC2-4B31-4975-960F-CB5FC90E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94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D536C-AD86-4E60-820E-E628976D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10383-9B52-4C31-87C2-C941B88F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4534B-4E26-45C7-9D5C-1D1CD616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35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CEE9-EB0E-401E-9D34-BB576C3F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3005-597B-4234-8A2D-2592CA6B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F35A2-94FF-4DAB-ADC5-B9D0B00B4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B77A-407C-4373-8F25-2EF74552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F2D3B-CB2D-4D67-8321-EB840CD5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647C-6803-4688-96E2-93947725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326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F89A-47E0-4B27-AD2E-F2C27550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B4B1A-7C96-4CFE-8383-457E2F6E9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FCC46-8038-4A02-88F9-980671D9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251F6-4610-4B09-B9A8-81B4A3A1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633A5-78F7-48A5-866F-8A1F072A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3E416-0570-4814-8E27-B211907C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359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934AE-4CB3-430C-9592-2790E6E6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241B-C41E-4331-8382-B1C1982E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07E59-2288-4480-B1BA-E89E2EBE8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24F6-BBE3-414B-BD02-37DECCDC3C88}" type="datetimeFigureOut">
              <a:rPr lang="en-DE" smtClean="0"/>
              <a:t>02/11/2021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A140-358D-43BA-9D48-02D8B09A1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8BA0-77BF-489E-A600-6F464247C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CCEE-91E2-42FE-8DEE-0C2B06BE04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472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eindraneel/ML-Labor-WS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python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AA267-C75C-4000-BE95-69586B03F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ML – Labor 1</a:t>
            </a:r>
            <a:endParaRPr lang="en-DE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1ABF9-9725-4228-8A3B-FCA00B6D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Introduction to ML</a:t>
            </a:r>
            <a:endParaRPr lang="en-DE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94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3318-5BC4-4483-A605-27EDCA3B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https://github.com/poleindraneel/ML-Labor-WS21</a:t>
            </a: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4952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09C3B-9AD8-4FBC-97A2-7AB9A894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Environment Setup</a:t>
            </a:r>
            <a:endParaRPr lang="en-DE" sz="4000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3332-F2F2-4D7B-8141-B35C562D8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Install Visual Studio Code (</a:t>
            </a:r>
            <a:r>
              <a:rPr lang="en-US" sz="2000">
                <a:hlinkClick r:id="rId2"/>
              </a:rPr>
              <a:t>https://code.visualstudio.com/download</a:t>
            </a:r>
            <a:r>
              <a:rPr lang="en-US" sz="2000"/>
              <a:t>)</a:t>
            </a:r>
          </a:p>
          <a:p>
            <a:r>
              <a:rPr lang="en-US" sz="2000"/>
              <a:t>Install Python extensions in Visual Studio Code (</a:t>
            </a:r>
            <a:r>
              <a:rPr lang="en-US" sz="2000">
                <a:hlinkClick r:id="rId3"/>
              </a:rPr>
              <a:t>https://code.visualstudio.com/docs/languages/python</a:t>
            </a:r>
            <a:r>
              <a:rPr lang="en-US" sz="2000"/>
              <a:t>)</a:t>
            </a:r>
          </a:p>
          <a:p>
            <a:endParaRPr lang="en-US" sz="2000"/>
          </a:p>
          <a:p>
            <a:endParaRPr lang="en-DE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C01E1-16BB-4A37-AFB1-93FC90CEE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41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8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007D-7EB1-4829-AB56-F9B56CE6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BB75-265D-4D21-A8DA-BA9AFF2A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Neuen Ordner erstellen - Labor_1</a:t>
            </a:r>
          </a:p>
          <a:p>
            <a:r>
              <a:rPr lang="de-DE" dirty="0"/>
              <a:t>Öffnen Sie den Ordner in Visual Studio Code</a:t>
            </a:r>
          </a:p>
          <a:p>
            <a:r>
              <a:rPr lang="de-DE" dirty="0"/>
              <a:t>Erstellen Sie eine neue Datei – helloworld.py</a:t>
            </a:r>
          </a:p>
          <a:p>
            <a:r>
              <a:rPr lang="de-DE" dirty="0"/>
              <a:t>Schreiben Sie Ihren ersten Code</a:t>
            </a:r>
          </a:p>
          <a:p>
            <a:r>
              <a:rPr lang="de-DE" dirty="0"/>
              <a:t>Print(„Hello World“)</a:t>
            </a:r>
          </a:p>
          <a:p>
            <a:r>
              <a:rPr lang="de-DE" dirty="0"/>
              <a:t>Run without Debugging – Show output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6600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325E-FBB8-4787-9947-E82280E6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8821-6010-476F-8575-BB897139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Installieren Sie Ihre erste Bibliothek numpy mit dem command </a:t>
            </a:r>
            <a:br>
              <a:rPr lang="de-DE" dirty="0"/>
            </a:br>
            <a:r>
              <a:rPr lang="de-DE" dirty="0"/>
              <a:t>„pip install numpy“</a:t>
            </a:r>
          </a:p>
          <a:p>
            <a:r>
              <a:rPr lang="de-DE" dirty="0"/>
              <a:t>Erstellen Sie eine neue Datei – mean_median.py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222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7DAE-87D5-4C47-B66A-05F3312D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Mittelwert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Median</a:t>
            </a:r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2400" dirty="0">
                <a:solidFill>
                  <a:srgbClr val="000000"/>
                </a:solidFill>
                <a:latin typeface="-apple-system"/>
              </a:rPr>
              <a:t>Mean, Median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AA7F-ABC4-4FA8-9611-85FCF1E5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average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mid point value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Verwenden Sie das folgende Array, um Mittelwert und Median mit Numpy zu ermitteln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D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122, 112</a:t>
            </a:r>
            <a:r>
              <a:rPr lang="en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 Result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1460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967-3C3E-41E4-931B-11EADD53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and CSV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A6D2-7DB7-4205-B78B-BF74DE9F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Pandas installieren</a:t>
            </a:r>
          </a:p>
          <a:p>
            <a:r>
              <a:rPr lang="de-DE" dirty="0"/>
              <a:t>Erstellen Sie eine neue Datei – mean_median_pandas.py</a:t>
            </a:r>
          </a:p>
          <a:p>
            <a:r>
              <a:rPr lang="de-DE" dirty="0"/>
              <a:t>Laden Sie die Datei mean.csv und ermitteln Sie den Mittelwert und den Median der Werte in der csv-Datei.</a:t>
            </a:r>
          </a:p>
          <a:p>
            <a:endParaRPr lang="de-DE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2959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C28C-C782-46E7-94F7-611F7D3B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Distribution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6C7B-6A6E-42CE-BDFE-AE2FB2FA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Sie ein Array mit 500 „Random Float Numbers“ zwischen 0 und 7 (hint: numpy)</a:t>
            </a:r>
          </a:p>
          <a:p>
            <a:r>
              <a:rPr lang="en-US" dirty="0" err="1"/>
              <a:t>Histogramm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de-DE" dirty="0"/>
              <a:t>(hint: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156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EF1B-2A15-415A-8161-105CE12C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A707-919E-4936-A316-8A494C35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SciPy </a:t>
            </a:r>
            <a:r>
              <a:rPr lang="en-US" dirty="0" err="1"/>
              <a:t>installieren</a:t>
            </a:r>
            <a:endParaRPr lang="en-US" dirty="0"/>
          </a:p>
          <a:p>
            <a:r>
              <a:rPr lang="de-DE" dirty="0"/>
              <a:t>Regression.csv laden, um „scatter plot“ zu erstellen </a:t>
            </a:r>
            <a:r>
              <a:rPr lang="en-US" dirty="0"/>
              <a:t>(</a:t>
            </a:r>
            <a:r>
              <a:rPr lang="en-US" dirty="0">
                <a:solidFill>
                  <a:srgbClr val="4EC9B0"/>
                </a:solidFill>
              </a:rPr>
              <a:t>hint: </a:t>
            </a:r>
            <a:r>
              <a:rPr lang="en-US" b="0" dirty="0">
                <a:solidFill>
                  <a:srgbClr val="4EC9B0"/>
                </a:solidFill>
                <a:effectLst/>
              </a:rPr>
              <a:t>matplotlib</a:t>
            </a:r>
            <a:r>
              <a:rPr lang="en-US" b="0" dirty="0">
                <a:effectLst/>
              </a:rPr>
              <a:t>)</a:t>
            </a:r>
          </a:p>
          <a:p>
            <a:r>
              <a:rPr lang="de-DE" dirty="0"/>
              <a:t>Verwenden Sie SciPy zur Berechnung von Steigung (Slope), Konstante und „Relationship“ für die Geradengleichung </a:t>
            </a:r>
            <a:r>
              <a:rPr lang="en-US" dirty="0"/>
              <a:t>(</a:t>
            </a:r>
            <a:r>
              <a:rPr lang="en-US" dirty="0">
                <a:solidFill>
                  <a:srgbClr val="4EC9B0"/>
                </a:solidFill>
              </a:rPr>
              <a:t>hint: use </a:t>
            </a:r>
            <a:r>
              <a:rPr lang="en-US" dirty="0" err="1">
                <a:solidFill>
                  <a:srgbClr val="4EC9B0"/>
                </a:solidFill>
              </a:rPr>
              <a:t>linregress</a:t>
            </a:r>
            <a:r>
              <a:rPr lang="en-US" dirty="0"/>
              <a:t>)</a:t>
            </a:r>
          </a:p>
          <a:p>
            <a:r>
              <a:rPr lang="de-DE" dirty="0"/>
              <a:t>Linie darstellen, um die lineare Regression zu sehen</a:t>
            </a:r>
            <a:endParaRPr lang="en-US" dirty="0"/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3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F5B7-D938-4763-9546-AC6BE34F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D9CC-D63F-4922-B008-DE904EEB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-Notebook (Extension: 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  <a:p>
            <a:r>
              <a:rPr lang="de-DE" dirty="0"/>
              <a:t>Tragen Sie alle Übungen in das Notebook ein. Das Notebook abgeben.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7201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368</Words>
  <Application>Microsoft Office PowerPoint</Application>
  <PresentationFormat>Widescreen</PresentationFormat>
  <Paragraphs>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Consolas</vt:lpstr>
      <vt:lpstr>Verdana</vt:lpstr>
      <vt:lpstr>Office Theme</vt:lpstr>
      <vt:lpstr>ML – Labor 1</vt:lpstr>
      <vt:lpstr>Environment Setup</vt:lpstr>
      <vt:lpstr>Hello World</vt:lpstr>
      <vt:lpstr>Numpy</vt:lpstr>
      <vt:lpstr>Mittelwert, Median Mean, Median</vt:lpstr>
      <vt:lpstr>Pandas and CSV</vt:lpstr>
      <vt:lpstr>Big Data and Distribution</vt:lpstr>
      <vt:lpstr>Linear Regression</vt:lpstr>
      <vt:lpstr>Jupyter Notebook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– Labor 1</dc:title>
  <dc:creator>Indraneel Pole</dc:creator>
  <cp:lastModifiedBy>Indraneel Pole</cp:lastModifiedBy>
  <cp:revision>6</cp:revision>
  <dcterms:created xsi:type="dcterms:W3CDTF">2021-11-02T15:22:17Z</dcterms:created>
  <dcterms:modified xsi:type="dcterms:W3CDTF">2021-11-02T18:17:18Z</dcterms:modified>
</cp:coreProperties>
</file>