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088FCC-BD76-48C7-A899-1B42C81BC2C7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3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7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09/11/2022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09/11/2022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Practica 2: </a:t>
            </a:r>
            <a:r>
              <a:rPr lang="es-ES" dirty="0" err="1">
                <a:solidFill>
                  <a:srgbClr val="FFFFFF"/>
                </a:solidFill>
              </a:rPr>
              <a:t>Classificació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Pol </a:t>
            </a:r>
            <a:r>
              <a:rPr lang="es-ES" dirty="0" err="1">
                <a:solidFill>
                  <a:srgbClr val="FFFFFF"/>
                </a:solidFill>
              </a:rPr>
              <a:t>Espinasa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Vilarrasa</a:t>
            </a:r>
            <a:endParaRPr lang="es-ES" dirty="0">
              <a:solidFill>
                <a:srgbClr val="FFFFFF"/>
              </a:solidFill>
            </a:endParaRPr>
          </a:p>
          <a:p>
            <a:pPr rtl="0"/>
            <a:r>
              <a:rPr lang="es-ES" dirty="0">
                <a:solidFill>
                  <a:srgbClr val="FFFFFF"/>
                </a:solidFill>
              </a:rPr>
              <a:t>Marc Gonzalez Amores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54EE40-B1A1-65B1-1C73-34C6D6FA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Apartat B: Classificació numèrica</a:t>
            </a:r>
            <a:br>
              <a:rPr lang="ca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385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7D070-1F97-9F78-D90E-3CE91647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Selecció</a:t>
            </a:r>
            <a:r>
              <a:rPr lang="es-ES" dirty="0"/>
              <a:t> del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4E5DAD-4468-043C-B046-EBA36092967E}"/>
              </a:ext>
            </a:extLst>
          </p:cNvPr>
          <p:cNvSpPr txBox="1"/>
          <p:nvPr/>
        </p:nvSpPr>
        <p:spPr>
          <a:xfrm>
            <a:off x="1033670" y="2358887"/>
            <a:ext cx="956806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Suport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Vector Machine (SVM)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  <a:endParaRPr lang="es-E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es-E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s-E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0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12F1A-7FC1-F93E-72E5-5039377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Selecció</a:t>
            </a:r>
            <a:r>
              <a:rPr lang="es-ES" dirty="0"/>
              <a:t> del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25FF4A-6879-00BE-89FD-8E91332C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004813"/>
            <a:ext cx="4857125" cy="31502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F826F4-6D4D-EC26-6829-56FE612D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4349"/>
            <a:ext cx="4857125" cy="31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12F1A-7FC1-F93E-72E5-5039377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Selecció</a:t>
            </a:r>
            <a:r>
              <a:rPr lang="es-ES" dirty="0"/>
              <a:t> del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857D54-A4E6-E88F-3779-8D528EBA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5287"/>
            <a:ext cx="5534315" cy="3367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17A9A1-80DD-AB40-F90F-9BC8E48A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48" y="1799996"/>
            <a:ext cx="4921369" cy="35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12F1A-7FC1-F93E-72E5-5039377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Selecció</a:t>
            </a:r>
            <a:r>
              <a:rPr lang="es-ES" dirty="0"/>
              <a:t> del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98431B-E366-E32C-4689-2B10215C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3" y="2084832"/>
            <a:ext cx="5118974" cy="32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9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4E28F-27F5-60F8-F977-2409C7E3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crossvalidation</a:t>
            </a:r>
            <a:endParaRPr lang="es-E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167E5CD-95BB-78C8-3DA3-B5643DD4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30528"/>
              </p:ext>
            </p:extLst>
          </p:nvPr>
        </p:nvGraphicFramePr>
        <p:xfrm>
          <a:off x="1959811" y="271690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3566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7211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LEAVE ONE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6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Perceptron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4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Decision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Tree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7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Logisitc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5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72BCF-363B-C589-0EA4-8187940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</a:t>
            </a:r>
            <a:r>
              <a:rPr lang="es-ES" dirty="0" err="1"/>
              <a:t>mètriques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99F0FD-9041-73A0-9E81-0D716290A3B0}"/>
              </a:ext>
            </a:extLst>
          </p:cNvPr>
          <p:cNvSpPr txBox="1"/>
          <p:nvPr/>
        </p:nvSpPr>
        <p:spPr>
          <a:xfrm>
            <a:off x="1166191" y="1868557"/>
            <a:ext cx="408167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F1 score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Matrius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confusió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Corbes ROC i PR</a:t>
            </a:r>
          </a:p>
        </p:txBody>
      </p:sp>
    </p:spTree>
    <p:extLst>
      <p:ext uri="{BB962C8B-B14F-4D97-AF65-F5344CB8AC3E}">
        <p14:creationId xmlns:p14="http://schemas.microsoft.com/office/powerpoint/2010/main" val="385983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686AC-7AA1-A106-A000-77B8DF2C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</a:t>
            </a:r>
            <a:r>
              <a:rPr lang="es-ES" dirty="0" err="1"/>
              <a:t>metriques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A54677-8E3C-A9AB-7386-08781098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48" y="2084832"/>
            <a:ext cx="5929503" cy="26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FA78B-4F9D-94A0-0E11-45234E89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</a:t>
            </a:r>
            <a:r>
              <a:rPr lang="es-ES" dirty="0" err="1"/>
              <a:t>mètriques</a:t>
            </a:r>
            <a:endParaRPr lang="es-ES" dirty="0"/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B3362DC-1B17-ED5C-9122-80AD8AA9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05" y="1781502"/>
            <a:ext cx="3388800" cy="2541600"/>
          </a:xfrm>
          <a:prstGeom prst="rect">
            <a:avLst/>
          </a:prstGeom>
        </p:spPr>
      </p:pic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7AD3319-3A2B-7E0D-BA26-F43EAE27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77" y="4248588"/>
            <a:ext cx="3388800" cy="2541600"/>
          </a:xfrm>
          <a:prstGeom prst="rect">
            <a:avLst/>
          </a:prstGeom>
        </p:spPr>
      </p:pic>
      <p:pic>
        <p:nvPicPr>
          <p:cNvPr id="8" name="Imagen 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079DD25-D15B-E2EF-D0AB-DEA8CAD4E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265" y="1781502"/>
            <a:ext cx="3388800" cy="2541600"/>
          </a:xfrm>
          <a:prstGeom prst="rect">
            <a:avLst/>
          </a:prstGeom>
        </p:spPr>
      </p:pic>
      <p:pic>
        <p:nvPicPr>
          <p:cNvPr id="12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0A907F4C-B9C7-852A-0E23-733F4B99A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88" y="4257813"/>
            <a:ext cx="3388800" cy="2541600"/>
          </a:xfrm>
          <a:prstGeom prst="rect">
            <a:avLst/>
          </a:prstGeom>
        </p:spPr>
      </p:pic>
      <p:pic>
        <p:nvPicPr>
          <p:cNvPr id="14" name="Imagen 13" descr="Gráfico, Gráfico de rectángulos">
            <a:extLst>
              <a:ext uri="{FF2B5EF4-FFF2-40B4-BE49-F238E27FC236}">
                <a16:creationId xmlns:a16="http://schemas.microsoft.com/office/drawing/2014/main" id="{49FF90B0-EF4E-8108-9CC7-8D5DE18BA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17" y="1790727"/>
            <a:ext cx="3390915" cy="25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5361A-9C17-6D14-FD28-BB5A4A79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Hyperparameter</a:t>
            </a:r>
            <a:r>
              <a:rPr lang="es-ES" dirty="0"/>
              <a:t> </a:t>
            </a:r>
            <a:r>
              <a:rPr lang="es-ES" dirty="0" err="1"/>
              <a:t>search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25BA69-EC76-226D-1D7E-68341A40A620}"/>
              </a:ext>
            </a:extLst>
          </p:cNvPr>
          <p:cNvSpPr txBox="1"/>
          <p:nvPr/>
        </p:nvSpPr>
        <p:spPr>
          <a:xfrm>
            <a:off x="1251284" y="2486526"/>
            <a:ext cx="749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· </a:t>
            </a:r>
            <a:r>
              <a:rPr lang="es-ES" dirty="0" err="1"/>
              <a:t>GridSearchCV</a:t>
            </a:r>
            <a:endParaRPr lang="es-ES" dirty="0"/>
          </a:p>
          <a:p>
            <a:endParaRPr lang="es-ES" dirty="0"/>
          </a:p>
          <a:p>
            <a:r>
              <a:rPr lang="es-ES" dirty="0"/>
              <a:t>· </a:t>
            </a:r>
            <a:r>
              <a:rPr lang="es-ES" dirty="0" err="1"/>
              <a:t>RandomizedSearchCV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25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5B59F-281B-7E6B-ADE9-4085E34E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7D084-5555-8C54-DEAC-B0DC20B0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Apartat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A: </a:t>
            </a:r>
            <a:r>
              <a:rPr lang="ca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Comparativa de models </a:t>
            </a:r>
          </a:p>
          <a:p>
            <a:pPr marL="630936" lvl="1" indent="-457200">
              <a:buFont typeface="+mj-lt"/>
              <a:buAutoNum type="arabicPeriod"/>
            </a:pPr>
            <a:r>
              <a:rPr lang="ca-E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 a la base de dades</a:t>
            </a:r>
          </a:p>
          <a:p>
            <a:pPr marL="630936" lvl="1" indent="-457200">
              <a:buFont typeface="+mj-lt"/>
              <a:buAutoNum type="arabicPeriod"/>
            </a:pP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 dels models</a:t>
            </a:r>
          </a:p>
          <a:p>
            <a:pPr marL="0" indent="0">
              <a:buNone/>
            </a:pPr>
            <a:r>
              <a:rPr lang="ca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Apartat B: Classificació numèrica</a:t>
            </a:r>
          </a:p>
          <a:p>
            <a:pPr marL="573786" lvl="1" indent="-400050">
              <a:buFont typeface="+mj-lt"/>
              <a:buAutoNum type="arabicPeriod"/>
            </a:pPr>
            <a:r>
              <a:rPr lang="ca-E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</a:t>
            </a: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ca-E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3786" lvl="1" indent="-400050">
              <a:buFont typeface="+mj-lt"/>
              <a:buAutoNum type="arabicPeriod"/>
            </a:pP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3786" lvl="1" indent="-400050">
              <a:buFont typeface="+mj-lt"/>
              <a:buAutoNum type="arabicPeriod"/>
            </a:pPr>
            <a:r>
              <a:rPr lang="ca-E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Crossvalidation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3786" lvl="1" indent="-400050">
              <a:buFont typeface="+mj-lt"/>
              <a:buAutoNum type="arabicPeriod"/>
            </a:pP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Mètriques d’avaluació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3786" lvl="1" indent="-400050">
              <a:buFont typeface="+mj-lt"/>
              <a:buAutoNum type="arabicPeriod"/>
            </a:pPr>
            <a:r>
              <a:rPr lang="ca-E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</a:t>
            </a: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endParaRPr lang="es-E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3786" lvl="1" indent="-400050">
              <a:buFont typeface="+mj-lt"/>
              <a:buAutoNum type="arabicPeriod"/>
            </a:pP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</a:t>
            </a:r>
            <a:r>
              <a:rPr lang="ca-E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lusions</a:t>
            </a:r>
            <a:endParaRPr lang="ca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6636" lvl="1" indent="-342900">
              <a:buFont typeface="+mj-lt"/>
              <a:buAutoNum type="arabicPeriod"/>
            </a:pPr>
            <a:endParaRPr lang="ca-E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2096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C87B0-74EA-3910-C8F8-5290D684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MILLORES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1D4990-5463-FF8D-CEC1-F3FB85D9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46" y="2444474"/>
            <a:ext cx="10060439" cy="3254362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14CB3DEC-A151-085A-58FC-B73E0965CBDA}"/>
              </a:ext>
            </a:extLst>
          </p:cNvPr>
          <p:cNvSpPr/>
          <p:nvPr/>
        </p:nvSpPr>
        <p:spPr>
          <a:xfrm>
            <a:off x="1213836" y="4071655"/>
            <a:ext cx="229419" cy="2586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DF403C63-CE0B-9AEE-2FAF-B6B48E132AB6}"/>
              </a:ext>
            </a:extLst>
          </p:cNvPr>
          <p:cNvSpPr/>
          <p:nvPr/>
        </p:nvSpPr>
        <p:spPr>
          <a:xfrm>
            <a:off x="1213836" y="4945950"/>
            <a:ext cx="229419" cy="2586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9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98D04-F14B-FDF1-830C-6A22F9E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C0B6DE-E6BB-BD83-181B-AAC82C706FA9}"/>
              </a:ext>
            </a:extLst>
          </p:cNvPr>
          <p:cNvSpPr txBox="1"/>
          <p:nvPr/>
        </p:nvSpPr>
        <p:spPr>
          <a:xfrm>
            <a:off x="1219200" y="2767263"/>
            <a:ext cx="330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· ACURACY BAIXA</a:t>
            </a:r>
          </a:p>
          <a:p>
            <a:endParaRPr lang="es-ES" dirty="0"/>
          </a:p>
          <a:p>
            <a:r>
              <a:rPr lang="es-ES" dirty="0"/>
              <a:t>· CERCA DE PARÀMETRES FALLIDA</a:t>
            </a:r>
          </a:p>
        </p:txBody>
      </p:sp>
    </p:spTree>
    <p:extLst>
      <p:ext uri="{BB962C8B-B14F-4D97-AF65-F5344CB8AC3E}">
        <p14:creationId xmlns:p14="http://schemas.microsoft.com/office/powerpoint/2010/main" val="22851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BB652F6-38A2-DEA0-7FCD-304EBF0A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b="1" dirty="0" err="1"/>
              <a:t>Apartat</a:t>
            </a:r>
            <a:r>
              <a:rPr lang="es-ES" b="1" dirty="0"/>
              <a:t> A: </a:t>
            </a:r>
            <a:r>
              <a:rPr lang="ca-ES" b="1" dirty="0">
                <a:effectLst/>
              </a:rPr>
              <a:t>Comparativa de models </a:t>
            </a:r>
          </a:p>
        </p:txBody>
      </p:sp>
    </p:spTree>
    <p:extLst>
      <p:ext uri="{BB962C8B-B14F-4D97-AF65-F5344CB8AC3E}">
        <p14:creationId xmlns:p14="http://schemas.microsoft.com/office/powerpoint/2010/main" val="176877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36800-7DC8-2769-20C6-2C89C979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700784"/>
          </a:xfrm>
        </p:spPr>
        <p:txBody>
          <a:bodyPr anchor="ctr">
            <a:normAutofit/>
          </a:bodyPr>
          <a:lstStyle/>
          <a:p>
            <a:r>
              <a:rPr lang="ca-ES" b="1" dirty="0"/>
              <a:t>Introducció a la base de dades</a:t>
            </a:r>
            <a:br>
              <a:rPr lang="ca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734E0-D02A-8CD8-367F-33CEC6F65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1524000"/>
            <a:ext cx="4754880" cy="4785360"/>
          </a:xfrm>
        </p:spPr>
        <p:txBody>
          <a:bodyPr>
            <a:normAutofit fontScale="92500"/>
          </a:bodyPr>
          <a:lstStyle/>
          <a:p>
            <a:pPr marL="0" lvl="0" indent="0" algn="just">
              <a:lnSpc>
                <a:spcPct val="160000"/>
              </a:lnSpc>
              <a:buNone/>
            </a:pP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Analitzarem la nostre base de dades, aquesta tracta sobre la potabilitat de l’aigua depenent de diferents atributs i factors: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pH de l’aigua.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Hardness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Capacitat de l’aigua de precipitar sabó en mg/L.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Solids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Total de sòlids dissolts en ppm.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Chloramines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Quantitat de cloramines en ppm.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Sulfate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Quantitat de sulfats dissolts en mg/L.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Conductivity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Conductivitat de l’aigua en </a:t>
            </a: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μS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/cm.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Organic_carbon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Quantitat de carbó orgànic en ppm.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Trihalomethanes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Quantiat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Trihalometà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μg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Turbidity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Mesura de la propietat d’emissió de llum de l’aigua en NTU (</a:t>
            </a: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Nephelometric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Turbidity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Units).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a-ES" sz="15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Potability</a:t>
            </a:r>
            <a:r>
              <a:rPr lang="ca-ES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Indicació si l’aigua és potable o no.</a:t>
            </a:r>
            <a:endParaRPr lang="es-ES" sz="1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/>
          </a:p>
        </p:txBody>
      </p:sp>
      <p:pic>
        <p:nvPicPr>
          <p:cNvPr id="1028" name="Picture 4" descr="Well Water Testing in Connecticut | Sherwood Inspection">
            <a:extLst>
              <a:ext uri="{FF2B5EF4-FFF2-40B4-BE49-F238E27FC236}">
                <a16:creationId xmlns:a16="http://schemas.microsoft.com/office/drawing/2014/main" id="{0961FD1A-D4A3-CAA9-2EAA-07E1E4EF7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11650" b="2"/>
          <a:stretch/>
        </p:blipFill>
        <p:spPr bwMode="auto">
          <a:xfrm>
            <a:off x="5989320" y="2286000"/>
            <a:ext cx="4754880" cy="40233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924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589C2-3386-7421-602A-18134446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Introducció a la base de dades</a:t>
            </a:r>
            <a:endParaRPr lang="es-ES" dirty="0"/>
          </a:p>
        </p:txBody>
      </p:sp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D164206C-CE3E-D463-60EA-8FB16F8BA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849347"/>
            <a:ext cx="3096053" cy="2322039"/>
          </a:xfrm>
          <a:prstGeom prst="rect">
            <a:avLst/>
          </a:prstGeom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71D1DF6C-6161-2A24-B73B-BD43F1EF38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80" y="1849347"/>
            <a:ext cx="3097964" cy="2322039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0421DC29-DF03-E4FD-62BB-E9D0155B1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34" y="1804330"/>
            <a:ext cx="3097965" cy="2322040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0DFBBB17-4434-855C-1A58-AD72711FD0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13" y="4171386"/>
            <a:ext cx="3096053" cy="2320607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61EF8264-E19A-F274-9A71-B8FCA7393F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80" y="4274497"/>
            <a:ext cx="3097965" cy="2322039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749D0493-E011-D011-EBF0-A0B5394ABE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33" y="4126370"/>
            <a:ext cx="3235532" cy="24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AAA0A-7C10-B278-8EA3-22C08F6C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Comparació</a:t>
            </a:r>
            <a:r>
              <a:rPr lang="es-ES" dirty="0"/>
              <a:t> de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B6BA5F-E5F3-CF94-8312-7735D373B98C}"/>
              </a:ext>
            </a:extLst>
          </p:cNvPr>
          <p:cNvSpPr txBox="1"/>
          <p:nvPr/>
        </p:nvSpPr>
        <p:spPr>
          <a:xfrm>
            <a:off x="1024128" y="2084832"/>
            <a:ext cx="96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Regressió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Logistica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SVM, KNN i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59B7B8-7747-A9F7-105D-487E162720FB}"/>
              </a:ext>
            </a:extLst>
          </p:cNvPr>
          <p:cNvSpPr txBox="1"/>
          <p:nvPr/>
        </p:nvSpPr>
        <p:spPr>
          <a:xfrm>
            <a:off x="1024128" y="4403835"/>
            <a:ext cx="9621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ca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es pot observar tots els models ens donen valors al voltant del 60% sent el més alt un 65% </a:t>
            </a:r>
            <a:r>
              <a:rPr lang="ca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d’acuracy</a:t>
            </a:r>
            <a:r>
              <a:rPr lang="ca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KNN amb un 80% de traint</a:t>
            </a:r>
            <a:r>
              <a:rPr lang="ca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D748A-0B95-40CE-82B8-E285FA4D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47" y="2641827"/>
            <a:ext cx="7644063" cy="1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BE527-05F1-84F9-82D1-023513F0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Comparació</a:t>
            </a:r>
            <a:r>
              <a:rPr lang="es-ES" dirty="0"/>
              <a:t> de </a:t>
            </a:r>
            <a:r>
              <a:rPr lang="es-ES" dirty="0" err="1"/>
              <a:t>models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37ACB-366D-1D1D-D293-97FF1DCF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794" y="1687267"/>
            <a:ext cx="3493770" cy="26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AA5155-B5BE-CE9A-6AFB-801140B4F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921" y="1717747"/>
            <a:ext cx="3412490" cy="25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900CB1-8D2E-2578-80A0-0B7D51118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799" y="4297680"/>
            <a:ext cx="3413760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EF4C52-8648-B1BE-7FD4-A61E97380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651" y="4276797"/>
            <a:ext cx="3413760" cy="256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0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0F23D-E0EF-5BEA-8837-D416F5F6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Comparació</a:t>
            </a:r>
            <a:r>
              <a:rPr lang="es-ES" dirty="0"/>
              <a:t> de </a:t>
            </a:r>
            <a:r>
              <a:rPr lang="es-ES" dirty="0" err="1"/>
              <a:t>models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8EAAE2-A7E1-69F9-1675-433EF244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1658509"/>
            <a:ext cx="3413760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5772E7-36BF-0920-4BD0-D19F75E47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520" y="1658509"/>
            <a:ext cx="3413760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436436-D6C1-2CBD-0166-F35A0514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4218829"/>
            <a:ext cx="3413760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00452E-2074-83BB-B1B8-89BA41830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520" y="4218829"/>
            <a:ext cx="3413760" cy="256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4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EB7A-C9F6-0589-DBF0-26BF8316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Comparació</a:t>
            </a:r>
            <a:r>
              <a:rPr lang="es-ES" dirty="0"/>
              <a:t> de </a:t>
            </a:r>
            <a:r>
              <a:rPr lang="es-ES" dirty="0" err="1"/>
              <a:t>models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7F1495-2B3A-138C-D49F-94D3BB07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89" y="2084832"/>
            <a:ext cx="6166949" cy="41477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EED289D-FD1A-BAE1-0E17-A0EB78FCD8F2}"/>
              </a:ext>
            </a:extLst>
          </p:cNvPr>
          <p:cNvSpPr/>
          <p:nvPr/>
        </p:nvSpPr>
        <p:spPr>
          <a:xfrm>
            <a:off x="2398643" y="2252870"/>
            <a:ext cx="516835" cy="1499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7D2C7A-BCCA-794B-9052-0869E39DDD7B}"/>
              </a:ext>
            </a:extLst>
          </p:cNvPr>
          <p:cNvSpPr/>
          <p:nvPr/>
        </p:nvSpPr>
        <p:spPr>
          <a:xfrm>
            <a:off x="2417449" y="4225324"/>
            <a:ext cx="516835" cy="1499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93294D-1C7F-569E-39E2-65B8DC5FD445}"/>
              </a:ext>
            </a:extLst>
          </p:cNvPr>
          <p:cNvSpPr/>
          <p:nvPr/>
        </p:nvSpPr>
        <p:spPr>
          <a:xfrm>
            <a:off x="3828805" y="6095999"/>
            <a:ext cx="743195" cy="176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5FBD0A-2232-4265-BFF7-4F1B719ED0D3}"/>
              </a:ext>
            </a:extLst>
          </p:cNvPr>
          <p:cNvSpPr/>
          <p:nvPr/>
        </p:nvSpPr>
        <p:spPr>
          <a:xfrm>
            <a:off x="7248404" y="6075912"/>
            <a:ext cx="743195" cy="176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A4CEE5-E573-8E7D-0341-B3B658EEE960}"/>
              </a:ext>
            </a:extLst>
          </p:cNvPr>
          <p:cNvSpPr/>
          <p:nvPr/>
        </p:nvSpPr>
        <p:spPr>
          <a:xfrm>
            <a:off x="7314665" y="3893544"/>
            <a:ext cx="743195" cy="176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02C6EA-BC98-E48D-4CD7-8FCF7C8F89DF}"/>
              </a:ext>
            </a:extLst>
          </p:cNvPr>
          <p:cNvSpPr/>
          <p:nvPr/>
        </p:nvSpPr>
        <p:spPr>
          <a:xfrm>
            <a:off x="3942885" y="3893543"/>
            <a:ext cx="743195" cy="176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6A8C1C-D187-96D5-D014-41EE2783AE5C}"/>
              </a:ext>
            </a:extLst>
          </p:cNvPr>
          <p:cNvSpPr/>
          <p:nvPr/>
        </p:nvSpPr>
        <p:spPr>
          <a:xfrm>
            <a:off x="5884163" y="4518139"/>
            <a:ext cx="516835" cy="1499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82EB8E-2E70-3CE7-F347-2D2350311253}"/>
              </a:ext>
            </a:extLst>
          </p:cNvPr>
          <p:cNvSpPr/>
          <p:nvPr/>
        </p:nvSpPr>
        <p:spPr>
          <a:xfrm>
            <a:off x="5884163" y="2252870"/>
            <a:ext cx="516835" cy="1499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3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0CB7F4EA079E4A9D67ECBD84EF8F98" ma:contentTypeVersion="2" ma:contentTypeDescription="Crear nuevo documento." ma:contentTypeScope="" ma:versionID="b7ad29888a9a0f8ac49698bc5a9a6f45">
  <xsd:schema xmlns:xsd="http://www.w3.org/2001/XMLSchema" xmlns:xs="http://www.w3.org/2001/XMLSchema" xmlns:p="http://schemas.microsoft.com/office/2006/metadata/properties" xmlns:ns3="41da0a94-a7dd-47e3-a750-de91c8e2d878" targetNamespace="http://schemas.microsoft.com/office/2006/metadata/properties" ma:root="true" ma:fieldsID="0d40209d8471456d46159355b84ace90" ns3:_="">
    <xsd:import namespace="41da0a94-a7dd-47e3-a750-de91c8e2d8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a0a94-a7dd-47e3-a750-de91c8e2d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323E05-7425-49A0-BC55-873DD24E3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a0a94-a7dd-47e3-a750-de91c8e2d8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41da0a94-a7dd-47e3-a750-de91c8e2d87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64</TotalTime>
  <Words>328</Words>
  <Application>Microsoft Office PowerPoint</Application>
  <PresentationFormat>Panorámica</PresentationFormat>
  <Paragraphs>75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Symbol</vt:lpstr>
      <vt:lpstr>Tw Cen MT</vt:lpstr>
      <vt:lpstr>Tw Cen MT Condensed</vt:lpstr>
      <vt:lpstr>Wingdings</vt:lpstr>
      <vt:lpstr>Wingdings 3</vt:lpstr>
      <vt:lpstr>Integral</vt:lpstr>
      <vt:lpstr>Practica 2: Classificació</vt:lpstr>
      <vt:lpstr>index</vt:lpstr>
      <vt:lpstr>Apartat A: Comparativa de models </vt:lpstr>
      <vt:lpstr>Introducció a la base de dades </vt:lpstr>
      <vt:lpstr>Introducció a la base de dades</vt:lpstr>
      <vt:lpstr>Comparació de models</vt:lpstr>
      <vt:lpstr>Comparació de models</vt:lpstr>
      <vt:lpstr>Comparació de models</vt:lpstr>
      <vt:lpstr>Comparació de models</vt:lpstr>
      <vt:lpstr>Apartat B: Classificació numèrica </vt:lpstr>
      <vt:lpstr>Selecció del model</vt:lpstr>
      <vt:lpstr>Selecció del model</vt:lpstr>
      <vt:lpstr>Selecció del model</vt:lpstr>
      <vt:lpstr>Selecció del model</vt:lpstr>
      <vt:lpstr>crossvalidation</vt:lpstr>
      <vt:lpstr>Análisis de mètriques</vt:lpstr>
      <vt:lpstr>Análisis de metriques</vt:lpstr>
      <vt:lpstr>Análisis de mètriques</vt:lpstr>
      <vt:lpstr> Hyperparameter search </vt:lpstr>
      <vt:lpstr>MILLORES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2: Classificació</dc:title>
  <dc:creator>Marc González Amores</dc:creator>
  <cp:lastModifiedBy>Pol Espinasa i Vilarrasa</cp:lastModifiedBy>
  <cp:revision>3</cp:revision>
  <dcterms:created xsi:type="dcterms:W3CDTF">2022-11-08T22:43:48Z</dcterms:created>
  <dcterms:modified xsi:type="dcterms:W3CDTF">2022-11-09T21:22:33Z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0x010100FA0CB7F4EA079E4A9D67ECBD84EF8F98</vt:lpwstr>
  </property>
</Properties>
</file>