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4" r:id="rId7"/>
    <p:sldId id="257" r:id="rId8"/>
    <p:sldId id="258" r:id="rId9"/>
    <p:sldId id="259" r:id="rId10"/>
    <p:sldId id="260" r:id="rId11"/>
    <p:sldId id="262" r:id="rId12"/>
    <p:sldId id="270" r:id="rId13"/>
    <p:sldId id="265" r:id="rId14"/>
    <p:sldId id="268" r:id="rId15"/>
    <p:sldId id="266" r:id="rId16"/>
    <p:sldId id="267" r:id="rId17"/>
    <p:sldId id="269" r:id="rId18"/>
    <p:sldId id="272" r:id="rId19"/>
    <p:sldId id="274" r:id="rId20"/>
    <p:sldId id="275" r:id="rId21"/>
    <p:sldId id="278" r:id="rId22"/>
    <p:sldId id="277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D6E2-5718-6FF8-E2B3-8DC2FF53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38827-4477-CA27-16FC-E4E1B8B1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CEE6-E7AB-A45F-604E-184A436F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A363-148E-C3D0-FBC2-82823AC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9555-3CAB-9161-DF77-44878F9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668E-5AC3-0133-4F24-C9366D83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FDEE-AC59-437D-CAFF-9058B5DA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0C5C-88FA-74F8-F3B3-2D6DDEEF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C9BB-B431-653A-00EF-FD357EC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931F-FAA8-FE6C-0020-634DF68E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ADF43-C3D4-1992-F0F0-A43907678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B29EE-7297-87B2-C7C7-84D8F7CA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F9EB-35BB-7919-A68B-398526D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D341-88D1-2773-25BA-D077E19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A8D8-4B8F-B7D0-1010-A6A2B7FF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C5C-4592-2B99-9111-F8524832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EFB7-8F1F-0F57-1C25-94136F1E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6E26-2097-223D-299B-0366FEF9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B9BC-452D-92E6-7F2C-90D5F101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1438-2FBB-C26E-28BD-551DB83E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910-B6E4-F140-A53B-4C6C1326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FFD4-B516-2E84-07A8-E9377BF3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803A-B4FD-8775-6124-7EB5224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CED6-5E15-62C8-315E-053D2D0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F64A-4EAE-20A0-F52F-332A3ECA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4416-6EF4-8484-0622-1502A12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2B0-2A44-DCF6-841E-8D0007EA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02C74-A29C-CA66-7287-EB071C63D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4A3A-05FA-58D6-075C-404B2A3C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5263-C10A-FD53-BF15-E34FEE11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A192-7117-9CE5-230F-842F83D7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A31-F22B-BA60-69E4-5D69C7AF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49548-1054-E65E-5047-7ED8F14D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2D6F-45B2-CE57-0CB2-A19C7E73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14E3C-A9E3-DAF3-9DE9-80E505CB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0C15-5F41-74B3-DB5F-2B1574AE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4D72-56F4-DC95-CA99-B1971A45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7B5E6-13C9-0D36-8ADC-F011425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5C375-E54B-A13E-0C28-050A1DEA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910-7988-2897-E7CD-920021A4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E9A3-3393-3CE2-81CC-C82FF98D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3B233-7AE7-8D01-94B7-109B46B7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8905F-4B29-A44E-1CF0-AD1CB24E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2B8B6-06D0-AB8D-CE4D-6F1A345E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2F5CD-CE82-669F-4003-22109F6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1113A-5DD6-32D0-216B-5AA4E23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49FB-085F-4DF4-0FA7-44E1EDD8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20DD-C6E3-A012-4F7A-23C566AF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3D6A-A2DC-099E-DE6B-F030468B8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F86A5-712A-7A48-3B84-363102D3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4674-E636-327A-76D0-D7CD83C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B137-EB48-66C0-1CB2-15FE3D51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379-CC6C-A6D7-F828-8A9937B5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A4230-2B4B-48C6-9871-A8830589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21D49-4233-4803-C047-5C1DD27A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34DC-449C-D93F-F62F-0479137C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4B17-546C-10CB-8E8E-E2B3E67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8F5A-9EF9-098F-F257-09E79089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C3A8-9E2C-83C5-660F-9FDA2477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444E5-EAD9-2179-7972-2AAA5A7C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EDE5-8166-977F-C7EF-3C53C8BA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2103-2C9F-41CF-9C0F-D9E0B9F1CB9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B471-01D0-C2EB-D161-E2256B64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A4E1-CF10-A21E-F8E2-91F817A6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074E-27CD-485F-A869-30DFCCC1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js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electron" TargetMode="External"/><Relationship Id="rId4" Type="http://schemas.openxmlformats.org/officeDocument/2006/relationships/hyperlink" Target="https://www.electronjs.org/fidd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ED59BB-47C8-A9C1-A4C8-2F694F94A879}"/>
              </a:ext>
            </a:extLst>
          </p:cNvPr>
          <p:cNvGrpSpPr/>
          <p:nvPr/>
        </p:nvGrpSpPr>
        <p:grpSpPr>
          <a:xfrm>
            <a:off x="2594080" y="2136338"/>
            <a:ext cx="7003840" cy="2585323"/>
            <a:chOff x="4097215" y="3059668"/>
            <a:chExt cx="7003840" cy="25853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341CF-A6AC-35FE-0914-656072110ADA}"/>
                </a:ext>
              </a:extLst>
            </p:cNvPr>
            <p:cNvSpPr txBox="1"/>
            <p:nvPr/>
          </p:nvSpPr>
          <p:spPr>
            <a:xfrm>
              <a:off x="5530609" y="3059668"/>
              <a:ext cx="4137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Next LT Pro Light" panose="020B0604020202020204" pitchFamily="34" charset="0"/>
                </a:rPr>
                <a:t>Frameworks </a:t>
              </a:r>
              <a:r>
                <a:rPr lang="en-US" sz="2800" dirty="0" err="1">
                  <a:latin typeface="Avenir Next LT Pro Light" panose="020B0604020202020204" pitchFamily="34" charset="0"/>
                </a:rPr>
                <a:t>Javascript</a:t>
              </a:r>
              <a:endParaRPr lang="en-US" sz="2800" dirty="0">
                <a:latin typeface="Avenir Next LT Pro Light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8CF2FC-AE2A-B609-B8E1-F59A8347F4FB}"/>
                </a:ext>
              </a:extLst>
            </p:cNvPr>
            <p:cNvSpPr txBox="1"/>
            <p:nvPr/>
          </p:nvSpPr>
          <p:spPr>
            <a:xfrm>
              <a:off x="4097215" y="3429000"/>
              <a:ext cx="700384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latin typeface="Impact" panose="020B0806030902050204" pitchFamily="34" charset="0"/>
                  <a:ea typeface="MS Gothic" panose="020B0609070205080204" pitchFamily="49" charset="-128"/>
                  <a:cs typeface="Aharoni" panose="020B0604020202020204" pitchFamily="2" charset="-79"/>
                </a:rPr>
                <a:t>ELECTRON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C68206-6496-4B48-B730-DB1F17AD7C3A}"/>
              </a:ext>
            </a:extLst>
          </p:cNvPr>
          <p:cNvSpPr txBox="1"/>
          <p:nvPr/>
        </p:nvSpPr>
        <p:spPr>
          <a:xfrm>
            <a:off x="0" y="6334780"/>
            <a:ext cx="450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Nathan Oliveira de Santana – SP3061469</a:t>
            </a:r>
            <a:br>
              <a:rPr lang="pt-BR" sz="1400" dirty="0">
                <a:latin typeface="Arial Nova" panose="020B0504020202020204" pitchFamily="34" charset="0"/>
              </a:rPr>
            </a:br>
            <a:r>
              <a:rPr lang="pt-BR" sz="1400" dirty="0">
                <a:latin typeface="Arial Nova" panose="020B0504020202020204" pitchFamily="34" charset="0"/>
              </a:rPr>
              <a:t>Lucas Apolinário - </a:t>
            </a:r>
            <a:endParaRPr lang="en-US" sz="1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4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AF118-B088-44D7-8EA6-C71F5332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" y="1140450"/>
            <a:ext cx="5144218" cy="202910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A20F6-7C21-45AD-B300-110C94AB3602}"/>
              </a:ext>
            </a:extLst>
          </p:cNvPr>
          <p:cNvCxnSpPr/>
          <p:nvPr/>
        </p:nvCxnSpPr>
        <p:spPr>
          <a:xfrm>
            <a:off x="5719570" y="1273996"/>
            <a:ext cx="1626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DDDDF-5E5A-4A85-9269-65977EDAAC60}"/>
              </a:ext>
            </a:extLst>
          </p:cNvPr>
          <p:cNvCxnSpPr/>
          <p:nvPr/>
        </p:nvCxnSpPr>
        <p:spPr>
          <a:xfrm>
            <a:off x="5719570" y="3049713"/>
            <a:ext cx="1626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E88B3-4881-47F8-92AB-8E210E6921D5}"/>
              </a:ext>
            </a:extLst>
          </p:cNvPr>
          <p:cNvSpPr txBox="1"/>
          <p:nvPr/>
        </p:nvSpPr>
        <p:spPr>
          <a:xfrm>
            <a:off x="7469312" y="1120107"/>
            <a:ext cx="159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1º passo: npm init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C0C6C-3E79-487F-8507-88CDD6DD3DA6}"/>
              </a:ext>
            </a:extLst>
          </p:cNvPr>
          <p:cNvSpPr txBox="1"/>
          <p:nvPr/>
        </p:nvSpPr>
        <p:spPr>
          <a:xfrm>
            <a:off x="7469312" y="2861781"/>
            <a:ext cx="349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2º passo: instalando o framework electron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965FF-93C8-4916-A93A-D66E2E85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" y="3343242"/>
            <a:ext cx="3412830" cy="33007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F939AB-3582-44AD-AD22-0344412DC2E3}"/>
              </a:ext>
            </a:extLst>
          </p:cNvPr>
          <p:cNvCxnSpPr/>
          <p:nvPr/>
        </p:nvCxnSpPr>
        <p:spPr>
          <a:xfrm>
            <a:off x="3971271" y="5048325"/>
            <a:ext cx="1626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BC14D0-D5B4-4B27-B192-A772BF342561}"/>
              </a:ext>
            </a:extLst>
          </p:cNvPr>
          <p:cNvSpPr txBox="1"/>
          <p:nvPr/>
        </p:nvSpPr>
        <p:spPr>
          <a:xfrm>
            <a:off x="5721013" y="4860393"/>
            <a:ext cx="4508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3º passo: adicionando o script electron ao arquivo json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180A6-2A8B-43DB-B09F-27B7FDFB4D1C}"/>
              </a:ext>
            </a:extLst>
          </p:cNvPr>
          <p:cNvSpPr txBox="1"/>
          <p:nvPr/>
        </p:nvSpPr>
        <p:spPr>
          <a:xfrm>
            <a:off x="575352" y="361111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Criando uma aplicação com Electron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148644-0AEE-47C9-9282-BD2D8F68DADB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7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7D2FC-7DED-4BCA-84A2-B81CF311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6" y="1938129"/>
            <a:ext cx="4629796" cy="29817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8D35B-D687-4B01-B8C0-503619937E54}"/>
              </a:ext>
            </a:extLst>
          </p:cNvPr>
          <p:cNvCxnSpPr/>
          <p:nvPr/>
        </p:nvCxnSpPr>
        <p:spPr>
          <a:xfrm>
            <a:off x="5256732" y="3512645"/>
            <a:ext cx="1626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3ABF55-E533-48D7-8635-9E9175E2450F}"/>
              </a:ext>
            </a:extLst>
          </p:cNvPr>
          <p:cNvSpPr txBox="1"/>
          <p:nvPr/>
        </p:nvSpPr>
        <p:spPr>
          <a:xfrm>
            <a:off x="7006474" y="3358756"/>
            <a:ext cx="472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4º passo: Configurando o arquivo js para inicializar uma janela do electron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22490-ADEF-4731-A3D4-EC85B0EFFFA9}"/>
              </a:ext>
            </a:extLst>
          </p:cNvPr>
          <p:cNvSpPr txBox="1"/>
          <p:nvPr/>
        </p:nvSpPr>
        <p:spPr>
          <a:xfrm>
            <a:off x="575352" y="361111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Criando uma aplicação com Electron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E65D8-61F9-42A6-9A73-F195135D691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8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1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085A3-FE3B-4363-8CD1-65C8EB2B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3" y="685417"/>
            <a:ext cx="7668695" cy="54871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CEDD3B-7AF2-4595-97A9-71DAA3310FE9}"/>
              </a:ext>
            </a:extLst>
          </p:cNvPr>
          <p:cNvCxnSpPr/>
          <p:nvPr/>
        </p:nvCxnSpPr>
        <p:spPr>
          <a:xfrm>
            <a:off x="8152918" y="3657600"/>
            <a:ext cx="1237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3B8D03-75B2-4B2A-AE55-7EBF8BA27384}"/>
              </a:ext>
            </a:extLst>
          </p:cNvPr>
          <p:cNvSpPr txBox="1"/>
          <p:nvPr/>
        </p:nvSpPr>
        <p:spPr>
          <a:xfrm>
            <a:off x="9390580" y="3395990"/>
            <a:ext cx="25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5º passo: Arquivo HTML com inputs para calcular IMC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73A9A-B0A2-4F3F-BB3A-19B20AC2BF80}"/>
              </a:ext>
            </a:extLst>
          </p:cNvPr>
          <p:cNvSpPr txBox="1"/>
          <p:nvPr/>
        </p:nvSpPr>
        <p:spPr>
          <a:xfrm>
            <a:off x="575352" y="361111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Criando uma aplicação com Electron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4D12E-2693-4B5A-8494-B4686E78A895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9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5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02D57-1835-4EA8-8D77-25775807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3" y="1242707"/>
            <a:ext cx="8449854" cy="437258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45E17C9-73A6-41F1-8C13-BC15C468A1EE}"/>
              </a:ext>
            </a:extLst>
          </p:cNvPr>
          <p:cNvCxnSpPr/>
          <p:nvPr/>
        </p:nvCxnSpPr>
        <p:spPr>
          <a:xfrm flipV="1">
            <a:off x="9159947" y="4161034"/>
            <a:ext cx="960098" cy="9349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63EAAC-C7A2-4B8E-BE55-B27D3ACBA41F}"/>
              </a:ext>
            </a:extLst>
          </p:cNvPr>
          <p:cNvSpPr txBox="1"/>
          <p:nvPr/>
        </p:nvSpPr>
        <p:spPr>
          <a:xfrm>
            <a:off x="10120045" y="3791702"/>
            <a:ext cx="1740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6º passo: Função para calcular o IMC ao clicar no botão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A65E7-7AFD-41F9-B072-E3A1F633EF59}"/>
              </a:ext>
            </a:extLst>
          </p:cNvPr>
          <p:cNvSpPr txBox="1"/>
          <p:nvPr/>
        </p:nvSpPr>
        <p:spPr>
          <a:xfrm>
            <a:off x="575352" y="361111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Criando uma aplicação com Electron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C62BC9-F4AD-448A-AC8D-ADBDA217A96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10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9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B698C-BD63-4408-A3C6-E0A4FFD0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8" y="1476527"/>
            <a:ext cx="6697010" cy="32389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6652FB-B16D-4B08-8F58-9910F2CAD141}"/>
              </a:ext>
            </a:extLst>
          </p:cNvPr>
          <p:cNvCxnSpPr/>
          <p:nvPr/>
        </p:nvCxnSpPr>
        <p:spPr>
          <a:xfrm>
            <a:off x="7399078" y="1633591"/>
            <a:ext cx="1237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310D58-674C-4784-9314-A0A23700FE2F}"/>
              </a:ext>
            </a:extLst>
          </p:cNvPr>
          <p:cNvSpPr txBox="1"/>
          <p:nvPr/>
        </p:nvSpPr>
        <p:spPr>
          <a:xfrm>
            <a:off x="8636740" y="1371981"/>
            <a:ext cx="25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6º passo: Instalando os pacotes do electron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9CDA6-7767-46AB-A04D-85EA5E22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8" y="2110755"/>
            <a:ext cx="4791744" cy="7049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B29C9-C824-4FD8-B53A-E5C9269600AF}"/>
              </a:ext>
            </a:extLst>
          </p:cNvPr>
          <p:cNvCxnSpPr/>
          <p:nvPr/>
        </p:nvCxnSpPr>
        <p:spPr>
          <a:xfrm>
            <a:off x="5460528" y="2420865"/>
            <a:ext cx="1237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0329F4-24EF-4794-A00E-9523FFD5E708}"/>
              </a:ext>
            </a:extLst>
          </p:cNvPr>
          <p:cNvSpPr txBox="1"/>
          <p:nvPr/>
        </p:nvSpPr>
        <p:spPr>
          <a:xfrm>
            <a:off x="6698190" y="2159255"/>
            <a:ext cx="25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7º passo: Rodando a aplicação para testar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374F6-5C8F-4FAD-9506-6B078C44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68" y="3527370"/>
            <a:ext cx="7459116" cy="18195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0529F-D083-4E7E-8288-DC540843B2A0}"/>
              </a:ext>
            </a:extLst>
          </p:cNvPr>
          <p:cNvCxnSpPr/>
          <p:nvPr/>
        </p:nvCxnSpPr>
        <p:spPr>
          <a:xfrm>
            <a:off x="8161184" y="4165760"/>
            <a:ext cx="1237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3963AE-BF42-47FF-B6C3-B005EC134FF7}"/>
              </a:ext>
            </a:extLst>
          </p:cNvPr>
          <p:cNvSpPr txBox="1"/>
          <p:nvPr/>
        </p:nvSpPr>
        <p:spPr>
          <a:xfrm>
            <a:off x="9398846" y="3904150"/>
            <a:ext cx="25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ova" panose="020B0504020202020204" pitchFamily="34" charset="0"/>
              </a:rPr>
              <a:t>8º passo: Teste da plicação rodando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Criando uma aplicação com Electron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11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1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12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443DD08-E90D-461E-A76F-C4195638ABBC}"/>
              </a:ext>
            </a:extLst>
          </p:cNvPr>
          <p:cNvSpPr txBox="1"/>
          <p:nvPr/>
        </p:nvSpPr>
        <p:spPr>
          <a:xfrm>
            <a:off x="535754" y="931764"/>
            <a:ext cx="527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 </a:t>
            </a:r>
            <a:r>
              <a:rPr lang="pt-BR" dirty="0" err="1">
                <a:latin typeface="Arial Nova" panose="020B0504020202020204"/>
              </a:rPr>
              <a:t>Fiddle</a:t>
            </a:r>
            <a:r>
              <a:rPr lang="pt-BR" dirty="0">
                <a:latin typeface="Arial Nova" panose="020B0504020202020204"/>
              </a:rPr>
              <a:t> é um projeto open </a:t>
            </a:r>
            <a:r>
              <a:rPr lang="pt-BR" dirty="0" err="1">
                <a:latin typeface="Arial Nova" panose="020B0504020202020204"/>
              </a:rPr>
              <a:t>source</a:t>
            </a:r>
            <a:r>
              <a:rPr lang="pt-BR" dirty="0">
                <a:latin typeface="Arial Nova" panose="020B0504020202020204"/>
              </a:rPr>
              <a:t> multiplataforma que facilita testes e codificação de elementos em </a:t>
            </a:r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.</a:t>
            </a:r>
            <a:endParaRPr lang="pt-BR" b="0" i="0" dirty="0">
              <a:effectLst/>
              <a:latin typeface="Arial Nova" panose="020B05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666930-B42C-4473-A81B-6C4A06D3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87" y="591943"/>
            <a:ext cx="4477375" cy="230537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0FACF31-7520-4355-B07C-3D1B96D93E3F}"/>
              </a:ext>
            </a:extLst>
          </p:cNvPr>
          <p:cNvSpPr txBox="1"/>
          <p:nvPr/>
        </p:nvSpPr>
        <p:spPr>
          <a:xfrm>
            <a:off x="535753" y="2159894"/>
            <a:ext cx="527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ova" panose="020B0504020202020204"/>
              </a:rPr>
              <a:t>Ele não é uma IDE, portanto não pode ser utilizado para o desenvolvimento de grandes projetos.</a:t>
            </a:r>
            <a:endParaRPr lang="pt-BR" b="0" i="0" dirty="0">
              <a:effectLst/>
              <a:latin typeface="Arial Nova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705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13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1026" name="Picture 2" descr="https://lh6.googleusercontent.com/Ig8EPenp8fSHxn1VHowyG_-GnxlcSOyS4Aldlw-FkzDIh3I5ea1sJBKG24PicRY2qGrhCDWjtn705pR7YVEU-3r6qW80vgmpMwbVlznmkZX5_XQWFCXF4Yu_t-I7YuDaK2aaYs8W9lbeQ_RzHQ">
            <a:extLst>
              <a:ext uri="{FF2B5EF4-FFF2-40B4-BE49-F238E27FC236}">
                <a16:creationId xmlns:a16="http://schemas.microsoft.com/office/drawing/2014/main" id="{716651A6-7D0A-4670-845D-71995D718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5297" r="14765" b="12983"/>
          <a:stretch/>
        </p:blipFill>
        <p:spPr bwMode="auto">
          <a:xfrm>
            <a:off x="740815" y="1155389"/>
            <a:ext cx="7707085" cy="49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028" name="Picture 4" descr="https://lh6.googleusercontent.com/7Uv1PEWWuXb1QD9HcmKTO-6-8o2YmfzLyc1qJne_fILUq7l0VhRo2AK26_Zak9xgqk6Mhe4HGncbHEIazxWdceW-HRDHk1nMKcUEDqgIFm-WEo1uqa4e1cNLVULABO8lBZY5uPeNzbUbku7mcg">
            <a:extLst>
              <a:ext uri="{FF2B5EF4-FFF2-40B4-BE49-F238E27FC236}">
                <a16:creationId xmlns:a16="http://schemas.microsoft.com/office/drawing/2014/main" id="{1187EBD3-3A82-432C-B9DC-9F20B7D0E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7" t="20614" r="29800" b="25121"/>
          <a:stretch/>
        </p:blipFill>
        <p:spPr bwMode="auto">
          <a:xfrm>
            <a:off x="7733718" y="3204753"/>
            <a:ext cx="3640182" cy="2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5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14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r>
              <a:rPr lang="pt-BR" sz="2400" dirty="0">
                <a:latin typeface="Impact" panose="020B0806030902050204" pitchFamily="34" charset="0"/>
              </a:rPr>
              <a:t> APIs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25CF5CB-0D0B-4FC8-A4BE-BCEA4F3E9B67}"/>
              </a:ext>
            </a:extLst>
          </p:cNvPr>
          <p:cNvSpPr txBox="1"/>
          <p:nvPr/>
        </p:nvSpPr>
        <p:spPr>
          <a:xfrm>
            <a:off x="575352" y="938145"/>
            <a:ext cx="527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ova" panose="020B0504020202020204"/>
              </a:rPr>
              <a:t>O </a:t>
            </a:r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 </a:t>
            </a:r>
            <a:r>
              <a:rPr lang="pt-BR" dirty="0" err="1">
                <a:latin typeface="Arial Nova" panose="020B0504020202020204"/>
              </a:rPr>
              <a:t>Fiddle</a:t>
            </a:r>
            <a:r>
              <a:rPr lang="pt-BR" dirty="0">
                <a:latin typeface="Arial Nova" panose="020B0504020202020204"/>
              </a:rPr>
              <a:t> trás algumas APIs que trabalham com </a:t>
            </a:r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, permitindo uma visualização do código.</a:t>
            </a:r>
            <a:endParaRPr lang="pt-BR" b="0" i="0" dirty="0">
              <a:effectLst/>
              <a:latin typeface="Arial Nova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6068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14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r>
              <a:rPr lang="pt-BR" sz="2400" dirty="0">
                <a:latin typeface="Impact" panose="020B0806030902050204" pitchFamily="34" charset="0"/>
              </a:rPr>
              <a:t> APIs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E4D365-20F6-4974-8FCF-8ADC9980F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7" t="9029" r="60650" b="27606"/>
          <a:stretch/>
        </p:blipFill>
        <p:spPr>
          <a:xfrm>
            <a:off x="7657268" y="1256211"/>
            <a:ext cx="1976846" cy="4345577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725CF5CB-0D0B-4FC8-A4BE-BCEA4F3E9B67}"/>
              </a:ext>
            </a:extLst>
          </p:cNvPr>
          <p:cNvSpPr txBox="1"/>
          <p:nvPr/>
        </p:nvSpPr>
        <p:spPr>
          <a:xfrm>
            <a:off x="575352" y="938145"/>
            <a:ext cx="527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ova" panose="020B0504020202020204"/>
              </a:rPr>
              <a:t>O </a:t>
            </a:r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 </a:t>
            </a:r>
            <a:r>
              <a:rPr lang="pt-BR" dirty="0" err="1">
                <a:latin typeface="Arial Nova" panose="020B0504020202020204"/>
              </a:rPr>
              <a:t>Fiddle</a:t>
            </a:r>
            <a:r>
              <a:rPr lang="pt-BR" dirty="0">
                <a:latin typeface="Arial Nova" panose="020B0504020202020204"/>
              </a:rPr>
              <a:t> trás algumas APIs que trabalham com </a:t>
            </a:r>
            <a:r>
              <a:rPr lang="pt-BR" dirty="0" err="1">
                <a:latin typeface="Arial Nova" panose="020B0504020202020204"/>
              </a:rPr>
              <a:t>Electron</a:t>
            </a:r>
            <a:r>
              <a:rPr lang="pt-BR" dirty="0">
                <a:latin typeface="Arial Nova" panose="020B0504020202020204"/>
              </a:rPr>
              <a:t>, permitindo uma visualização do código.</a:t>
            </a:r>
            <a:endParaRPr lang="pt-BR" b="0" i="0" dirty="0">
              <a:effectLst/>
              <a:latin typeface="Arial Nova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9469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15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r>
              <a:rPr lang="pt-BR" sz="2400" dirty="0">
                <a:latin typeface="Impact" panose="020B0806030902050204" pitchFamily="34" charset="0"/>
              </a:rPr>
              <a:t> APIs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48B91-B48F-4D55-ABAC-3716B98D5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76" r="500" b="-1842"/>
          <a:stretch/>
        </p:blipFill>
        <p:spPr>
          <a:xfrm>
            <a:off x="1253290" y="1761308"/>
            <a:ext cx="9685420" cy="43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A0277544-616C-483D-B29F-68097487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08" y="2311606"/>
            <a:ext cx="3821338" cy="2234788"/>
          </a:xfrm>
          <a:prstGeom prst="rect">
            <a:avLst/>
          </a:prstGeom>
          <a:effectLst>
            <a:outerShdw blurRad="127000" dist="762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E774F-887E-44FC-BF82-07A250D9811E}"/>
              </a:ext>
            </a:extLst>
          </p:cNvPr>
          <p:cNvGrpSpPr/>
          <p:nvPr/>
        </p:nvGrpSpPr>
        <p:grpSpPr>
          <a:xfrm>
            <a:off x="7764985" y="2605698"/>
            <a:ext cx="2382383" cy="1646605"/>
            <a:chOff x="7764985" y="2505670"/>
            <a:chExt cx="2382383" cy="16466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3323B3-6EBF-48FA-AEB5-FAB70EC0CF7D}"/>
                </a:ext>
              </a:extLst>
            </p:cNvPr>
            <p:cNvSpPr txBox="1"/>
            <p:nvPr/>
          </p:nvSpPr>
          <p:spPr>
            <a:xfrm>
              <a:off x="7764985" y="2705725"/>
              <a:ext cx="238238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800" dirty="0">
                  <a:latin typeface="Impact" panose="020B0806030902050204" pitchFamily="34" charset="0"/>
                </a:rPr>
                <a:t>2013</a:t>
              </a:r>
              <a:endParaRPr lang="en-US" sz="8800" dirty="0">
                <a:latin typeface="Impact" panose="020B080603090205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0D9A4B-FB7B-4207-BE27-2C432D75CE75}"/>
                </a:ext>
              </a:extLst>
            </p:cNvPr>
            <p:cNvSpPr txBox="1"/>
            <p:nvPr/>
          </p:nvSpPr>
          <p:spPr>
            <a:xfrm>
              <a:off x="8230657" y="2505670"/>
              <a:ext cx="1451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Bahnschrift SemiBold" panose="020B0502040204020203" pitchFamily="34" charset="0"/>
                </a:rPr>
                <a:t>15 de Julho</a:t>
              </a:r>
              <a:endParaRPr lang="en-US" sz="2000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8B7AAF-CC3E-47FE-A830-F6705EA2BD1A}"/>
              </a:ext>
            </a:extLst>
          </p:cNvPr>
          <p:cNvSpPr txBox="1"/>
          <p:nvPr/>
        </p:nvSpPr>
        <p:spPr>
          <a:xfrm>
            <a:off x="637842" y="1366897"/>
            <a:ext cx="46145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 Nova" panose="020B0504020202020204" pitchFamily="34" charset="0"/>
              </a:rPr>
              <a:t>Electron é um framework de código aberto criado por Cheng Zhao, e agora desenvolvido pelo GitHub. Ele permite desenvolver aplicações para desktop GUI usando componentes front end e back end originalmente criados para aplicações web: Node.js para o back end e Chromium para o front end.</a:t>
            </a:r>
          </a:p>
          <a:p>
            <a:pPr algn="r"/>
            <a:r>
              <a:rPr lang="pt-BR" sz="1100" dirty="0">
                <a:latin typeface="Arial Nova" panose="020B0504020202020204" pitchFamily="34" charset="0"/>
              </a:rPr>
              <a:t>Wikipédia</a:t>
            </a:r>
            <a:endParaRPr lang="en-US" sz="1100" dirty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8E0E9-A109-4598-A9A2-38C9FA06BEB6}"/>
              </a:ext>
            </a:extLst>
          </p:cNvPr>
          <p:cNvSpPr txBox="1"/>
          <p:nvPr/>
        </p:nvSpPr>
        <p:spPr>
          <a:xfrm>
            <a:off x="637842" y="588383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Como e quando surgiu?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3074" name="Picture 2" descr="東京Node学園祭2016 | 11月12日,13日開催！">
            <a:extLst>
              <a:ext uri="{FF2B5EF4-FFF2-40B4-BE49-F238E27FC236}">
                <a16:creationId xmlns:a16="http://schemas.microsoft.com/office/drawing/2014/main" id="{520F1020-8E04-4A9D-BA34-0FF9B1A3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20" y="4410599"/>
            <a:ext cx="1164000" cy="1164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612B3B-B95D-4FF1-9646-7F20407E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2" y="4410599"/>
            <a:ext cx="1164000" cy="11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tipo do github - ícones de mídia social grátis">
            <a:extLst>
              <a:ext uri="{FF2B5EF4-FFF2-40B4-BE49-F238E27FC236}">
                <a16:creationId xmlns:a16="http://schemas.microsoft.com/office/drawing/2014/main" id="{92EFCB5E-B5E8-4992-AAEC-E9D34072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98" y="4410599"/>
            <a:ext cx="1164000" cy="11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A9A430-B28A-43C2-A174-95192AD203B2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1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C9A0643-04E1-453F-A172-6496294A0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76" r="500" b="-1842"/>
          <a:stretch/>
        </p:blipFill>
        <p:spPr>
          <a:xfrm>
            <a:off x="1253290" y="1761308"/>
            <a:ext cx="9685420" cy="434557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27170E-C416-48F0-A431-6A1A948C18BF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15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1FA8-6829-43F7-B02F-479EC0A4FDF1}"/>
              </a:ext>
            </a:extLst>
          </p:cNvPr>
          <p:cNvSpPr txBox="1"/>
          <p:nvPr/>
        </p:nvSpPr>
        <p:spPr>
          <a:xfrm>
            <a:off x="575352" y="36111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Impact" panose="020B0806030902050204" pitchFamily="34" charset="0"/>
              </a:rPr>
              <a:t>Electron</a:t>
            </a:r>
            <a:r>
              <a:rPr lang="pt-BR" sz="2400" dirty="0">
                <a:latin typeface="Impact" panose="020B0806030902050204" pitchFamily="34" charset="0"/>
              </a:rPr>
              <a:t> </a:t>
            </a:r>
            <a:r>
              <a:rPr lang="pt-BR" sz="2400" dirty="0" err="1">
                <a:latin typeface="Impact" panose="020B0806030902050204" pitchFamily="34" charset="0"/>
              </a:rPr>
              <a:t>Fiddle</a:t>
            </a:r>
            <a:r>
              <a:rPr lang="pt-BR" sz="2400" dirty="0">
                <a:latin typeface="Impact" panose="020B0806030902050204" pitchFamily="34" charset="0"/>
              </a:rPr>
              <a:t> APIs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47ABB-8303-4632-AA8B-8E9D4D3AA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24" t="20719" r="34858" b="25041"/>
          <a:stretch/>
        </p:blipFill>
        <p:spPr>
          <a:xfrm>
            <a:off x="1901196" y="1807916"/>
            <a:ext cx="3684233" cy="37197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178568-6779-47F7-ADD1-4C2EE8CC2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70" t="20401" r="34912" b="25231"/>
          <a:stretch/>
        </p:blipFill>
        <p:spPr>
          <a:xfrm>
            <a:off x="6809173" y="1799037"/>
            <a:ext cx="3684233" cy="37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3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DFA87-B147-414B-8E7B-84640D0498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lectron (estrutura de software)">
            <a:extLst>
              <a:ext uri="{FF2B5EF4-FFF2-40B4-BE49-F238E27FC236}">
                <a16:creationId xmlns:a16="http://schemas.microsoft.com/office/drawing/2014/main" id="{CE515B7C-AD45-40E2-8F90-86F00B95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813"/>
            <a:ext cx="97631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53646F-85EE-477F-AA89-F3A8B88F71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96E32-D26F-425E-B746-73944C10797B}"/>
              </a:ext>
            </a:extLst>
          </p:cNvPr>
          <p:cNvSpPr txBox="1"/>
          <p:nvPr/>
        </p:nvSpPr>
        <p:spPr>
          <a:xfrm>
            <a:off x="0" y="5903893"/>
            <a:ext cx="8595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Referências:</a:t>
            </a:r>
          </a:p>
          <a:p>
            <a:r>
              <a:rPr lang="pt-B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	Documentação e informações:</a:t>
            </a:r>
            <a:r>
              <a:rPr lang="pt-BR" sz="1400" dirty="0">
                <a:solidFill>
                  <a:schemeClr val="bg1"/>
                </a:solidFill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 | Crie aplicativos desktop multiplataforma</a:t>
            </a:r>
            <a:endParaRPr lang="en-US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	Electron Fiddle: </a:t>
            </a:r>
            <a:r>
              <a:rPr lang="en-US" sz="1400" dirty="0">
                <a:solidFill>
                  <a:schemeClr val="bg1"/>
                </a:solidFill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 Fiddle | Electron (electronjs.org)</a:t>
            </a:r>
            <a:endParaRPr lang="en-US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	GitHub: </a:t>
            </a:r>
            <a:r>
              <a:rPr lang="en-US" sz="1400" dirty="0">
                <a:solidFill>
                  <a:schemeClr val="bg1"/>
                </a:solidFill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 · GitHub</a:t>
            </a:r>
            <a:endParaRPr lang="pt-B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CF51-530E-4DE5-A085-69F399DB0471}"/>
              </a:ext>
            </a:extLst>
          </p:cNvPr>
          <p:cNvSpPr txBox="1"/>
          <p:nvPr/>
        </p:nvSpPr>
        <p:spPr>
          <a:xfrm>
            <a:off x="3600994" y="2397948"/>
            <a:ext cx="4990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 Nova" panose="020B0504020202020204" pitchFamily="34" charset="0"/>
              </a:rPr>
              <a:t>function encerrar()</a:t>
            </a:r>
          </a:p>
          <a:p>
            <a:r>
              <a:rPr lang="pt-BR" sz="3200" dirty="0">
                <a:solidFill>
                  <a:schemeClr val="bg1"/>
                </a:solidFill>
                <a:latin typeface="Arial Nova" panose="020B0504020202020204" pitchFamily="34" charset="0"/>
              </a:rPr>
              <a:t>{</a:t>
            </a:r>
          </a:p>
          <a:p>
            <a:r>
              <a:rPr lang="pt-BR" sz="3200" dirty="0">
                <a:solidFill>
                  <a:schemeClr val="bg1"/>
                </a:solidFill>
                <a:latin typeface="Arial Nova" panose="020B0504020202020204" pitchFamily="34" charset="0"/>
              </a:rPr>
              <a:t>Alert(“Muito obrigado!”);</a:t>
            </a:r>
          </a:p>
          <a:p>
            <a:r>
              <a:rPr lang="pt-BR" sz="3200" dirty="0">
                <a:solidFill>
                  <a:schemeClr val="bg1"/>
                </a:solidFill>
                <a:latin typeface="Arial Nova" panose="020B0504020202020204" pitchFamily="34" charset="0"/>
              </a:rPr>
              <a:t>}</a:t>
            </a:r>
            <a:endParaRPr lang="en-US" sz="3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D17F-E641-4445-8A65-488D59FF9AA8}"/>
              </a:ext>
            </a:extLst>
          </p:cNvPr>
          <p:cNvSpPr txBox="1"/>
          <p:nvPr/>
        </p:nvSpPr>
        <p:spPr>
          <a:xfrm>
            <a:off x="7959635" y="23812"/>
            <a:ext cx="450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" panose="020B0504020202020204" pitchFamily="34" charset="0"/>
              </a:rPr>
              <a:t>Nathan Oliveira de Santana – SP3061469</a:t>
            </a:r>
            <a:br>
              <a:rPr lang="pt-BR" sz="1400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Arial Nova" panose="020B0504020202020204" pitchFamily="34" charset="0"/>
              </a:rPr>
              <a:t>Lucas Apolinário - </a:t>
            </a:r>
            <a:endParaRPr lang="en-US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6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E8E0E9-A109-4598-A9A2-38C9FA06BEB6}"/>
              </a:ext>
            </a:extLst>
          </p:cNvPr>
          <p:cNvSpPr txBox="1"/>
          <p:nvPr/>
        </p:nvSpPr>
        <p:spPr>
          <a:xfrm>
            <a:off x="648586" y="1154484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Como e quando surgiu?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2" name="Picture 2" descr="東京Node学園祭2016 | 11月12日,13日開催！">
            <a:extLst>
              <a:ext uri="{FF2B5EF4-FFF2-40B4-BE49-F238E27FC236}">
                <a16:creationId xmlns:a16="http://schemas.microsoft.com/office/drawing/2014/main" id="{BBBF7201-5C98-4518-B634-159C5B98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77" y="4855598"/>
            <a:ext cx="1164000" cy="1164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Logotipo do github - ícones de mídia social grátis">
            <a:extLst>
              <a:ext uri="{FF2B5EF4-FFF2-40B4-BE49-F238E27FC236}">
                <a16:creationId xmlns:a16="http://schemas.microsoft.com/office/drawing/2014/main" id="{3CA0A4C6-0665-4B2B-80AC-5209DECDE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77" y="4855598"/>
            <a:ext cx="1164000" cy="11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53D2666-FCAE-4BE5-8B4B-D8F93407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77" y="4855598"/>
            <a:ext cx="1164000" cy="11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B84A1C-760C-4BAD-A371-D5A6FA0C90DC}"/>
              </a:ext>
            </a:extLst>
          </p:cNvPr>
          <p:cNvSpPr/>
          <p:nvPr/>
        </p:nvSpPr>
        <p:spPr>
          <a:xfrm>
            <a:off x="-6096000" y="3909317"/>
            <a:ext cx="7525181" cy="2948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39C5-D685-429D-89F1-6A4352057CC7}"/>
              </a:ext>
            </a:extLst>
          </p:cNvPr>
          <p:cNvSpPr/>
          <p:nvPr/>
        </p:nvSpPr>
        <p:spPr>
          <a:xfrm>
            <a:off x="4291173" y="3909317"/>
            <a:ext cx="7900827" cy="2948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B7AAF-CC3E-47FE-A830-F6705EA2BD1A}"/>
              </a:ext>
            </a:extLst>
          </p:cNvPr>
          <p:cNvSpPr txBox="1"/>
          <p:nvPr/>
        </p:nvSpPr>
        <p:spPr>
          <a:xfrm>
            <a:off x="648586" y="1616149"/>
            <a:ext cx="46145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 Nova" panose="020B0504020202020204" pitchFamily="34" charset="0"/>
              </a:rPr>
              <a:t>Electron é um framework de código aberto criado por Cheng Zhao, e agora desenvolvido pelo GitHub. Ele permite desenvolver aplicações para desktop GUI usando componentes front end e back end originalmente criados para aplicações web: Node.js para o back end e Chromium para o front end.</a:t>
            </a:r>
          </a:p>
          <a:p>
            <a:pPr algn="r"/>
            <a:r>
              <a:rPr lang="pt-BR" sz="1100" dirty="0">
                <a:latin typeface="Arial Nova" panose="020B0504020202020204" pitchFamily="34" charset="0"/>
              </a:rPr>
              <a:t>Wikipédia</a:t>
            </a:r>
            <a:endParaRPr lang="en-US" sz="1100" dirty="0">
              <a:latin typeface="Arial Nova" panose="020B0504020202020204" pitchFamily="34" charset="0"/>
            </a:endParaRPr>
          </a:p>
        </p:txBody>
      </p:sp>
      <p:pic>
        <p:nvPicPr>
          <p:cNvPr id="2" name="Picture 1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A0277544-616C-483D-B29F-680974878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8" y="4320204"/>
            <a:ext cx="3821338" cy="22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0E900-7507-420C-8E10-DDBA6FBB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9" y="864065"/>
            <a:ext cx="8100878" cy="179415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FF7DA0-D197-41E6-A121-FF7AA4C8D0AB}"/>
              </a:ext>
            </a:extLst>
          </p:cNvPr>
          <p:cNvSpPr/>
          <p:nvPr/>
        </p:nvSpPr>
        <p:spPr>
          <a:xfrm>
            <a:off x="1186249" y="1"/>
            <a:ext cx="9811265" cy="71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9204CD4-4C84-4AE9-84F3-60AFB942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" y="444617"/>
            <a:ext cx="10966456" cy="641338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F40421-2D2D-4ED1-A923-7B13D443BC96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2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7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0E900-7507-420C-8E10-DDBA6FBB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42" y="-3978634"/>
            <a:ext cx="8100878" cy="179415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B9B58A-EB6D-471D-87B1-79CE97EC45E0}"/>
              </a:ext>
            </a:extLst>
          </p:cNvPr>
          <p:cNvSpPr/>
          <p:nvPr/>
        </p:nvSpPr>
        <p:spPr>
          <a:xfrm>
            <a:off x="1186249" y="1"/>
            <a:ext cx="9811265" cy="71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9204CD4-4C84-4AE9-84F3-60AFB942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" y="444617"/>
            <a:ext cx="10966456" cy="641338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E4010-16FA-44F7-A736-EB8F680113A0}"/>
              </a:ext>
            </a:extLst>
          </p:cNvPr>
          <p:cNvCxnSpPr>
            <a:cxnSpLocks/>
          </p:cNvCxnSpPr>
          <p:nvPr/>
        </p:nvCxnSpPr>
        <p:spPr>
          <a:xfrm flipH="1">
            <a:off x="1005016" y="1992306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B0D30D-4D17-4F31-993F-48881CB1CF76}"/>
              </a:ext>
            </a:extLst>
          </p:cNvPr>
          <p:cNvSpPr txBox="1"/>
          <p:nvPr/>
        </p:nvSpPr>
        <p:spPr>
          <a:xfrm>
            <a:off x="340956" y="1161309"/>
            <a:ext cx="118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Nova" panose="020B0504020202020204" pitchFamily="34" charset="0"/>
              </a:rPr>
              <a:t>Usado em diversas aplicações conhecidas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F47C2-DB15-4235-B85B-FF7451703573}"/>
              </a:ext>
            </a:extLst>
          </p:cNvPr>
          <p:cNvCxnSpPr>
            <a:cxnSpLocks/>
          </p:cNvCxnSpPr>
          <p:nvPr/>
        </p:nvCxnSpPr>
        <p:spPr>
          <a:xfrm flipH="1">
            <a:off x="9522845" y="5593109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6B2832-2539-416C-9E81-38A5EE1340A5}"/>
              </a:ext>
            </a:extLst>
          </p:cNvPr>
          <p:cNvSpPr txBox="1"/>
          <p:nvPr/>
        </p:nvSpPr>
        <p:spPr>
          <a:xfrm>
            <a:off x="10662592" y="5131444"/>
            <a:ext cx="12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Nova" panose="020B0504020202020204" pitchFamily="34" charset="0"/>
              </a:rPr>
              <a:t>Código aberto e multiplataforma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474441-8736-41C8-8B65-972EDA7F7EBE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3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8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0E900-7507-420C-8E10-DDBA6FBB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42" y="-9207842"/>
            <a:ext cx="8100878" cy="17941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B3B79-DD03-4FE4-B173-F0A05F1CA7FB}"/>
              </a:ext>
            </a:extLst>
          </p:cNvPr>
          <p:cNvSpPr/>
          <p:nvPr/>
        </p:nvSpPr>
        <p:spPr>
          <a:xfrm>
            <a:off x="1186249" y="1"/>
            <a:ext cx="9811265" cy="71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9204CD4-4C84-4AE9-84F3-60AFB942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" y="444617"/>
            <a:ext cx="10966456" cy="64133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476E11-87B6-4C8F-BE10-C78DE33EDEE5}"/>
              </a:ext>
            </a:extLst>
          </p:cNvPr>
          <p:cNvCxnSpPr/>
          <p:nvPr/>
        </p:nvCxnSpPr>
        <p:spPr>
          <a:xfrm flipH="1">
            <a:off x="839972" y="3795823"/>
            <a:ext cx="3136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3C1460-9BD6-452C-B3E3-14E7258D615E}"/>
              </a:ext>
            </a:extLst>
          </p:cNvPr>
          <p:cNvSpPr txBox="1"/>
          <p:nvPr/>
        </p:nvSpPr>
        <p:spPr>
          <a:xfrm>
            <a:off x="170121" y="3198167"/>
            <a:ext cx="161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 Nova" panose="020B0504020202020204" pitchFamily="34" charset="0"/>
              </a:defRPr>
            </a:lvl1pPr>
          </a:lstStyle>
          <a:p>
            <a:r>
              <a:rPr lang="pt-BR" dirty="0"/>
              <a:t>Tutorial de como clonar o QuickStart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595BE6-5B6F-4E85-B550-5C840039484A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4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7701A6-9903-4A7B-9999-1EC43D177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982"/>
          <a:stretch/>
        </p:blipFill>
        <p:spPr>
          <a:xfrm>
            <a:off x="3524490" y="5497032"/>
            <a:ext cx="449775" cy="31053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0E900-7507-420C-8E10-DDBA6FBB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1" y="-11764541"/>
            <a:ext cx="8100878" cy="179415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852153-E698-484F-AD98-BBC123C1B6CD}"/>
              </a:ext>
            </a:extLst>
          </p:cNvPr>
          <p:cNvSpPr/>
          <p:nvPr/>
        </p:nvSpPr>
        <p:spPr>
          <a:xfrm>
            <a:off x="1186249" y="1"/>
            <a:ext cx="9811265" cy="71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9204CD4-4C84-4AE9-84F3-60AFB9421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" y="444617"/>
            <a:ext cx="10966456" cy="64133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55D1F-9900-4F04-82B1-488B74AAE20D}"/>
              </a:ext>
            </a:extLst>
          </p:cNvPr>
          <p:cNvCxnSpPr>
            <a:cxnSpLocks/>
          </p:cNvCxnSpPr>
          <p:nvPr/>
        </p:nvCxnSpPr>
        <p:spPr>
          <a:xfrm flipH="1">
            <a:off x="7293935" y="3945938"/>
            <a:ext cx="4410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D1C80E-D186-469B-ACB7-A4440A91DEB7}"/>
              </a:ext>
            </a:extLst>
          </p:cNvPr>
          <p:cNvSpPr txBox="1"/>
          <p:nvPr/>
        </p:nvSpPr>
        <p:spPr>
          <a:xfrm>
            <a:off x="10545633" y="3648847"/>
            <a:ext cx="12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Nova" panose="020B0504020202020204" pitchFamily="34" charset="0"/>
              </a:rPr>
              <a:t>Documentação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58A44-D811-4203-97E0-BD0B23F67B17}"/>
              </a:ext>
            </a:extLst>
          </p:cNvPr>
          <p:cNvCxnSpPr>
            <a:cxnSpLocks/>
          </p:cNvCxnSpPr>
          <p:nvPr/>
        </p:nvCxnSpPr>
        <p:spPr>
          <a:xfrm flipH="1">
            <a:off x="287079" y="5497032"/>
            <a:ext cx="3136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E86F7C-3CFD-4A21-9A33-6F04439CA7EF}"/>
              </a:ext>
            </a:extLst>
          </p:cNvPr>
          <p:cNvSpPr txBox="1"/>
          <p:nvPr/>
        </p:nvSpPr>
        <p:spPr>
          <a:xfrm>
            <a:off x="181413" y="5167386"/>
            <a:ext cx="161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 Nova" panose="020B0504020202020204" pitchFamily="34" charset="0"/>
              </a:defRPr>
            </a:lvl1pPr>
          </a:lstStyle>
          <a:p>
            <a:r>
              <a:rPr lang="pt-BR" dirty="0"/>
              <a:t>Links úteis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E32FA-A259-4117-8342-9888516D383C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5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5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C9B9FF6-0F0E-4A1E-9B01-7AF12A8D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982"/>
          <a:stretch/>
        </p:blipFill>
        <p:spPr>
          <a:xfrm>
            <a:off x="2076450" y="844121"/>
            <a:ext cx="8066498" cy="55692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852153-E698-484F-AD98-BBC123C1B6CD}"/>
              </a:ext>
            </a:extLst>
          </p:cNvPr>
          <p:cNvSpPr/>
          <p:nvPr/>
        </p:nvSpPr>
        <p:spPr>
          <a:xfrm>
            <a:off x="1186249" y="1"/>
            <a:ext cx="9811265" cy="71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9204CD4-4C84-4AE9-84F3-60AFB942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" y="444617"/>
            <a:ext cx="10966456" cy="64133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55D1F-9900-4F04-82B1-488B74AAE20D}"/>
              </a:ext>
            </a:extLst>
          </p:cNvPr>
          <p:cNvCxnSpPr>
            <a:cxnSpLocks/>
          </p:cNvCxnSpPr>
          <p:nvPr/>
        </p:nvCxnSpPr>
        <p:spPr>
          <a:xfrm flipH="1">
            <a:off x="7293935" y="3945938"/>
            <a:ext cx="4410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D1C80E-D186-469B-ACB7-A4440A91DEB7}"/>
              </a:ext>
            </a:extLst>
          </p:cNvPr>
          <p:cNvSpPr txBox="1"/>
          <p:nvPr/>
        </p:nvSpPr>
        <p:spPr>
          <a:xfrm>
            <a:off x="10515130" y="3420475"/>
            <a:ext cx="12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Arial Nova" panose="020B0504020202020204" pitchFamily="34" charset="0"/>
              </a:rPr>
              <a:t>Tutoriais de instalação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58A44-D811-4203-97E0-BD0B23F67B17}"/>
              </a:ext>
            </a:extLst>
          </p:cNvPr>
          <p:cNvCxnSpPr>
            <a:cxnSpLocks/>
          </p:cNvCxnSpPr>
          <p:nvPr/>
        </p:nvCxnSpPr>
        <p:spPr>
          <a:xfrm flipH="1">
            <a:off x="287079" y="2121230"/>
            <a:ext cx="3136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E86F7C-3CFD-4A21-9A33-6F04439CA7EF}"/>
              </a:ext>
            </a:extLst>
          </p:cNvPr>
          <p:cNvSpPr txBox="1"/>
          <p:nvPr/>
        </p:nvSpPr>
        <p:spPr>
          <a:xfrm>
            <a:off x="181413" y="1791584"/>
            <a:ext cx="161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 Nova" panose="020B0504020202020204" pitchFamily="34" charset="0"/>
              </a:defRPr>
            </a:lvl1pPr>
          </a:lstStyle>
          <a:p>
            <a:r>
              <a:rPr lang="pt-BR" dirty="0"/>
              <a:t>600+ Aplicativos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ACD88-A4EA-4E93-85D6-DF5B2A8294BB}"/>
              </a:ext>
            </a:extLst>
          </p:cNvPr>
          <p:cNvSpPr txBox="1"/>
          <p:nvPr/>
        </p:nvSpPr>
        <p:spPr>
          <a:xfrm>
            <a:off x="181412" y="1579811"/>
            <a:ext cx="161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 Nova" panose="020B0504020202020204" pitchFamily="34" charset="0"/>
              </a:defRPr>
            </a:lvl1pPr>
          </a:lstStyle>
          <a:p>
            <a:r>
              <a:rPr lang="pt-BR" dirty="0"/>
              <a:t>19 categorias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7EA02D-13A6-46F3-AAA4-7E25B7D0B5AE}"/>
              </a:ext>
            </a:extLst>
          </p:cNvPr>
          <p:cNvSpPr/>
          <p:nvPr/>
        </p:nvSpPr>
        <p:spPr>
          <a:xfrm>
            <a:off x="11565489" y="6298058"/>
            <a:ext cx="2119976" cy="41096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>
                <a:latin typeface="Arial Nova" panose="020B0504020202020204" pitchFamily="34" charset="0"/>
              </a:rPr>
              <a:t>6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9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8392029D-90C8-4E17-B0E5-CC5E6CD2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18" y="444618"/>
            <a:ext cx="4192109" cy="2451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31C46-1EF2-4957-B383-F74805CC51E2}"/>
              </a:ext>
            </a:extLst>
          </p:cNvPr>
          <p:cNvSpPr txBox="1"/>
          <p:nvPr/>
        </p:nvSpPr>
        <p:spPr>
          <a:xfrm>
            <a:off x="575352" y="36111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Qual a aplicação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20AD-B543-46F0-A7B1-5CDDA6BFC704}"/>
              </a:ext>
            </a:extLst>
          </p:cNvPr>
          <p:cNvSpPr txBox="1"/>
          <p:nvPr/>
        </p:nvSpPr>
        <p:spPr>
          <a:xfrm>
            <a:off x="612773" y="931765"/>
            <a:ext cx="4614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ova" panose="020B0504020202020204" pitchFamily="34" charset="0"/>
              </a:rPr>
              <a:t>Um dos principais motivos do Electron ser utilizado é por ele ser Multiplataformas</a:t>
            </a:r>
            <a:r>
              <a:rPr lang="pt-BR" b="0" i="0" dirty="0">
                <a:effectLst/>
                <a:latin typeface="Arial Nova" panose="020B0504020202020204" pitchFamily="34" charset="0"/>
              </a:rPr>
              <a:t>.</a:t>
            </a:r>
          </a:p>
          <a:p>
            <a:r>
              <a:rPr lang="pt-BR" b="0" i="0" dirty="0">
                <a:effectLst/>
                <a:latin typeface="Arial Nova" panose="020B0504020202020204" pitchFamily="34" charset="0"/>
              </a:rPr>
              <a:t>Outro motivo é a versatilidade e a contribuição da comunidade, ajudando a encontrar mais recursos e suporte.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9532CA3-0D53-4D63-A8E7-8018D2C0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55" y="1263721"/>
            <a:ext cx="863030" cy="8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inux Logo transparent PNG - StickPNG">
            <a:extLst>
              <a:ext uri="{FF2B5EF4-FFF2-40B4-BE49-F238E27FC236}">
                <a16:creationId xmlns:a16="http://schemas.microsoft.com/office/drawing/2014/main" id="{8131354E-99DB-401B-B99E-65B52F8C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939" y="1124164"/>
            <a:ext cx="980818" cy="11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pple Mac OS – Logos Download">
            <a:extLst>
              <a:ext uri="{FF2B5EF4-FFF2-40B4-BE49-F238E27FC236}">
                <a16:creationId xmlns:a16="http://schemas.microsoft.com/office/drawing/2014/main" id="{41F55F43-5E96-43D0-B52A-B6724BC4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757" y="1285148"/>
            <a:ext cx="802085" cy="7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7DE087ECB6004FA11D54F86F1FC109" ma:contentTypeVersion="13" ma:contentTypeDescription="Crie um novo documento." ma:contentTypeScope="" ma:versionID="30ecd62df7e95971d058805b224342d2">
  <xsd:schema xmlns:xsd="http://www.w3.org/2001/XMLSchema" xmlns:xs="http://www.w3.org/2001/XMLSchema" xmlns:p="http://schemas.microsoft.com/office/2006/metadata/properties" xmlns:ns3="8c60e51c-c1f8-40f3-978e-a29c72b17662" xmlns:ns4="75d55a9b-240f-4df3-9cd4-3de458e73cf0" targetNamespace="http://schemas.microsoft.com/office/2006/metadata/properties" ma:root="true" ma:fieldsID="8fef96b79599fec6e282584a5edebec3" ns3:_="" ns4:_="">
    <xsd:import namespace="8c60e51c-c1f8-40f3-978e-a29c72b17662"/>
    <xsd:import namespace="75d55a9b-240f-4df3-9cd4-3de458e73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0e51c-c1f8-40f3-978e-a29c72b17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55a9b-240f-4df3-9cd4-3de458e73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327A5-C9B3-4985-9ED8-3FF9966F4FAF}">
  <ds:schemaRefs>
    <ds:schemaRef ds:uri="http://purl.org/dc/terms/"/>
    <ds:schemaRef ds:uri="http://schemas.openxmlformats.org/package/2006/metadata/core-properties"/>
    <ds:schemaRef ds:uri="8c60e51c-c1f8-40f3-978e-a29c72b1766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5d55a9b-240f-4df3-9cd4-3de458e73c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A5A269-31F0-47A9-B009-83BF24BB0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5C078-A9C2-46F7-878B-6F2831C3F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60e51c-c1f8-40f3-978e-a29c72b17662"/>
    <ds:schemaRef ds:uri="75d55a9b-240f-4df3-9cd4-3de458e73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471</Words>
  <Application>Microsoft Office PowerPoint</Application>
  <PresentationFormat>Widescreen</PresentationFormat>
  <Paragraphs>72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Abadi Extra Light</vt:lpstr>
      <vt:lpstr>Arial</vt:lpstr>
      <vt:lpstr>Arial Nova</vt:lpstr>
      <vt:lpstr>Avenir Next LT Pro Light</vt:lpstr>
      <vt:lpstr>Bahnschrift SemiBold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Oliveira de Santana</dc:creator>
  <cp:lastModifiedBy>Nathan Oliveira De Santana</cp:lastModifiedBy>
  <cp:revision>34</cp:revision>
  <dcterms:created xsi:type="dcterms:W3CDTF">2022-05-12T11:52:32Z</dcterms:created>
  <dcterms:modified xsi:type="dcterms:W3CDTF">2022-05-27T23:24:44Z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0x010100317DE087ECB6004FA11D54F86F1FC109</vt:lpwstr>
  </property>
</Properties>
</file>