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1"/>
    <p:restoredTop sz="94682"/>
  </p:normalViewPr>
  <p:slideViewPr>
    <p:cSldViewPr snapToGrid="0">
      <p:cViewPr varScale="1">
        <p:scale>
          <a:sx n="127" d="100"/>
          <a:sy n="127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B381E2-E63F-4AF6-931D-75BAE23B631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A41A4D-54C7-4B50-BA28-DC3E0CEC650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Scalable</a:t>
          </a:r>
          <a:endParaRPr lang="en-US"/>
        </a:p>
      </dgm:t>
    </dgm:pt>
    <dgm:pt modelId="{5E467E31-D2DB-4D28-9F24-92EE710045C1}" type="parTrans" cxnId="{F4121F79-AFE0-4C21-BF0A-ABF51336524C}">
      <dgm:prSet/>
      <dgm:spPr/>
      <dgm:t>
        <a:bodyPr/>
        <a:lstStyle/>
        <a:p>
          <a:endParaRPr lang="en-US"/>
        </a:p>
      </dgm:t>
    </dgm:pt>
    <dgm:pt modelId="{D362D6F4-226E-43B6-8809-D21F7FDE2F2E}" type="sibTrans" cxnId="{F4121F79-AFE0-4C21-BF0A-ABF51336524C}">
      <dgm:prSet/>
      <dgm:spPr/>
      <dgm:t>
        <a:bodyPr/>
        <a:lstStyle/>
        <a:p>
          <a:endParaRPr lang="en-US"/>
        </a:p>
      </dgm:t>
    </dgm:pt>
    <dgm:pt modelId="{BA581410-357A-4F22-BB1C-82F9475EACC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Automated</a:t>
          </a:r>
          <a:endParaRPr lang="en-US"/>
        </a:p>
      </dgm:t>
    </dgm:pt>
    <dgm:pt modelId="{2EACB80C-3CCC-4F5F-94AC-ABF13F1234E5}" type="parTrans" cxnId="{CC5FCBEA-DBA5-465C-931C-F861BD678A34}">
      <dgm:prSet/>
      <dgm:spPr/>
      <dgm:t>
        <a:bodyPr/>
        <a:lstStyle/>
        <a:p>
          <a:endParaRPr lang="en-US"/>
        </a:p>
      </dgm:t>
    </dgm:pt>
    <dgm:pt modelId="{39E070C1-1B2D-4E6A-9F34-26302710AA86}" type="sibTrans" cxnId="{CC5FCBEA-DBA5-465C-931C-F861BD678A34}">
      <dgm:prSet/>
      <dgm:spPr/>
      <dgm:t>
        <a:bodyPr/>
        <a:lstStyle/>
        <a:p>
          <a:endParaRPr lang="en-US"/>
        </a:p>
      </dgm:t>
    </dgm:pt>
    <dgm:pt modelId="{ED6E793B-9C91-4F7F-9802-65BD6DB62D9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Monitored</a:t>
          </a:r>
          <a:endParaRPr lang="en-US"/>
        </a:p>
      </dgm:t>
    </dgm:pt>
    <dgm:pt modelId="{5DFCAA2C-14FA-42A4-B4AC-017CAA3D32D7}" type="parTrans" cxnId="{7F6FEA0D-2195-4DD8-B5FF-07F3C5122619}">
      <dgm:prSet/>
      <dgm:spPr/>
      <dgm:t>
        <a:bodyPr/>
        <a:lstStyle/>
        <a:p>
          <a:endParaRPr lang="en-US"/>
        </a:p>
      </dgm:t>
    </dgm:pt>
    <dgm:pt modelId="{06D36806-DD72-4FDF-9CEC-3A88B834F8DC}" type="sibTrans" cxnId="{7F6FEA0D-2195-4DD8-B5FF-07F3C5122619}">
      <dgm:prSet/>
      <dgm:spPr/>
      <dgm:t>
        <a:bodyPr/>
        <a:lstStyle/>
        <a:p>
          <a:endParaRPr lang="en-US"/>
        </a:p>
      </dgm:t>
    </dgm:pt>
    <dgm:pt modelId="{0DEF5E7C-BE53-46EC-950A-2F4A641BA0A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Secured</a:t>
          </a:r>
          <a:endParaRPr lang="en-US"/>
        </a:p>
      </dgm:t>
    </dgm:pt>
    <dgm:pt modelId="{B3E1D109-440D-4574-A1B1-01EAB79D97B1}" type="parTrans" cxnId="{60D3FBD4-C654-4789-BF2E-D66D003E4FC6}">
      <dgm:prSet/>
      <dgm:spPr/>
      <dgm:t>
        <a:bodyPr/>
        <a:lstStyle/>
        <a:p>
          <a:endParaRPr lang="en-US"/>
        </a:p>
      </dgm:t>
    </dgm:pt>
    <dgm:pt modelId="{92585EB1-0044-4944-BB09-E40D90595D51}" type="sibTrans" cxnId="{60D3FBD4-C654-4789-BF2E-D66D003E4FC6}">
      <dgm:prSet/>
      <dgm:spPr/>
      <dgm:t>
        <a:bodyPr/>
        <a:lstStyle/>
        <a:p>
          <a:endParaRPr lang="en-US"/>
        </a:p>
      </dgm:t>
    </dgm:pt>
    <dgm:pt modelId="{4C1C8432-8397-4514-9D9A-B3B17043AE4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Tested</a:t>
          </a:r>
          <a:endParaRPr lang="en-US"/>
        </a:p>
      </dgm:t>
    </dgm:pt>
    <dgm:pt modelId="{04C5B12E-7B67-448B-8370-BA497BEFA34E}" type="parTrans" cxnId="{B03F57EE-EC11-4543-A465-63D455DD0D7B}">
      <dgm:prSet/>
      <dgm:spPr/>
      <dgm:t>
        <a:bodyPr/>
        <a:lstStyle/>
        <a:p>
          <a:endParaRPr lang="en-US"/>
        </a:p>
      </dgm:t>
    </dgm:pt>
    <dgm:pt modelId="{81A0C495-4378-42B1-96FD-D8697192C792}" type="sibTrans" cxnId="{B03F57EE-EC11-4543-A465-63D455DD0D7B}">
      <dgm:prSet/>
      <dgm:spPr/>
      <dgm:t>
        <a:bodyPr/>
        <a:lstStyle/>
        <a:p>
          <a:endParaRPr lang="en-US"/>
        </a:p>
      </dgm:t>
    </dgm:pt>
    <dgm:pt modelId="{15A2DCBD-B3E8-4FD6-A0A3-E23A69FD179A}" type="pres">
      <dgm:prSet presAssocID="{6EB381E2-E63F-4AF6-931D-75BAE23B6311}" presName="root" presStyleCnt="0">
        <dgm:presLayoutVars>
          <dgm:dir/>
          <dgm:resizeHandles val="exact"/>
        </dgm:presLayoutVars>
      </dgm:prSet>
      <dgm:spPr/>
    </dgm:pt>
    <dgm:pt modelId="{89EBEAC9-6BB4-4B62-B4B5-0DD630071A35}" type="pres">
      <dgm:prSet presAssocID="{F2A41A4D-54C7-4B50-BA28-DC3E0CEC6500}" presName="compNode" presStyleCnt="0"/>
      <dgm:spPr/>
    </dgm:pt>
    <dgm:pt modelId="{B935FFD6-6A31-4A13-9C61-900E5227D81C}" type="pres">
      <dgm:prSet presAssocID="{F2A41A4D-54C7-4B50-BA28-DC3E0CEC65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auge"/>
        </a:ext>
      </dgm:extLst>
    </dgm:pt>
    <dgm:pt modelId="{B9311D97-DB16-467D-93A7-32E6FFF9EAB6}" type="pres">
      <dgm:prSet presAssocID="{F2A41A4D-54C7-4B50-BA28-DC3E0CEC6500}" presName="spaceRect" presStyleCnt="0"/>
      <dgm:spPr/>
    </dgm:pt>
    <dgm:pt modelId="{F85E1EAF-3599-4D9D-BFAD-3A5877F1FD78}" type="pres">
      <dgm:prSet presAssocID="{F2A41A4D-54C7-4B50-BA28-DC3E0CEC6500}" presName="textRect" presStyleLbl="revTx" presStyleIdx="0" presStyleCnt="5">
        <dgm:presLayoutVars>
          <dgm:chMax val="1"/>
          <dgm:chPref val="1"/>
        </dgm:presLayoutVars>
      </dgm:prSet>
      <dgm:spPr/>
    </dgm:pt>
    <dgm:pt modelId="{4DE571D2-9658-4884-8AAA-7B111BB692CF}" type="pres">
      <dgm:prSet presAssocID="{D362D6F4-226E-43B6-8809-D21F7FDE2F2E}" presName="sibTrans" presStyleCnt="0"/>
      <dgm:spPr/>
    </dgm:pt>
    <dgm:pt modelId="{E5ADC82C-EC6E-467A-A21B-B3E3C19F3182}" type="pres">
      <dgm:prSet presAssocID="{BA581410-357A-4F22-BB1C-82F9475EACC9}" presName="compNode" presStyleCnt="0"/>
      <dgm:spPr/>
    </dgm:pt>
    <dgm:pt modelId="{132D11D7-D3DC-420A-B3D0-F96A8C181F03}" type="pres">
      <dgm:prSet presAssocID="{BA581410-357A-4F22-BB1C-82F9475EACC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406C533-99C8-4619-802E-2266393B1192}" type="pres">
      <dgm:prSet presAssocID="{BA581410-357A-4F22-BB1C-82F9475EACC9}" presName="spaceRect" presStyleCnt="0"/>
      <dgm:spPr/>
    </dgm:pt>
    <dgm:pt modelId="{B6E02E26-E36F-4D0F-B34C-26DE7206109B}" type="pres">
      <dgm:prSet presAssocID="{BA581410-357A-4F22-BB1C-82F9475EACC9}" presName="textRect" presStyleLbl="revTx" presStyleIdx="1" presStyleCnt="5">
        <dgm:presLayoutVars>
          <dgm:chMax val="1"/>
          <dgm:chPref val="1"/>
        </dgm:presLayoutVars>
      </dgm:prSet>
      <dgm:spPr/>
    </dgm:pt>
    <dgm:pt modelId="{ED976C76-FB46-4F44-A610-5CBD1AC66E5D}" type="pres">
      <dgm:prSet presAssocID="{39E070C1-1B2D-4E6A-9F34-26302710AA86}" presName="sibTrans" presStyleCnt="0"/>
      <dgm:spPr/>
    </dgm:pt>
    <dgm:pt modelId="{DBA0243C-D1B5-47AF-BC6F-F34609A2E2F7}" type="pres">
      <dgm:prSet presAssocID="{ED6E793B-9C91-4F7F-9802-65BD6DB62D9E}" presName="compNode" presStyleCnt="0"/>
      <dgm:spPr/>
    </dgm:pt>
    <dgm:pt modelId="{3BB21718-9042-4547-B442-0E007A3D6FE2}" type="pres">
      <dgm:prSet presAssocID="{ED6E793B-9C91-4F7F-9802-65BD6DB62D9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2774E13B-2DB2-4127-80B4-3C51F853DF7D}" type="pres">
      <dgm:prSet presAssocID="{ED6E793B-9C91-4F7F-9802-65BD6DB62D9E}" presName="spaceRect" presStyleCnt="0"/>
      <dgm:spPr/>
    </dgm:pt>
    <dgm:pt modelId="{B2AA8115-7F9B-4665-921A-20A857ECD664}" type="pres">
      <dgm:prSet presAssocID="{ED6E793B-9C91-4F7F-9802-65BD6DB62D9E}" presName="textRect" presStyleLbl="revTx" presStyleIdx="2" presStyleCnt="5">
        <dgm:presLayoutVars>
          <dgm:chMax val="1"/>
          <dgm:chPref val="1"/>
        </dgm:presLayoutVars>
      </dgm:prSet>
      <dgm:spPr/>
    </dgm:pt>
    <dgm:pt modelId="{3CDD30FA-30A0-4914-AAFB-41313A7716C5}" type="pres">
      <dgm:prSet presAssocID="{06D36806-DD72-4FDF-9CEC-3A88B834F8DC}" presName="sibTrans" presStyleCnt="0"/>
      <dgm:spPr/>
    </dgm:pt>
    <dgm:pt modelId="{F47190CF-5EA8-435E-9B5A-D197D4DCE5BF}" type="pres">
      <dgm:prSet presAssocID="{0DEF5E7C-BE53-46EC-950A-2F4A641BA0AA}" presName="compNode" presStyleCnt="0"/>
      <dgm:spPr/>
    </dgm:pt>
    <dgm:pt modelId="{472B64EB-B61A-406D-9837-41C8D7CA4810}" type="pres">
      <dgm:prSet presAssocID="{0DEF5E7C-BE53-46EC-950A-2F4A641BA0A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ffre-fort"/>
        </a:ext>
      </dgm:extLst>
    </dgm:pt>
    <dgm:pt modelId="{804025B8-D4EC-4206-AAC0-DAF64BC3F8C3}" type="pres">
      <dgm:prSet presAssocID="{0DEF5E7C-BE53-46EC-950A-2F4A641BA0AA}" presName="spaceRect" presStyleCnt="0"/>
      <dgm:spPr/>
    </dgm:pt>
    <dgm:pt modelId="{A022E316-E58C-4323-B494-C4600B8580AF}" type="pres">
      <dgm:prSet presAssocID="{0DEF5E7C-BE53-46EC-950A-2F4A641BA0AA}" presName="textRect" presStyleLbl="revTx" presStyleIdx="3" presStyleCnt="5">
        <dgm:presLayoutVars>
          <dgm:chMax val="1"/>
          <dgm:chPref val="1"/>
        </dgm:presLayoutVars>
      </dgm:prSet>
      <dgm:spPr/>
    </dgm:pt>
    <dgm:pt modelId="{60175D85-0F24-43EC-BE0C-82E53C05AD1B}" type="pres">
      <dgm:prSet presAssocID="{92585EB1-0044-4944-BB09-E40D90595D51}" presName="sibTrans" presStyleCnt="0"/>
      <dgm:spPr/>
    </dgm:pt>
    <dgm:pt modelId="{2A84865E-BD76-488B-9C2A-1EA9923CBD37}" type="pres">
      <dgm:prSet presAssocID="{4C1C8432-8397-4514-9D9A-B3B17043AE49}" presName="compNode" presStyleCnt="0"/>
      <dgm:spPr/>
    </dgm:pt>
    <dgm:pt modelId="{3F19273A-B950-4BAD-A405-03BF870B38D6}" type="pres">
      <dgm:prSet presAssocID="{4C1C8432-8397-4514-9D9A-B3B17043AE4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88916B35-9E3C-473E-96AC-D557D12BC1B8}" type="pres">
      <dgm:prSet presAssocID="{4C1C8432-8397-4514-9D9A-B3B17043AE49}" presName="spaceRect" presStyleCnt="0"/>
      <dgm:spPr/>
    </dgm:pt>
    <dgm:pt modelId="{672028C0-75E5-4DCE-AAF3-76F61898380E}" type="pres">
      <dgm:prSet presAssocID="{4C1C8432-8397-4514-9D9A-B3B17043AE4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F6FEA0D-2195-4DD8-B5FF-07F3C5122619}" srcId="{6EB381E2-E63F-4AF6-931D-75BAE23B6311}" destId="{ED6E793B-9C91-4F7F-9802-65BD6DB62D9E}" srcOrd="2" destOrd="0" parTransId="{5DFCAA2C-14FA-42A4-B4AC-017CAA3D32D7}" sibTransId="{06D36806-DD72-4FDF-9CEC-3A88B834F8DC}"/>
    <dgm:cxn modelId="{7A185926-56E9-41D2-A0EB-B90F83F0A292}" type="presOf" srcId="{6EB381E2-E63F-4AF6-931D-75BAE23B6311}" destId="{15A2DCBD-B3E8-4FD6-A0A3-E23A69FD179A}" srcOrd="0" destOrd="0" presId="urn:microsoft.com/office/officeart/2018/2/layout/IconLabelList"/>
    <dgm:cxn modelId="{FBA11335-B8C0-45FF-82E7-BEA74F05584E}" type="presOf" srcId="{4C1C8432-8397-4514-9D9A-B3B17043AE49}" destId="{672028C0-75E5-4DCE-AAF3-76F61898380E}" srcOrd="0" destOrd="0" presId="urn:microsoft.com/office/officeart/2018/2/layout/IconLabelList"/>
    <dgm:cxn modelId="{E929E36D-2554-498B-A216-67A2DA6DF6A5}" type="presOf" srcId="{F2A41A4D-54C7-4B50-BA28-DC3E0CEC6500}" destId="{F85E1EAF-3599-4D9D-BFAD-3A5877F1FD78}" srcOrd="0" destOrd="0" presId="urn:microsoft.com/office/officeart/2018/2/layout/IconLabelList"/>
    <dgm:cxn modelId="{F4121F79-AFE0-4C21-BF0A-ABF51336524C}" srcId="{6EB381E2-E63F-4AF6-931D-75BAE23B6311}" destId="{F2A41A4D-54C7-4B50-BA28-DC3E0CEC6500}" srcOrd="0" destOrd="0" parTransId="{5E467E31-D2DB-4D28-9F24-92EE710045C1}" sibTransId="{D362D6F4-226E-43B6-8809-D21F7FDE2F2E}"/>
    <dgm:cxn modelId="{0A74F27C-684B-440D-BB13-222EE8E7F342}" type="presOf" srcId="{ED6E793B-9C91-4F7F-9802-65BD6DB62D9E}" destId="{B2AA8115-7F9B-4665-921A-20A857ECD664}" srcOrd="0" destOrd="0" presId="urn:microsoft.com/office/officeart/2018/2/layout/IconLabelList"/>
    <dgm:cxn modelId="{F0AEB988-8059-4AFD-ABA1-9100B6C95E71}" type="presOf" srcId="{BA581410-357A-4F22-BB1C-82F9475EACC9}" destId="{B6E02E26-E36F-4D0F-B34C-26DE7206109B}" srcOrd="0" destOrd="0" presId="urn:microsoft.com/office/officeart/2018/2/layout/IconLabelList"/>
    <dgm:cxn modelId="{4D35F7D1-883E-4327-8794-657F1D3DEB0F}" type="presOf" srcId="{0DEF5E7C-BE53-46EC-950A-2F4A641BA0AA}" destId="{A022E316-E58C-4323-B494-C4600B8580AF}" srcOrd="0" destOrd="0" presId="urn:microsoft.com/office/officeart/2018/2/layout/IconLabelList"/>
    <dgm:cxn modelId="{60D3FBD4-C654-4789-BF2E-D66D003E4FC6}" srcId="{6EB381E2-E63F-4AF6-931D-75BAE23B6311}" destId="{0DEF5E7C-BE53-46EC-950A-2F4A641BA0AA}" srcOrd="3" destOrd="0" parTransId="{B3E1D109-440D-4574-A1B1-01EAB79D97B1}" sibTransId="{92585EB1-0044-4944-BB09-E40D90595D51}"/>
    <dgm:cxn modelId="{CC5FCBEA-DBA5-465C-931C-F861BD678A34}" srcId="{6EB381E2-E63F-4AF6-931D-75BAE23B6311}" destId="{BA581410-357A-4F22-BB1C-82F9475EACC9}" srcOrd="1" destOrd="0" parTransId="{2EACB80C-3CCC-4F5F-94AC-ABF13F1234E5}" sibTransId="{39E070C1-1B2D-4E6A-9F34-26302710AA86}"/>
    <dgm:cxn modelId="{B03F57EE-EC11-4543-A465-63D455DD0D7B}" srcId="{6EB381E2-E63F-4AF6-931D-75BAE23B6311}" destId="{4C1C8432-8397-4514-9D9A-B3B17043AE49}" srcOrd="4" destOrd="0" parTransId="{04C5B12E-7B67-448B-8370-BA497BEFA34E}" sibTransId="{81A0C495-4378-42B1-96FD-D8697192C792}"/>
    <dgm:cxn modelId="{7BB830DD-5A51-42CE-AB43-E28AD5F8816F}" type="presParOf" srcId="{15A2DCBD-B3E8-4FD6-A0A3-E23A69FD179A}" destId="{89EBEAC9-6BB4-4B62-B4B5-0DD630071A35}" srcOrd="0" destOrd="0" presId="urn:microsoft.com/office/officeart/2018/2/layout/IconLabelList"/>
    <dgm:cxn modelId="{1FA046DD-6DB7-4EA5-8106-8D25D7E3649D}" type="presParOf" srcId="{89EBEAC9-6BB4-4B62-B4B5-0DD630071A35}" destId="{B935FFD6-6A31-4A13-9C61-900E5227D81C}" srcOrd="0" destOrd="0" presId="urn:microsoft.com/office/officeart/2018/2/layout/IconLabelList"/>
    <dgm:cxn modelId="{57392177-48B0-4406-81DD-2C2D9D039449}" type="presParOf" srcId="{89EBEAC9-6BB4-4B62-B4B5-0DD630071A35}" destId="{B9311D97-DB16-467D-93A7-32E6FFF9EAB6}" srcOrd="1" destOrd="0" presId="urn:microsoft.com/office/officeart/2018/2/layout/IconLabelList"/>
    <dgm:cxn modelId="{FAA683CD-BA39-4FCE-A842-EE4AF5E77543}" type="presParOf" srcId="{89EBEAC9-6BB4-4B62-B4B5-0DD630071A35}" destId="{F85E1EAF-3599-4D9D-BFAD-3A5877F1FD78}" srcOrd="2" destOrd="0" presId="urn:microsoft.com/office/officeart/2018/2/layout/IconLabelList"/>
    <dgm:cxn modelId="{9C56BFAA-1C75-4888-BF74-3F2660EA4620}" type="presParOf" srcId="{15A2DCBD-B3E8-4FD6-A0A3-E23A69FD179A}" destId="{4DE571D2-9658-4884-8AAA-7B111BB692CF}" srcOrd="1" destOrd="0" presId="urn:microsoft.com/office/officeart/2018/2/layout/IconLabelList"/>
    <dgm:cxn modelId="{51438173-6141-4681-9A0D-117BC868C34A}" type="presParOf" srcId="{15A2DCBD-B3E8-4FD6-A0A3-E23A69FD179A}" destId="{E5ADC82C-EC6E-467A-A21B-B3E3C19F3182}" srcOrd="2" destOrd="0" presId="urn:microsoft.com/office/officeart/2018/2/layout/IconLabelList"/>
    <dgm:cxn modelId="{BFA5CD3F-2139-41A4-905D-2574DFE7A9C3}" type="presParOf" srcId="{E5ADC82C-EC6E-467A-A21B-B3E3C19F3182}" destId="{132D11D7-D3DC-420A-B3D0-F96A8C181F03}" srcOrd="0" destOrd="0" presId="urn:microsoft.com/office/officeart/2018/2/layout/IconLabelList"/>
    <dgm:cxn modelId="{CD6B95C2-3E9E-4F2C-8CA8-0E7869673565}" type="presParOf" srcId="{E5ADC82C-EC6E-467A-A21B-B3E3C19F3182}" destId="{2406C533-99C8-4619-802E-2266393B1192}" srcOrd="1" destOrd="0" presId="urn:microsoft.com/office/officeart/2018/2/layout/IconLabelList"/>
    <dgm:cxn modelId="{A898F4CF-2C4A-4424-BC15-1D8B5E85FBAF}" type="presParOf" srcId="{E5ADC82C-EC6E-467A-A21B-B3E3C19F3182}" destId="{B6E02E26-E36F-4D0F-B34C-26DE7206109B}" srcOrd="2" destOrd="0" presId="urn:microsoft.com/office/officeart/2018/2/layout/IconLabelList"/>
    <dgm:cxn modelId="{E0A9DA4C-D77F-4177-8DE5-BED35571828B}" type="presParOf" srcId="{15A2DCBD-B3E8-4FD6-A0A3-E23A69FD179A}" destId="{ED976C76-FB46-4F44-A610-5CBD1AC66E5D}" srcOrd="3" destOrd="0" presId="urn:microsoft.com/office/officeart/2018/2/layout/IconLabelList"/>
    <dgm:cxn modelId="{DE0B2B25-D00A-4661-BF4A-7E10683F6CF9}" type="presParOf" srcId="{15A2DCBD-B3E8-4FD6-A0A3-E23A69FD179A}" destId="{DBA0243C-D1B5-47AF-BC6F-F34609A2E2F7}" srcOrd="4" destOrd="0" presId="urn:microsoft.com/office/officeart/2018/2/layout/IconLabelList"/>
    <dgm:cxn modelId="{B1A9EB6E-414F-465B-827F-DDEEF9CAA1B1}" type="presParOf" srcId="{DBA0243C-D1B5-47AF-BC6F-F34609A2E2F7}" destId="{3BB21718-9042-4547-B442-0E007A3D6FE2}" srcOrd="0" destOrd="0" presId="urn:microsoft.com/office/officeart/2018/2/layout/IconLabelList"/>
    <dgm:cxn modelId="{4E57D75E-846A-4BBF-ACFF-77414E229894}" type="presParOf" srcId="{DBA0243C-D1B5-47AF-BC6F-F34609A2E2F7}" destId="{2774E13B-2DB2-4127-80B4-3C51F853DF7D}" srcOrd="1" destOrd="0" presId="urn:microsoft.com/office/officeart/2018/2/layout/IconLabelList"/>
    <dgm:cxn modelId="{194331A5-191A-4A2F-9BB5-B6A1691F5BA1}" type="presParOf" srcId="{DBA0243C-D1B5-47AF-BC6F-F34609A2E2F7}" destId="{B2AA8115-7F9B-4665-921A-20A857ECD664}" srcOrd="2" destOrd="0" presId="urn:microsoft.com/office/officeart/2018/2/layout/IconLabelList"/>
    <dgm:cxn modelId="{5854F7E4-8C13-4162-B01F-163059F0D41A}" type="presParOf" srcId="{15A2DCBD-B3E8-4FD6-A0A3-E23A69FD179A}" destId="{3CDD30FA-30A0-4914-AAFB-41313A7716C5}" srcOrd="5" destOrd="0" presId="urn:microsoft.com/office/officeart/2018/2/layout/IconLabelList"/>
    <dgm:cxn modelId="{54B73316-C7DF-4C70-8A8A-117BB72B01EA}" type="presParOf" srcId="{15A2DCBD-B3E8-4FD6-A0A3-E23A69FD179A}" destId="{F47190CF-5EA8-435E-9B5A-D197D4DCE5BF}" srcOrd="6" destOrd="0" presId="urn:microsoft.com/office/officeart/2018/2/layout/IconLabelList"/>
    <dgm:cxn modelId="{6054BF96-CBDC-4615-9F17-4D47040B3192}" type="presParOf" srcId="{F47190CF-5EA8-435E-9B5A-D197D4DCE5BF}" destId="{472B64EB-B61A-406D-9837-41C8D7CA4810}" srcOrd="0" destOrd="0" presId="urn:microsoft.com/office/officeart/2018/2/layout/IconLabelList"/>
    <dgm:cxn modelId="{D022F061-F670-4A82-AAEB-983CC91EE61B}" type="presParOf" srcId="{F47190CF-5EA8-435E-9B5A-D197D4DCE5BF}" destId="{804025B8-D4EC-4206-AAC0-DAF64BC3F8C3}" srcOrd="1" destOrd="0" presId="urn:microsoft.com/office/officeart/2018/2/layout/IconLabelList"/>
    <dgm:cxn modelId="{FBB08528-D1A7-488D-9394-1A424E5FEC82}" type="presParOf" srcId="{F47190CF-5EA8-435E-9B5A-D197D4DCE5BF}" destId="{A022E316-E58C-4323-B494-C4600B8580AF}" srcOrd="2" destOrd="0" presId="urn:microsoft.com/office/officeart/2018/2/layout/IconLabelList"/>
    <dgm:cxn modelId="{5D018A24-F2E9-4A99-AD05-13256866D97D}" type="presParOf" srcId="{15A2DCBD-B3E8-4FD6-A0A3-E23A69FD179A}" destId="{60175D85-0F24-43EC-BE0C-82E53C05AD1B}" srcOrd="7" destOrd="0" presId="urn:microsoft.com/office/officeart/2018/2/layout/IconLabelList"/>
    <dgm:cxn modelId="{08D348C7-59CB-49DC-928F-BBCAA6D3BC83}" type="presParOf" srcId="{15A2DCBD-B3E8-4FD6-A0A3-E23A69FD179A}" destId="{2A84865E-BD76-488B-9C2A-1EA9923CBD37}" srcOrd="8" destOrd="0" presId="urn:microsoft.com/office/officeart/2018/2/layout/IconLabelList"/>
    <dgm:cxn modelId="{C37C2803-1997-42F9-95C5-0B2210D756F4}" type="presParOf" srcId="{2A84865E-BD76-488B-9C2A-1EA9923CBD37}" destId="{3F19273A-B950-4BAD-A405-03BF870B38D6}" srcOrd="0" destOrd="0" presId="urn:microsoft.com/office/officeart/2018/2/layout/IconLabelList"/>
    <dgm:cxn modelId="{3108643B-A783-4081-8D91-75155C5E3F97}" type="presParOf" srcId="{2A84865E-BD76-488B-9C2A-1EA9923CBD37}" destId="{88916B35-9E3C-473E-96AC-D557D12BC1B8}" srcOrd="1" destOrd="0" presId="urn:microsoft.com/office/officeart/2018/2/layout/IconLabelList"/>
    <dgm:cxn modelId="{B4367266-2517-422E-A132-428862384068}" type="presParOf" srcId="{2A84865E-BD76-488B-9C2A-1EA9923CBD37}" destId="{672028C0-75E5-4DCE-AAF3-76F61898380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5FFD6-6A31-4A13-9C61-900E5227D81C}">
      <dsp:nvSpPr>
        <dsp:cNvPr id="0" name=""/>
        <dsp:cNvSpPr/>
      </dsp:nvSpPr>
      <dsp:spPr>
        <a:xfrm>
          <a:off x="489253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E1EAF-3599-4D9D-BFAD-3A5877F1FD78}">
      <dsp:nvSpPr>
        <dsp:cNvPr id="0" name=""/>
        <dsp:cNvSpPr/>
      </dsp:nvSpPr>
      <dsp:spPr>
        <a:xfrm>
          <a:off x="4405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Scalable</a:t>
          </a:r>
          <a:endParaRPr lang="en-US" sz="2400" kern="1200"/>
        </a:p>
      </dsp:txBody>
      <dsp:txXfrm>
        <a:off x="4405" y="2056851"/>
        <a:ext cx="1763085" cy="705234"/>
      </dsp:txXfrm>
    </dsp:sp>
    <dsp:sp modelId="{132D11D7-D3DC-420A-B3D0-F96A8C181F03}">
      <dsp:nvSpPr>
        <dsp:cNvPr id="0" name=""/>
        <dsp:cNvSpPr/>
      </dsp:nvSpPr>
      <dsp:spPr>
        <a:xfrm>
          <a:off x="2560879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02E26-E36F-4D0F-B34C-26DE7206109B}">
      <dsp:nvSpPr>
        <dsp:cNvPr id="0" name=""/>
        <dsp:cNvSpPr/>
      </dsp:nvSpPr>
      <dsp:spPr>
        <a:xfrm>
          <a:off x="2076031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Automated</a:t>
          </a:r>
          <a:endParaRPr lang="en-US" sz="2400" kern="1200"/>
        </a:p>
      </dsp:txBody>
      <dsp:txXfrm>
        <a:off x="2076031" y="2056851"/>
        <a:ext cx="1763085" cy="705234"/>
      </dsp:txXfrm>
    </dsp:sp>
    <dsp:sp modelId="{3BB21718-9042-4547-B442-0E007A3D6FE2}">
      <dsp:nvSpPr>
        <dsp:cNvPr id="0" name=""/>
        <dsp:cNvSpPr/>
      </dsp:nvSpPr>
      <dsp:spPr>
        <a:xfrm>
          <a:off x="4632505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A8115-7F9B-4665-921A-20A857ECD664}">
      <dsp:nvSpPr>
        <dsp:cNvPr id="0" name=""/>
        <dsp:cNvSpPr/>
      </dsp:nvSpPr>
      <dsp:spPr>
        <a:xfrm>
          <a:off x="4147657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Monitored</a:t>
          </a:r>
          <a:endParaRPr lang="en-US" sz="2400" kern="1200"/>
        </a:p>
      </dsp:txBody>
      <dsp:txXfrm>
        <a:off x="4147657" y="2056851"/>
        <a:ext cx="1763085" cy="705234"/>
      </dsp:txXfrm>
    </dsp:sp>
    <dsp:sp modelId="{472B64EB-B61A-406D-9837-41C8D7CA4810}">
      <dsp:nvSpPr>
        <dsp:cNvPr id="0" name=""/>
        <dsp:cNvSpPr/>
      </dsp:nvSpPr>
      <dsp:spPr>
        <a:xfrm>
          <a:off x="6704131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2E316-E58C-4323-B494-C4600B8580AF}">
      <dsp:nvSpPr>
        <dsp:cNvPr id="0" name=""/>
        <dsp:cNvSpPr/>
      </dsp:nvSpPr>
      <dsp:spPr>
        <a:xfrm>
          <a:off x="6219283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Secured</a:t>
          </a:r>
          <a:endParaRPr lang="en-US" sz="2400" kern="1200"/>
        </a:p>
      </dsp:txBody>
      <dsp:txXfrm>
        <a:off x="6219283" y="2056851"/>
        <a:ext cx="1763085" cy="705234"/>
      </dsp:txXfrm>
    </dsp:sp>
    <dsp:sp modelId="{3F19273A-B950-4BAD-A405-03BF870B38D6}">
      <dsp:nvSpPr>
        <dsp:cNvPr id="0" name=""/>
        <dsp:cNvSpPr/>
      </dsp:nvSpPr>
      <dsp:spPr>
        <a:xfrm>
          <a:off x="8775757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028C0-75E5-4DCE-AAF3-76F61898380E}">
      <dsp:nvSpPr>
        <dsp:cNvPr id="0" name=""/>
        <dsp:cNvSpPr/>
      </dsp:nvSpPr>
      <dsp:spPr>
        <a:xfrm>
          <a:off x="8290908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Tested</a:t>
          </a:r>
          <a:endParaRPr lang="en-US" sz="2400" kern="1200"/>
        </a:p>
      </dsp:txBody>
      <dsp:txXfrm>
        <a:off x="8290908" y="2056851"/>
        <a:ext cx="1763085" cy="705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41E25-A08F-BE4C-9369-8073273650CD}" type="datetimeFigureOut">
              <a:rPr lang="fr-FR" smtClean="0"/>
              <a:t>12/07/2024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4FCD3-7739-B84E-A8BE-6AE520951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25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4FCD3-7739-B84E-A8BE-6AE520951A0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27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7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3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2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7/11/24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7/11/24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5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7/11/24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2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7/11/24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7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3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2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63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E87385-0E39-1582-5380-8E3552C5E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rgbClr val="FFFFFF"/>
                </a:solidFill>
              </a:rPr>
              <a:t>CLO-902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1E9C46-E5BF-D3A9-96F5-9831A055E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FFFFFF"/>
                </a:solidFill>
              </a:rPr>
              <a:t>Modern </a:t>
            </a:r>
            <a:r>
              <a:rPr lang="fr-FR" sz="1800" dirty="0" err="1">
                <a:solidFill>
                  <a:srgbClr val="FFFFFF"/>
                </a:solidFill>
              </a:rPr>
              <a:t>Kubernetes</a:t>
            </a:r>
            <a:r>
              <a:rPr lang="fr-FR" sz="1800" dirty="0">
                <a:solidFill>
                  <a:srgbClr val="FFFFFF"/>
                </a:solidFill>
              </a:rPr>
              <a:t> Infrastructure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55CB8C0-0673-B495-7B14-94AACD58CB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60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61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92AC8-D9EC-8D92-7FCE-90D5C574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Building a modern infrastructure</a:t>
            </a:r>
            <a:endParaRPr lang="fr-FR" dirty="0"/>
          </a:p>
        </p:txBody>
      </p:sp>
      <p:graphicFrame>
        <p:nvGraphicFramePr>
          <p:cNvPr id="15" name="Espace réservé du contenu 2">
            <a:extLst>
              <a:ext uri="{FF2B5EF4-FFF2-40B4-BE49-F238E27FC236}">
                <a16:creationId xmlns:a16="http://schemas.microsoft.com/office/drawing/2014/main" id="{B3900ECF-EB46-4456-8EC5-DE00606B11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542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7EEA6B-17D8-2C17-3FF1-C64EE4D5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fr-FR" sz="4400" dirty="0" err="1">
                <a:solidFill>
                  <a:srgbClr val="FFFFFF"/>
                </a:solidFill>
              </a:rPr>
              <a:t>Scalability</a:t>
            </a:r>
            <a:endParaRPr lang="fr-FR" sz="44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E33D53-0A89-5B2C-C839-ACC548AAE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fr-FR" sz="2400" dirty="0" err="1"/>
              <a:t>Kubernetes</a:t>
            </a:r>
            <a:endParaRPr lang="fr-FR" sz="2400" dirty="0"/>
          </a:p>
          <a:p>
            <a:r>
              <a:rPr lang="fr-FR" sz="2200" dirty="0"/>
              <a:t>Horizontal </a:t>
            </a:r>
            <a:r>
              <a:rPr lang="fr-FR" sz="2200" dirty="0" err="1"/>
              <a:t>Scaling</a:t>
            </a:r>
            <a:endParaRPr lang="fr-FR" sz="2200" dirty="0"/>
          </a:p>
          <a:p>
            <a:r>
              <a:rPr lang="fr-FR" sz="2400" dirty="0" err="1"/>
              <a:t>ArgoCD</a:t>
            </a: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0820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A0112E-4AEA-5FD7-DC28-6D4192D4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aborder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9A235C-8A79-05AB-ECC7-4FBDDFDB9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IaC</a:t>
            </a:r>
            <a:r>
              <a:rPr lang="fr-FR" dirty="0"/>
              <a:t> / </a:t>
            </a:r>
            <a:r>
              <a:rPr lang="fr-FR" dirty="0" err="1"/>
              <a:t>Terraform</a:t>
            </a:r>
            <a:r>
              <a:rPr lang="fr-FR" dirty="0"/>
              <a:t> / Templating </a:t>
            </a:r>
            <a:r>
              <a:rPr lang="fr-FR" dirty="0" err="1"/>
              <a:t>Helm</a:t>
            </a:r>
            <a:endParaRPr lang="fr-FR" dirty="0"/>
          </a:p>
          <a:p>
            <a:r>
              <a:rPr lang="fr-FR" dirty="0" err="1"/>
              <a:t>Ingress</a:t>
            </a:r>
            <a:r>
              <a:rPr lang="fr-FR" dirty="0"/>
              <a:t> Controller / </a:t>
            </a:r>
            <a:r>
              <a:rPr lang="fr-FR" dirty="0" err="1"/>
              <a:t>MetalLB</a:t>
            </a:r>
            <a:r>
              <a:rPr lang="fr-FR" dirty="0"/>
              <a:t> / Difficultés Azure Dev Test </a:t>
            </a:r>
            <a:r>
              <a:rPr lang="fr-FR" dirty="0" err="1"/>
              <a:t>Lab</a:t>
            </a:r>
            <a:endParaRPr lang="fr-FR" dirty="0"/>
          </a:p>
          <a:p>
            <a:r>
              <a:rPr lang="fr-FR" dirty="0"/>
              <a:t>Limite de ressources / Horizontal </a:t>
            </a:r>
            <a:r>
              <a:rPr lang="fr-FR" dirty="0" err="1"/>
              <a:t>Scaling</a:t>
            </a:r>
            <a:endParaRPr lang="fr-FR" dirty="0"/>
          </a:p>
          <a:p>
            <a:r>
              <a:rPr lang="fr-FR" dirty="0"/>
              <a:t>Rollbacks </a:t>
            </a:r>
            <a:r>
              <a:rPr lang="fr-FR" dirty="0" err="1"/>
              <a:t>ArgoCD</a:t>
            </a:r>
            <a:endParaRPr lang="fr-FR" dirty="0"/>
          </a:p>
          <a:p>
            <a:r>
              <a:rPr lang="fr-FR" dirty="0"/>
              <a:t>Monitoring + Logs + </a:t>
            </a:r>
            <a:r>
              <a:rPr lang="fr-FR" dirty="0" err="1"/>
              <a:t>Alerts</a:t>
            </a:r>
            <a:r>
              <a:rPr lang="fr-FR" dirty="0"/>
              <a:t> / Dashboard</a:t>
            </a:r>
          </a:p>
          <a:p>
            <a:r>
              <a:rPr lang="fr-FR" dirty="0"/>
              <a:t>Dev </a:t>
            </a:r>
            <a:r>
              <a:rPr lang="fr-FR" dirty="0" err="1"/>
              <a:t>env</a:t>
            </a:r>
            <a:r>
              <a:rPr lang="fr-FR" dirty="0"/>
              <a:t> / Prod </a:t>
            </a:r>
            <a:r>
              <a:rPr lang="fr-FR" dirty="0" err="1"/>
              <a:t>env</a:t>
            </a:r>
            <a:endParaRPr lang="fr-FR" dirty="0"/>
          </a:p>
          <a:p>
            <a:r>
              <a:rPr lang="fr-FR" dirty="0"/>
              <a:t>RBAC (User Dev)</a:t>
            </a:r>
          </a:p>
          <a:p>
            <a:r>
              <a:rPr lang="fr-FR" dirty="0"/>
              <a:t>Chaos </a:t>
            </a:r>
            <a:r>
              <a:rPr lang="fr-FR" dirty="0" err="1"/>
              <a:t>Mesh</a:t>
            </a:r>
            <a:endParaRPr lang="fr-FR" dirty="0"/>
          </a:p>
          <a:p>
            <a:r>
              <a:rPr lang="fr-FR" dirty="0"/>
              <a:t>Echec </a:t>
            </a:r>
            <a:r>
              <a:rPr lang="fr-FR" dirty="0" err="1"/>
              <a:t>GitLab</a:t>
            </a:r>
            <a:r>
              <a:rPr lang="fr-FR" dirty="0"/>
              <a:t>, et comment réparer (Custom CRD)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8811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412428"/>
      </a:dk2>
      <a:lt2>
        <a:srgbClr val="E2E4E8"/>
      </a:lt2>
      <a:accent1>
        <a:srgbClr val="C49A30"/>
      </a:accent1>
      <a:accent2>
        <a:srgbClr val="EB7D4E"/>
      </a:accent2>
      <a:accent3>
        <a:srgbClr val="EE6E7D"/>
      </a:accent3>
      <a:accent4>
        <a:srgbClr val="EB4EA2"/>
      </a:accent4>
      <a:accent5>
        <a:srgbClr val="EE6EE8"/>
      </a:accent5>
      <a:accent6>
        <a:srgbClr val="B14EEB"/>
      </a:accent6>
      <a:hlink>
        <a:srgbClr val="697DA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74</Words>
  <Application>Microsoft Macintosh PowerPoint</Application>
  <PresentationFormat>Grand écran</PresentationFormat>
  <Paragraphs>23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RetrospectVTI</vt:lpstr>
      <vt:lpstr>CLO-902</vt:lpstr>
      <vt:lpstr>Building a modern infrastructure</vt:lpstr>
      <vt:lpstr>Scalability</vt:lpstr>
      <vt:lpstr>A aborder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CLO-902</dc:title>
  <dc:creator>Paul Forsans</dc:creator>
  <cp:lastModifiedBy>Paul Forsans</cp:lastModifiedBy>
  <cp:revision>1</cp:revision>
  <dcterms:created xsi:type="dcterms:W3CDTF">2024-07-11T18:17:45Z</dcterms:created>
  <dcterms:modified xsi:type="dcterms:W3CDTF">2024-07-11T23:42:05Z</dcterms:modified>
</cp:coreProperties>
</file>