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92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3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10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17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14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12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68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54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2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28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00E32-1EDA-9448-8110-B067D99F7BD4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4499E-B495-5847-98CA-BEF1A81EC5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65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-653492" y="1595793"/>
            <a:ext cx="10472908" cy="1790567"/>
            <a:chOff x="-653492" y="1595793"/>
            <a:chExt cx="10472908" cy="1790567"/>
          </a:xfrm>
        </p:grpSpPr>
        <p:sp>
          <p:nvSpPr>
            <p:cNvPr id="55" name="TextBox 54"/>
            <p:cNvSpPr txBox="1"/>
            <p:nvPr/>
          </p:nvSpPr>
          <p:spPr>
            <a:xfrm>
              <a:off x="-653492" y="1595793"/>
              <a:ext cx="13852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smtClean="0">
                  <a:latin typeface="Arial"/>
                  <a:cs typeface="Arial"/>
                </a:rPr>
                <a:t>User</a:t>
              </a:r>
              <a:endParaRPr lang="en-GB" sz="1200" dirty="0">
                <a:latin typeface="Arial"/>
                <a:cs typeface="Arial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-474091" y="2638922"/>
              <a:ext cx="13852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err="1">
                  <a:latin typeface="Arial"/>
                  <a:cs typeface="Arial"/>
                </a:rPr>
                <a:t>DSSynth</a:t>
              </a:r>
              <a:endParaRPr lang="en-GB" sz="1200" dirty="0">
                <a:latin typeface="Arial"/>
                <a:cs typeface="Arial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 rot="16200000">
              <a:off x="96675" y="1702642"/>
              <a:ext cx="243399" cy="583699"/>
              <a:chOff x="3376545" y="5409984"/>
              <a:chExt cx="243399" cy="351072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 rot="5400000">
                <a:off x="3201141" y="5585388"/>
                <a:ext cx="351070" cy="261"/>
              </a:xfrm>
              <a:prstGeom prst="straightConnector1">
                <a:avLst/>
              </a:prstGeom>
              <a:ln w="6350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 rot="5400000">
                <a:off x="3326406" y="5585389"/>
                <a:ext cx="351070" cy="261"/>
              </a:xfrm>
              <a:prstGeom prst="straightConnector1">
                <a:avLst/>
              </a:prstGeom>
              <a:ln w="6350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 rot="5400000">
                <a:off x="3444279" y="5585390"/>
                <a:ext cx="351070" cy="261"/>
              </a:xfrm>
              <a:prstGeom prst="straightConnector1">
                <a:avLst/>
              </a:prstGeom>
              <a:ln w="6350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/>
            <p:cNvGrpSpPr/>
            <p:nvPr/>
          </p:nvGrpSpPr>
          <p:grpSpPr>
            <a:xfrm>
              <a:off x="2584540" y="1654013"/>
              <a:ext cx="1727711" cy="678305"/>
              <a:chOff x="740000" y="3583036"/>
              <a:chExt cx="1727711" cy="678305"/>
            </a:xfrm>
          </p:grpSpPr>
          <p:sp>
            <p:nvSpPr>
              <p:cNvPr id="33" name="Process 32"/>
              <p:cNvSpPr/>
              <p:nvPr/>
            </p:nvSpPr>
            <p:spPr>
              <a:xfrm>
                <a:off x="740000" y="3583036"/>
                <a:ext cx="1727138" cy="677732"/>
              </a:xfrm>
              <a:prstGeom prst="flowChartProcess">
                <a:avLst/>
              </a:prstGeom>
              <a:solidFill>
                <a:schemeClr val="bg1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 dirty="0" smtClean="0">
                  <a:solidFill>
                    <a:schemeClr val="tx1"/>
                  </a:solidFill>
                  <a:latin typeface="Arial"/>
                  <a:cs typeface="Arial"/>
                </a:endParaRPr>
              </a:p>
              <a:p>
                <a:pPr algn="ctr"/>
                <a:r>
                  <a:rPr lang="en-GB" sz="1100" dirty="0" smtClean="0">
                    <a:solidFill>
                      <a:schemeClr val="tx1"/>
                    </a:solidFill>
                    <a:latin typeface="Arial"/>
                    <a:cs typeface="Arial"/>
                  </a:rPr>
                  <a:t>Define controller numerical representation</a:t>
                </a:r>
                <a:endParaRPr lang="en-GB" sz="1100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34" name="Process 33"/>
              <p:cNvSpPr/>
              <p:nvPr/>
            </p:nvSpPr>
            <p:spPr>
              <a:xfrm>
                <a:off x="740001" y="3583609"/>
                <a:ext cx="1727710" cy="677732"/>
              </a:xfrm>
              <a:prstGeom prst="flowChartProcess">
                <a:avLst/>
              </a:prstGeom>
              <a:noFill/>
              <a:ln w="63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1" dirty="0" smtClean="0">
                    <a:solidFill>
                      <a:schemeClr val="tx1"/>
                    </a:solidFill>
                    <a:latin typeface="Arial"/>
                    <a:cs typeface="Arial"/>
                  </a:rPr>
                  <a:t>Step 2</a:t>
                </a:r>
              </a:p>
              <a:p>
                <a:pPr algn="ctr"/>
                <a:endParaRPr lang="en-GB" sz="1200" dirty="0">
                  <a:solidFill>
                    <a:schemeClr val="tx1"/>
                  </a:solidFill>
                  <a:latin typeface="Arial"/>
                  <a:cs typeface="Arial"/>
                </a:endParaRPr>
              </a:p>
              <a:p>
                <a:pPr algn="ctr"/>
                <a:endParaRPr lang="en-GB" sz="1200" dirty="0" smtClean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594882" y="1654013"/>
              <a:ext cx="1652886" cy="678305"/>
              <a:chOff x="814824" y="3583036"/>
              <a:chExt cx="1652886" cy="678305"/>
            </a:xfrm>
          </p:grpSpPr>
          <p:sp>
            <p:nvSpPr>
              <p:cNvPr id="37" name="Process 36"/>
              <p:cNvSpPr/>
              <p:nvPr/>
            </p:nvSpPr>
            <p:spPr>
              <a:xfrm>
                <a:off x="814824" y="3583036"/>
                <a:ext cx="1652313" cy="677732"/>
              </a:xfrm>
              <a:prstGeom prst="flowChartProcess">
                <a:avLst/>
              </a:prstGeom>
              <a:solidFill>
                <a:schemeClr val="bg1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 dirty="0" smtClean="0">
                  <a:solidFill>
                    <a:schemeClr val="tx1"/>
                  </a:solidFill>
                  <a:latin typeface="Arial"/>
                  <a:cs typeface="Arial"/>
                </a:endParaRPr>
              </a:p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  <a:latin typeface="Arial"/>
                    <a:cs typeface="Arial"/>
                  </a:rPr>
                  <a:t>Determine plant model and intervals</a:t>
                </a:r>
                <a:endParaRPr lang="en-GB" sz="1200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38" name="Process 37"/>
              <p:cNvSpPr/>
              <p:nvPr/>
            </p:nvSpPr>
            <p:spPr>
              <a:xfrm>
                <a:off x="815397" y="3583609"/>
                <a:ext cx="1652313" cy="677732"/>
              </a:xfrm>
              <a:prstGeom prst="flowChartProcess">
                <a:avLst/>
              </a:prstGeom>
              <a:noFill/>
              <a:ln w="63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1" dirty="0" smtClean="0">
                    <a:solidFill>
                      <a:schemeClr val="tx1"/>
                    </a:solidFill>
                    <a:latin typeface="Arial"/>
                    <a:cs typeface="Arial"/>
                  </a:rPr>
                  <a:t>Step 1</a:t>
                </a:r>
              </a:p>
              <a:p>
                <a:pPr algn="ctr"/>
                <a:endParaRPr lang="en-GB" sz="1200" dirty="0">
                  <a:solidFill>
                    <a:schemeClr val="tx1"/>
                  </a:solidFill>
                  <a:latin typeface="Arial"/>
                  <a:cs typeface="Arial"/>
                </a:endParaRPr>
              </a:p>
              <a:p>
                <a:pPr algn="ctr"/>
                <a:endParaRPr lang="en-GB" sz="1200" dirty="0" smtClean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4671057" y="1651502"/>
              <a:ext cx="1652886" cy="678305"/>
              <a:chOff x="814824" y="3583036"/>
              <a:chExt cx="1652886" cy="678305"/>
            </a:xfrm>
          </p:grpSpPr>
          <p:sp>
            <p:nvSpPr>
              <p:cNvPr id="47" name="Process 46"/>
              <p:cNvSpPr/>
              <p:nvPr/>
            </p:nvSpPr>
            <p:spPr>
              <a:xfrm>
                <a:off x="814824" y="3583036"/>
                <a:ext cx="1652313" cy="677732"/>
              </a:xfrm>
              <a:prstGeom prst="flowChartProcess">
                <a:avLst/>
              </a:prstGeom>
              <a:solidFill>
                <a:schemeClr val="bg1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 dirty="0" smtClean="0">
                  <a:solidFill>
                    <a:schemeClr val="tx1"/>
                  </a:solidFill>
                  <a:latin typeface="Arial"/>
                  <a:cs typeface="Arial"/>
                </a:endParaRPr>
              </a:p>
              <a:p>
                <a:pPr algn="ctr"/>
                <a:r>
                  <a:rPr lang="en-GB" sz="1200" dirty="0">
                    <a:solidFill>
                      <a:schemeClr val="tx1"/>
                    </a:solidFill>
                    <a:latin typeface="Arial"/>
                    <a:cs typeface="Arial"/>
                  </a:rPr>
                  <a:t>Define controller realization form</a:t>
                </a:r>
              </a:p>
            </p:txBody>
          </p:sp>
          <p:sp>
            <p:nvSpPr>
              <p:cNvPr id="57" name="Process 56"/>
              <p:cNvSpPr/>
              <p:nvPr/>
            </p:nvSpPr>
            <p:spPr>
              <a:xfrm>
                <a:off x="815397" y="3583609"/>
                <a:ext cx="1652313" cy="677732"/>
              </a:xfrm>
              <a:prstGeom prst="flowChartProcess">
                <a:avLst/>
              </a:prstGeom>
              <a:noFill/>
              <a:ln w="63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1" dirty="0" smtClean="0">
                    <a:solidFill>
                      <a:schemeClr val="tx1"/>
                    </a:solidFill>
                    <a:latin typeface="Arial"/>
                    <a:cs typeface="Arial"/>
                  </a:rPr>
                  <a:t>Step 3</a:t>
                </a:r>
              </a:p>
              <a:p>
                <a:pPr algn="ctr"/>
                <a:endParaRPr lang="en-GB" sz="1200" dirty="0">
                  <a:solidFill>
                    <a:schemeClr val="tx1"/>
                  </a:solidFill>
                  <a:latin typeface="Arial"/>
                  <a:cs typeface="Arial"/>
                </a:endParaRPr>
              </a:p>
              <a:p>
                <a:pPr algn="ctr"/>
                <a:endParaRPr lang="en-GB" sz="1200" dirty="0" smtClean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60" name="Process 59"/>
            <p:cNvSpPr/>
            <p:nvPr/>
          </p:nvSpPr>
          <p:spPr>
            <a:xfrm>
              <a:off x="606476" y="2707482"/>
              <a:ext cx="1752639" cy="677732"/>
            </a:xfrm>
            <a:prstGeom prst="flowChartProcess">
              <a:avLst/>
            </a:prstGeom>
            <a:solidFill>
              <a:srgbClr val="F2F2F2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 smtClean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algn="ctr"/>
              <a:r>
                <a:rPr lang="en-GB" sz="1100" dirty="0" smtClean="0">
                  <a:solidFill>
                    <a:schemeClr val="tx1"/>
                  </a:solidFill>
                  <a:latin typeface="Arial"/>
                  <a:cs typeface="Arial"/>
                </a:rPr>
                <a:t>Construct a non-deterministic plant model</a:t>
              </a:r>
              <a:endParaRPr lang="en-GB" sz="11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62" name="Process 61"/>
            <p:cNvSpPr/>
            <p:nvPr/>
          </p:nvSpPr>
          <p:spPr>
            <a:xfrm>
              <a:off x="607049" y="2708055"/>
              <a:ext cx="1752066" cy="677732"/>
            </a:xfrm>
            <a:prstGeom prst="flowChartProcess">
              <a:avLst/>
            </a:prstGeom>
            <a:noFill/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  <a:latin typeface="Arial"/>
                  <a:cs typeface="Arial"/>
                </a:rPr>
                <a:t>Step A</a:t>
              </a:r>
            </a:p>
            <a:p>
              <a:pPr algn="ctr"/>
              <a:endParaRPr lang="en-GB" sz="1200" dirty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algn="ctr"/>
              <a:endParaRPr lang="en-GB" sz="1200" dirty="0" smtClean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63" name="Straight Arrow Connector 62"/>
            <p:cNvCxnSpPr>
              <a:stCxn id="37" idx="3"/>
            </p:cNvCxnSpPr>
            <p:nvPr/>
          </p:nvCxnSpPr>
          <p:spPr>
            <a:xfrm flipV="1">
              <a:off x="2247195" y="1992087"/>
              <a:ext cx="338398" cy="792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endCxn id="47" idx="1"/>
            </p:cNvCxnSpPr>
            <p:nvPr/>
          </p:nvCxnSpPr>
          <p:spPr>
            <a:xfrm flipV="1">
              <a:off x="4331513" y="1990368"/>
              <a:ext cx="339544" cy="1719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Process 68"/>
            <p:cNvSpPr/>
            <p:nvPr/>
          </p:nvSpPr>
          <p:spPr>
            <a:xfrm>
              <a:off x="2597187" y="2706909"/>
              <a:ext cx="1652313" cy="677732"/>
            </a:xfrm>
            <a:prstGeom prst="flowChartProcess">
              <a:avLst/>
            </a:prstGeom>
            <a:solidFill>
              <a:srgbClr val="F2F2F2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 smtClean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Formulate a FWL effect function</a:t>
              </a:r>
              <a:endParaRPr lang="en-GB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0" name="Process 69"/>
            <p:cNvSpPr/>
            <p:nvPr/>
          </p:nvSpPr>
          <p:spPr>
            <a:xfrm>
              <a:off x="2597760" y="2707482"/>
              <a:ext cx="1652313" cy="677732"/>
            </a:xfrm>
            <a:prstGeom prst="flowChartProcess">
              <a:avLst/>
            </a:prstGeom>
            <a:noFill/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  <a:latin typeface="Arial"/>
                  <a:cs typeface="Arial"/>
                </a:rPr>
                <a:t>Step B</a:t>
              </a:r>
            </a:p>
            <a:p>
              <a:pPr algn="ctr"/>
              <a:endParaRPr lang="en-GB" sz="1200" dirty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algn="ctr"/>
              <a:endParaRPr lang="en-GB" sz="1200" dirty="0" smtClean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2" name="Process 71"/>
            <p:cNvSpPr/>
            <p:nvPr/>
          </p:nvSpPr>
          <p:spPr>
            <a:xfrm>
              <a:off x="4586752" y="2708055"/>
              <a:ext cx="1652313" cy="677732"/>
            </a:xfrm>
            <a:prstGeom prst="flowChartProcess">
              <a:avLst/>
            </a:prstGeom>
            <a:solidFill>
              <a:srgbClr val="F2F2F2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 smtClean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Compute FWL controller model</a:t>
              </a:r>
              <a:endParaRPr lang="en-GB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3" name="Process 72"/>
            <p:cNvSpPr/>
            <p:nvPr/>
          </p:nvSpPr>
          <p:spPr>
            <a:xfrm>
              <a:off x="4587325" y="2708628"/>
              <a:ext cx="1652313" cy="677732"/>
            </a:xfrm>
            <a:prstGeom prst="flowChartProcess">
              <a:avLst/>
            </a:prstGeom>
            <a:noFill/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  <a:latin typeface="Arial"/>
                  <a:cs typeface="Arial"/>
                </a:rPr>
                <a:t>Step C</a:t>
              </a:r>
            </a:p>
            <a:p>
              <a:pPr algn="ctr"/>
              <a:endParaRPr lang="en-GB" sz="1200" dirty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algn="ctr"/>
              <a:endParaRPr lang="en-GB" sz="1200" dirty="0" smtClean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5" name="Process 74"/>
            <p:cNvSpPr/>
            <p:nvPr/>
          </p:nvSpPr>
          <p:spPr>
            <a:xfrm>
              <a:off x="8166530" y="2702000"/>
              <a:ext cx="1652313" cy="677732"/>
            </a:xfrm>
            <a:prstGeom prst="flowChartProcess">
              <a:avLst/>
            </a:prstGeom>
            <a:solidFill>
              <a:srgbClr val="F2F2F2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 smtClean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Synthesise digital controller</a:t>
              </a:r>
              <a:endParaRPr lang="en-GB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6" name="Process 75"/>
            <p:cNvSpPr/>
            <p:nvPr/>
          </p:nvSpPr>
          <p:spPr>
            <a:xfrm>
              <a:off x="8167103" y="2702573"/>
              <a:ext cx="1652313" cy="677732"/>
            </a:xfrm>
            <a:prstGeom prst="flowChartProcess">
              <a:avLst/>
            </a:prstGeom>
            <a:noFill/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  <a:latin typeface="Arial"/>
                  <a:cs typeface="Arial"/>
                </a:rPr>
                <a:t>Step D</a:t>
              </a:r>
            </a:p>
            <a:p>
              <a:pPr algn="ctr"/>
              <a:endParaRPr lang="en-GB" sz="1200" dirty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algn="ctr"/>
              <a:endParaRPr lang="en-GB" sz="1200" dirty="0" smtClean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78" name="Straight Arrow Connector 77"/>
            <p:cNvCxnSpPr>
              <a:stCxn id="62" idx="3"/>
              <a:endCxn id="69" idx="1"/>
            </p:cNvCxnSpPr>
            <p:nvPr/>
          </p:nvCxnSpPr>
          <p:spPr>
            <a:xfrm flipV="1">
              <a:off x="2359115" y="3045775"/>
              <a:ext cx="238072" cy="1146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69" idx="3"/>
              <a:endCxn id="72" idx="1"/>
            </p:cNvCxnSpPr>
            <p:nvPr/>
          </p:nvCxnSpPr>
          <p:spPr>
            <a:xfrm>
              <a:off x="4249500" y="3045775"/>
              <a:ext cx="337252" cy="1146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72" idx="3"/>
              <a:endCxn id="54" idx="1"/>
            </p:cNvCxnSpPr>
            <p:nvPr/>
          </p:nvCxnSpPr>
          <p:spPr>
            <a:xfrm flipV="1">
              <a:off x="6239065" y="3046062"/>
              <a:ext cx="339544" cy="859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Document 89"/>
            <p:cNvSpPr/>
            <p:nvPr/>
          </p:nvSpPr>
          <p:spPr>
            <a:xfrm>
              <a:off x="6691818" y="1668197"/>
              <a:ext cx="1247804" cy="673136"/>
            </a:xfrm>
            <a:prstGeom prst="flowChartDocument">
              <a:avLst/>
            </a:prstGeom>
            <a:solidFill>
              <a:schemeClr val="bg1"/>
            </a:solidFill>
            <a:ln>
              <a:solidFill>
                <a:srgbClr val="00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prstClr val="black"/>
                  </a:solidFill>
                  <a:latin typeface="Arial"/>
                  <a:cs typeface="Arial"/>
                </a:rPr>
                <a:t>ANSI-C input file</a:t>
              </a:r>
              <a:endParaRPr lang="en-US" sz="1200" dirty="0"/>
            </a:p>
          </p:txBody>
        </p:sp>
        <p:grpSp>
          <p:nvGrpSpPr>
            <p:cNvPr id="96" name="Group 95"/>
            <p:cNvGrpSpPr/>
            <p:nvPr/>
          </p:nvGrpSpPr>
          <p:grpSpPr>
            <a:xfrm rot="16200000">
              <a:off x="99804" y="2745771"/>
              <a:ext cx="243399" cy="583699"/>
              <a:chOff x="3376545" y="5409984"/>
              <a:chExt cx="243399" cy="351072"/>
            </a:xfrm>
          </p:grpSpPr>
          <p:cxnSp>
            <p:nvCxnSpPr>
              <p:cNvPr id="97" name="Straight Arrow Connector 96"/>
              <p:cNvCxnSpPr/>
              <p:nvPr/>
            </p:nvCxnSpPr>
            <p:spPr>
              <a:xfrm rot="5400000">
                <a:off x="3201141" y="5585388"/>
                <a:ext cx="351070" cy="261"/>
              </a:xfrm>
              <a:prstGeom prst="straightConnector1">
                <a:avLst/>
              </a:prstGeom>
              <a:ln w="6350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 rot="5400000">
                <a:off x="3326406" y="5585389"/>
                <a:ext cx="351070" cy="261"/>
              </a:xfrm>
              <a:prstGeom prst="straightConnector1">
                <a:avLst/>
              </a:prstGeom>
              <a:ln w="6350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 rot="5400000">
                <a:off x="3444279" y="5585390"/>
                <a:ext cx="351070" cy="261"/>
              </a:xfrm>
              <a:prstGeom prst="straightConnector1">
                <a:avLst/>
              </a:prstGeom>
              <a:ln w="6350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Document 53"/>
            <p:cNvSpPr/>
            <p:nvPr/>
          </p:nvSpPr>
          <p:spPr>
            <a:xfrm>
              <a:off x="6578609" y="2708055"/>
              <a:ext cx="1248377" cy="676013"/>
            </a:xfrm>
            <a:prstGeom prst="flowChartDocument">
              <a:avLst/>
            </a:prstGeom>
            <a:solidFill>
              <a:schemeClr val="bg1"/>
            </a:solidFill>
            <a:ln>
              <a:solidFill>
                <a:srgbClr val="00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prstClr val="black"/>
                  </a:solidFill>
                  <a:latin typeface="Arial"/>
                  <a:cs typeface="Arial"/>
                </a:rPr>
                <a:t>Intermediate</a:t>
              </a:r>
            </a:p>
            <a:p>
              <a:pPr algn="ctr"/>
              <a:r>
                <a:rPr lang="en-GB" sz="1200" dirty="0" smtClean="0">
                  <a:solidFill>
                    <a:prstClr val="black"/>
                  </a:solidFill>
                  <a:latin typeface="Arial"/>
                  <a:cs typeface="Arial"/>
                </a:rPr>
                <a:t>ANSI-C code</a:t>
              </a:r>
              <a:endParaRPr lang="en-US" sz="1200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7826986" y="3032935"/>
              <a:ext cx="339544" cy="859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66"/>
            <p:cNvCxnSpPr/>
            <p:nvPr/>
          </p:nvCxnSpPr>
          <p:spPr>
            <a:xfrm flipV="1">
              <a:off x="6329986" y="1993338"/>
              <a:ext cx="339544" cy="1719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angulado 8"/>
            <p:cNvCxnSpPr>
              <a:stCxn id="90" idx="3"/>
              <a:endCxn id="62" idx="0"/>
            </p:cNvCxnSpPr>
            <p:nvPr/>
          </p:nvCxnSpPr>
          <p:spPr>
            <a:xfrm flipH="1">
              <a:off x="1483082" y="2004765"/>
              <a:ext cx="6456540" cy="703290"/>
            </a:xfrm>
            <a:prstGeom prst="bentConnector4">
              <a:avLst>
                <a:gd name="adj1" fmla="val -3541"/>
                <a:gd name="adj2" fmla="val 73928"/>
              </a:avLst>
            </a:prstGeom>
            <a:ln w="63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96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52</Words>
  <Application>Microsoft Office PowerPoint</Application>
  <PresentationFormat>Apresentação na tela (4:3)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fabricio silva</dc:creator>
  <cp:lastModifiedBy>Lucas Cordeiro</cp:lastModifiedBy>
  <cp:revision>32</cp:revision>
  <cp:lastPrinted>2016-10-13T09:50:19Z</cp:lastPrinted>
  <dcterms:created xsi:type="dcterms:W3CDTF">2015-05-14T23:36:52Z</dcterms:created>
  <dcterms:modified xsi:type="dcterms:W3CDTF">2016-10-14T11:46:07Z</dcterms:modified>
</cp:coreProperties>
</file>