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990" r:id="rId2"/>
    <p:sldId id="1030" r:id="rId3"/>
    <p:sldId id="993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Cordeiro" initials="LC" lastIdx="0" clrIdx="0">
    <p:extLst>
      <p:ext uri="{19B8F6BF-5375-455C-9EA6-DF929625EA0E}">
        <p15:presenceInfo xmlns:p15="http://schemas.microsoft.com/office/powerpoint/2012/main" userId="fed81b66074429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FF6600"/>
    <a:srgbClr val="003399"/>
    <a:srgbClr val="000099"/>
    <a:srgbClr val="0033CC"/>
    <a:srgbClr val="FF3300"/>
    <a:srgbClr val="800080"/>
    <a:srgbClr val="006600"/>
    <a:srgbClr val="8FEDDD"/>
    <a:srgbClr val="6BE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84201" autoAdjust="0"/>
  </p:normalViewPr>
  <p:slideViewPr>
    <p:cSldViewPr>
      <p:cViewPr varScale="1">
        <p:scale>
          <a:sx n="77" d="100"/>
          <a:sy n="77" d="100"/>
        </p:scale>
        <p:origin x="6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D17BE05-9E16-42F6-B694-C296DBF9CD20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C9BA46-0422-41B5-AA8A-D6216D8469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57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9DE11FE-B14C-4DEE-8005-EB77E70214F8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793045-9B3D-4438-B3B9-3BDBCD4BD7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966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93045-9B3D-4438-B3B9-3BDBCD4BD7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93045-9B3D-4438-B3B9-3BDBCD4BD7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146-17A5-4018-9196-0EE2FEA9C3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868-EBEA-42F1-ABC4-2F11464FD1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7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09A-BAEF-4003-8070-17377A17E7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3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FF7D-7D53-4F10-A7C8-C9E4DDC01E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4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17CA-4A7E-4D31-AFF8-2253269020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3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71F8-2CB4-4F46-8243-AA9911D529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4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3F15-431B-45DA-8BCE-CBC2656C08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EEE5-FC11-4704-A201-D8BCE4AD6E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D565-C7BE-4C66-B2BA-96B87B8D80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0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EFE-E5E9-459A-A681-8EF70C3C1E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8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E9-ABB8-4400-850E-2F72C25ADD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2905-B5B0-496C-917A-4F1AB9D528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lucas.cordeiro@cs.ox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639" y="1338154"/>
            <a:ext cx="9004300" cy="16764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Automated Program Verification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and Synthesis</a:t>
            </a:r>
            <a:endParaRPr lang="en-US" sz="4000" b="1" dirty="0">
              <a:solidFill>
                <a:srgbClr val="FF6600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51520" y="3210362"/>
            <a:ext cx="8640960" cy="230687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Cristina David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WenQuanYi Zen Hei" charset="0"/>
                <a:cs typeface="Arial" pitchFamily="34" charset="0"/>
                <a:hlinkClick r:id="rId2"/>
              </a:rPr>
              <a:t>cristina.david@cs.ox.ac.uk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b="1" dirty="0" smtClean="0">
              <a:solidFill>
                <a:srgbClr val="000000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Lucas 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Cordeiro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WenQuanYi Zen Hei" charset="0"/>
                <a:cs typeface="Arial" pitchFamily="34" charset="0"/>
                <a:hlinkClick r:id="rId2"/>
              </a:rPr>
              <a:t>lucas.cordeiro@cs.ox.ac.uk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</p:txBody>
      </p:sp>
      <p:sp>
        <p:nvSpPr>
          <p:cNvPr id="2" name="AutoShape 4" descr="Resultado de imagem para universidade federal de viço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75295"/>
            <a:ext cx="1217906" cy="12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43058"/>
            <a:ext cx="8915400" cy="1152128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 smtClean="0">
                <a:latin typeface="Arial" pitchFamily="34" charset="0"/>
                <a:cs typeface="Arial" pitchFamily="34" charset="0"/>
              </a:rPr>
              <a:t>Control Software in Unmanned Aerial Vehicle</a:t>
            </a:r>
            <a:endParaRPr lang="en-GB" sz="32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7" name="Grupo 86"/>
          <p:cNvGrpSpPr/>
          <p:nvPr/>
        </p:nvGrpSpPr>
        <p:grpSpPr>
          <a:xfrm>
            <a:off x="467544" y="3714589"/>
            <a:ext cx="8208912" cy="2882763"/>
            <a:chOff x="467544" y="3714589"/>
            <a:chExt cx="8208912" cy="2882763"/>
          </a:xfrm>
        </p:grpSpPr>
        <p:sp>
          <p:nvSpPr>
            <p:cNvPr id="4" name="Retângulo 3"/>
            <p:cNvSpPr/>
            <p:nvPr/>
          </p:nvSpPr>
          <p:spPr>
            <a:xfrm>
              <a:off x="467544" y="4811639"/>
              <a:ext cx="1403233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Attitude Digital Controller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361908" y="4622425"/>
              <a:ext cx="3367759" cy="1603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86111" y="4831536"/>
              <a:ext cx="1403233" cy="1145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Attitude and Position System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514436" y="4831536"/>
              <a:ext cx="1403233" cy="1145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Attitude System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45151" y="5110352"/>
              <a:ext cx="777264" cy="58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A/D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273223" y="4807286"/>
              <a:ext cx="1403233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Attitude and Position Controllers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347361" y="3714589"/>
              <a:ext cx="1262910" cy="822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Flight Planning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326041" y="4290674"/>
              <a:ext cx="1473394" cy="50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Position References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870777" y="5046608"/>
              <a:ext cx="1473394" cy="2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(t)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928277" y="6074132"/>
              <a:ext cx="20280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r(t)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  <a:p>
              <a:pPr algn="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Angles References</a:t>
              </a:r>
            </a:p>
          </p:txBody>
        </p:sp>
        <p:cxnSp>
          <p:nvCxnSpPr>
            <p:cNvPr id="9" name="Conector de seta reta 8"/>
            <p:cNvCxnSpPr>
              <a:stCxn id="4" idx="3"/>
              <a:endCxn id="30" idx="1"/>
            </p:cNvCxnSpPr>
            <p:nvPr/>
          </p:nvCxnSpPr>
          <p:spPr>
            <a:xfrm>
              <a:off x="1870777" y="5404122"/>
              <a:ext cx="643660" cy="3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30" idx="3"/>
              <a:endCxn id="23" idx="1"/>
            </p:cNvCxnSpPr>
            <p:nvPr/>
          </p:nvCxnSpPr>
          <p:spPr>
            <a:xfrm>
              <a:off x="3917669" y="5404477"/>
              <a:ext cx="26844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23" idx="3"/>
              <a:endCxn id="31" idx="1"/>
            </p:cNvCxnSpPr>
            <p:nvPr/>
          </p:nvCxnSpPr>
          <p:spPr>
            <a:xfrm flipV="1">
              <a:off x="5589344" y="5404123"/>
              <a:ext cx="555807" cy="3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31" idx="3"/>
              <a:endCxn id="32" idx="1"/>
            </p:cNvCxnSpPr>
            <p:nvPr/>
          </p:nvCxnSpPr>
          <p:spPr>
            <a:xfrm flipV="1">
              <a:off x="6922415" y="5399769"/>
              <a:ext cx="350808" cy="43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33" idx="2"/>
              <a:endCxn id="32" idx="0"/>
            </p:cNvCxnSpPr>
            <p:nvPr/>
          </p:nvCxnSpPr>
          <p:spPr>
            <a:xfrm flipH="1">
              <a:off x="7974840" y="4537548"/>
              <a:ext cx="3976" cy="2697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do 46"/>
            <p:cNvCxnSpPr>
              <a:stCxn id="32" idx="2"/>
              <a:endCxn id="4" idx="2"/>
            </p:cNvCxnSpPr>
            <p:nvPr/>
          </p:nvCxnSpPr>
          <p:spPr>
            <a:xfrm rot="5400000">
              <a:off x="4569824" y="2591588"/>
              <a:ext cx="4353" cy="6805679"/>
            </a:xfrm>
            <a:prstGeom prst="bentConnector3">
              <a:avLst>
                <a:gd name="adj1" fmla="val 14375317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/>
            <p:cNvSpPr txBox="1"/>
            <p:nvPr/>
          </p:nvSpPr>
          <p:spPr>
            <a:xfrm>
              <a:off x="2361908" y="4263225"/>
              <a:ext cx="3367759" cy="2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UAV</a:t>
              </a: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32708"/>
            <a:ext cx="1155033" cy="770022"/>
          </a:xfrm>
          <a:prstGeom prst="rect">
            <a:avLst/>
          </a:prstGeom>
        </p:spPr>
      </p:pic>
      <p:sp>
        <p:nvSpPr>
          <p:cNvPr id="51" name="AutoShape 3"/>
          <p:cNvSpPr>
            <a:spLocks noChangeArrowheads="1"/>
          </p:cNvSpPr>
          <p:nvPr/>
        </p:nvSpPr>
        <p:spPr bwMode="auto">
          <a:xfrm>
            <a:off x="2773253" y="1556571"/>
            <a:ext cx="1296144" cy="548479"/>
          </a:xfrm>
          <a:prstGeom prst="flowChartProcess">
            <a:avLst/>
          </a:prstGeom>
          <a:solidFill>
            <a:srgbClr val="999999"/>
          </a:solidFill>
          <a:ln w="9525" cap="flat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558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pPr algn="ctr"/>
            <a:r>
              <a:rPr lang="pt-BR" alt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pt-BR" alt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</a:t>
            </a:r>
            <a:endParaRPr lang="pt-BR" alt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AutoShape 4"/>
          <p:cNvSpPr>
            <a:spLocks noChangeArrowheads="1"/>
          </p:cNvSpPr>
          <p:nvPr/>
        </p:nvSpPr>
        <p:spPr bwMode="auto">
          <a:xfrm>
            <a:off x="3277309" y="2579200"/>
            <a:ext cx="1627975" cy="533962"/>
          </a:xfrm>
          <a:prstGeom prst="flowChartProcess">
            <a:avLst/>
          </a:prstGeom>
          <a:solidFill>
            <a:srgbClr val="999999"/>
          </a:solidFill>
          <a:ln w="9525" cap="flat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558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pPr algn="ctr"/>
            <a:r>
              <a:rPr lang="pt-BR" alt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pt-BR" alt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</a:t>
            </a:r>
            <a:endParaRPr lang="pt-BR" alt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5149517" y="1817018"/>
            <a:ext cx="1012193" cy="827729"/>
          </a:xfrm>
          <a:prstGeom prst="flowChartProcess">
            <a:avLst/>
          </a:prstGeom>
          <a:solidFill>
            <a:srgbClr val="999999"/>
          </a:solidFill>
          <a:ln w="9525" cap="flat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558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pPr algn="ctr"/>
            <a:r>
              <a:rPr lang="pt-BR" alt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endParaRPr lang="pt-BR" alt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pt-BR" alt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auto">
          <a:xfrm>
            <a:off x="6697689" y="1340768"/>
            <a:ext cx="1079364" cy="587535"/>
          </a:xfrm>
          <a:prstGeom prst="flowChartProcess">
            <a:avLst/>
          </a:prstGeom>
          <a:solidFill>
            <a:srgbClr val="999999"/>
          </a:solidFill>
          <a:ln w="9525" cap="flat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558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pPr algn="ctr"/>
            <a:r>
              <a:rPr lang="pt-BR" alt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</a:p>
          <a:p>
            <a:pPr algn="ctr"/>
            <a:r>
              <a:rPr lang="pt-BR" alt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56" name="Elipse 55"/>
          <p:cNvSpPr/>
          <p:nvPr/>
        </p:nvSpPr>
        <p:spPr>
          <a:xfrm>
            <a:off x="6373653" y="2465089"/>
            <a:ext cx="1008112" cy="682851"/>
          </a:xfrm>
          <a:prstGeom prst="ellipse">
            <a:avLst/>
          </a:prstGeom>
          <a:solidFill>
            <a:srgbClr val="00B05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8" name="Conector em curva 57"/>
          <p:cNvCxnSpPr>
            <a:stCxn id="3" idx="3"/>
            <a:endCxn id="56" idx="2"/>
          </p:cNvCxnSpPr>
          <p:nvPr/>
        </p:nvCxnSpPr>
        <p:spPr>
          <a:xfrm>
            <a:off x="1694585" y="2117719"/>
            <a:ext cx="4679068" cy="688796"/>
          </a:xfrm>
          <a:prstGeom prst="curvedConnector3">
            <a:avLst>
              <a:gd name="adj1" fmla="val 67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em curva 63"/>
          <p:cNvCxnSpPr>
            <a:stCxn id="3" idx="0"/>
            <a:endCxn id="56" idx="0"/>
          </p:cNvCxnSpPr>
          <p:nvPr/>
        </p:nvCxnSpPr>
        <p:spPr>
          <a:xfrm rot="16200000" flipH="1">
            <a:off x="3631198" y="-781422"/>
            <a:ext cx="732381" cy="5760640"/>
          </a:xfrm>
          <a:prstGeom prst="curvedConnector3">
            <a:avLst>
              <a:gd name="adj1" fmla="val -722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410665" y="2690261"/>
            <a:ext cx="2622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shortest trajectory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obstacles, dynamics, non-holonomic constraints?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Multiplicar 85"/>
          <p:cNvSpPr/>
          <p:nvPr/>
        </p:nvSpPr>
        <p:spPr>
          <a:xfrm>
            <a:off x="4355976" y="2103423"/>
            <a:ext cx="360040" cy="46148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6" grpId="0" animBg="1"/>
      <p:bldP spid="77" grpId="0"/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915400" cy="1152128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 smtClean="0">
                <a:latin typeface="Arial" pitchFamily="34" charset="0"/>
                <a:cs typeface="Arial" pitchFamily="34" charset="0"/>
              </a:rPr>
              <a:t>Synthesizing Control Software in UAVs</a:t>
            </a:r>
            <a:endParaRPr lang="en-GB" sz="32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815145" y="1622077"/>
            <a:ext cx="5527589" cy="3823147"/>
            <a:chOff x="2161309" y="886864"/>
            <a:chExt cx="6759806" cy="4655866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289935" y="886864"/>
              <a:ext cx="2160270" cy="105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Input specification</a:t>
              </a:r>
              <a:endPara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3305175" y="2902354"/>
              <a:ext cx="2160270" cy="10562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Synthesize</a:t>
              </a:r>
              <a:endPara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6760845" y="2902354"/>
              <a:ext cx="2160270" cy="10562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Verify</a:t>
              </a:r>
              <a:endPara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Seta para baixo 16"/>
            <p:cNvSpPr/>
            <p:nvPr/>
          </p:nvSpPr>
          <p:spPr>
            <a:xfrm>
              <a:off x="4255770" y="2114550"/>
              <a:ext cx="190500" cy="62865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Seta para a direita 17"/>
            <p:cNvSpPr/>
            <p:nvPr/>
          </p:nvSpPr>
          <p:spPr>
            <a:xfrm>
              <a:off x="5616321" y="3044536"/>
              <a:ext cx="978408" cy="20574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eta para a direita 18"/>
            <p:cNvSpPr/>
            <p:nvPr/>
          </p:nvSpPr>
          <p:spPr>
            <a:xfrm rot="10800000">
              <a:off x="5616321" y="3659231"/>
              <a:ext cx="978408" cy="20574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Seta para baixo 19"/>
            <p:cNvSpPr/>
            <p:nvPr/>
          </p:nvSpPr>
          <p:spPr>
            <a:xfrm>
              <a:off x="4255770" y="4117744"/>
              <a:ext cx="190500" cy="62865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Seta para baixo 20"/>
            <p:cNvSpPr/>
            <p:nvPr/>
          </p:nvSpPr>
          <p:spPr>
            <a:xfrm>
              <a:off x="7833360" y="4117744"/>
              <a:ext cx="190500" cy="62865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161309" y="2036183"/>
              <a:ext cx="2916468" cy="899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nitial example </a:t>
              </a:r>
            </a:p>
            <a:p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of a candidate </a:t>
              </a:r>
            </a:p>
            <a:p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solution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423881" y="2286612"/>
              <a:ext cx="1486893" cy="637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andidate </a:t>
              </a:r>
            </a:p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solution</a:t>
              </a:r>
              <a:endParaRPr lang="en-US" sz="14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492629" y="3864869"/>
              <a:ext cx="1268216" cy="637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ounter-</a:t>
              </a:r>
            </a:p>
            <a:p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example</a:t>
              </a:r>
              <a:endParaRPr lang="en-US" sz="1400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993519" y="4905548"/>
              <a:ext cx="1864732" cy="637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C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400" dirty="0" smtClean="0">
                  <a:solidFill>
                    <a:srgbClr val="0000C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erification successful</a:t>
              </a:r>
              <a:endParaRPr lang="en-US" sz="1400" dirty="0">
                <a:solidFill>
                  <a:srgbClr val="0000CC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418654" y="4905548"/>
              <a:ext cx="1864732" cy="637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r>
                <a:rPr lang="en-US" sz="14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ynthesis failed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572292" y="3269117"/>
              <a:ext cx="1151662" cy="374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INPUTS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56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27607</TotalTime>
  <Words>91</Words>
  <Application>Microsoft Office PowerPoint</Application>
  <PresentationFormat>Apresentação na tela (4:3)</PresentationFormat>
  <Paragraphs>44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Verdana</vt:lpstr>
      <vt:lpstr>WenQuanYi Zen Hei</vt:lpstr>
      <vt:lpstr>2_Tema do Office</vt:lpstr>
      <vt:lpstr>Apresentação do PowerPoint</vt:lpstr>
      <vt:lpstr>Control Software in Unmanned Aerial Vehicle</vt:lpstr>
      <vt:lpstr>Synthesizing Control Software in UAVs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em Verificação Formal de Software</dc:title>
  <dc:creator>User</dc:creator>
  <cp:lastModifiedBy>Lucas Cordeiro</cp:lastModifiedBy>
  <cp:revision>1186</cp:revision>
  <cp:lastPrinted>2016-09-11T16:27:07Z</cp:lastPrinted>
  <dcterms:created xsi:type="dcterms:W3CDTF">2012-09-16T20:25:35Z</dcterms:created>
  <dcterms:modified xsi:type="dcterms:W3CDTF">2017-01-16T16:15:41Z</dcterms:modified>
</cp:coreProperties>
</file>