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20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-2856865" y="1595793"/>
            <a:ext cx="138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/>
                <a:cs typeface="Arial"/>
              </a:rPr>
              <a:t>User</a:t>
            </a:r>
            <a:endParaRPr lang="en-GB" sz="1200" dirty="0"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-2864757" y="3448820"/>
            <a:ext cx="138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/>
                <a:cs typeface="Arial"/>
              </a:rPr>
              <a:t>DSVerifier</a:t>
            </a:r>
            <a:endParaRPr lang="en-GB" sz="1200" dirty="0">
              <a:latin typeface="Arial"/>
              <a:cs typeface="Arial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-2461012" y="1651502"/>
            <a:ext cx="10372538" cy="2544756"/>
            <a:chOff x="-2461012" y="1651502"/>
            <a:chExt cx="10372538" cy="2544756"/>
          </a:xfrm>
        </p:grpSpPr>
        <p:grpSp>
          <p:nvGrpSpPr>
            <p:cNvPr id="48" name="Group 47"/>
            <p:cNvGrpSpPr/>
            <p:nvPr/>
          </p:nvGrpSpPr>
          <p:grpSpPr>
            <a:xfrm rot="16200000">
              <a:off x="-2282970" y="1702642"/>
              <a:ext cx="243399" cy="583699"/>
              <a:chOff x="3376545" y="5409984"/>
              <a:chExt cx="243399" cy="35107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3201141" y="5585388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3326406" y="5585389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3444279" y="5585390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2121835" y="1654013"/>
              <a:ext cx="1727711" cy="678305"/>
              <a:chOff x="740000" y="3583036"/>
              <a:chExt cx="1727711" cy="678305"/>
            </a:xfrm>
          </p:grpSpPr>
          <p:sp>
            <p:nvSpPr>
              <p:cNvPr id="33" name="Process 32"/>
              <p:cNvSpPr/>
              <p:nvPr/>
            </p:nvSpPr>
            <p:spPr>
              <a:xfrm>
                <a:off x="740000" y="3583036"/>
                <a:ext cx="1727138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Define controller numerical representation</a:t>
                </a:r>
                <a:endParaRPr lang="en-GB" sz="11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4" name="Process 33"/>
              <p:cNvSpPr/>
              <p:nvPr/>
            </p:nvSpPr>
            <p:spPr>
              <a:xfrm>
                <a:off x="740001" y="3583609"/>
                <a:ext cx="1727710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3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-1784763" y="1654013"/>
              <a:ext cx="1652886" cy="678305"/>
              <a:chOff x="814824" y="3583036"/>
              <a:chExt cx="1652886" cy="678305"/>
            </a:xfrm>
          </p:grpSpPr>
          <p:sp>
            <p:nvSpPr>
              <p:cNvPr id="37" name="Process 36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Determine plant model and intervals</a:t>
                </a:r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8" name="Process 37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1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05948" y="1653221"/>
              <a:ext cx="1652886" cy="678305"/>
              <a:chOff x="814824" y="3583036"/>
              <a:chExt cx="1652886" cy="678305"/>
            </a:xfrm>
          </p:grpSpPr>
          <p:sp>
            <p:nvSpPr>
              <p:cNvPr id="40" name="Process 39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Design digital controllers</a:t>
                </a:r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1" name="Process 40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2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187943" y="1652648"/>
              <a:ext cx="1652886" cy="678305"/>
              <a:chOff x="814824" y="3583036"/>
              <a:chExt cx="1652886" cy="678305"/>
            </a:xfrm>
          </p:grpSpPr>
          <p:sp>
            <p:nvSpPr>
              <p:cNvPr id="44" name="Process 43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Define controller realization form</a:t>
                </a:r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Process 44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4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180373" y="1651502"/>
              <a:ext cx="1652886" cy="678305"/>
              <a:chOff x="814824" y="3583036"/>
              <a:chExt cx="1652886" cy="678305"/>
            </a:xfrm>
          </p:grpSpPr>
          <p:sp>
            <p:nvSpPr>
              <p:cNvPr id="47" name="Process 46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Configure verification</a:t>
                </a:r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7" name="Process 56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5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0" name="Process 59"/>
            <p:cNvSpPr/>
            <p:nvPr/>
          </p:nvSpPr>
          <p:spPr>
            <a:xfrm>
              <a:off x="-1784190" y="3517380"/>
              <a:ext cx="1752639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Construct a non-deterministic plant model</a:t>
              </a:r>
              <a:endParaRPr lang="en-GB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2" name="Process 61"/>
            <p:cNvSpPr/>
            <p:nvPr/>
          </p:nvSpPr>
          <p:spPr>
            <a:xfrm>
              <a:off x="-1783617" y="3517953"/>
              <a:ext cx="1752066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A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63" name="Straight Arrow Connector 62"/>
            <p:cNvCxnSpPr>
              <a:stCxn id="37" idx="3"/>
              <a:endCxn id="40" idx="1"/>
            </p:cNvCxnSpPr>
            <p:nvPr/>
          </p:nvCxnSpPr>
          <p:spPr>
            <a:xfrm flipV="1">
              <a:off x="-132450" y="1992087"/>
              <a:ext cx="338398" cy="792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0" idx="3"/>
              <a:endCxn id="33" idx="1"/>
            </p:cNvCxnSpPr>
            <p:nvPr/>
          </p:nvCxnSpPr>
          <p:spPr>
            <a:xfrm>
              <a:off x="1858261" y="1992087"/>
              <a:ext cx="263574" cy="792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3" idx="3"/>
              <a:endCxn id="44" idx="1"/>
            </p:cNvCxnSpPr>
            <p:nvPr/>
          </p:nvCxnSpPr>
          <p:spPr>
            <a:xfrm flipV="1">
              <a:off x="3848973" y="1991514"/>
              <a:ext cx="338970" cy="1365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3"/>
              <a:endCxn id="47" idx="1"/>
            </p:cNvCxnSpPr>
            <p:nvPr/>
          </p:nvCxnSpPr>
          <p:spPr>
            <a:xfrm flipV="1">
              <a:off x="5840829" y="1990368"/>
              <a:ext cx="339544" cy="171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Process 68"/>
            <p:cNvSpPr/>
            <p:nvPr/>
          </p:nvSpPr>
          <p:spPr>
            <a:xfrm>
              <a:off x="206521" y="3516807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Formulate a FWL effect function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Process 69"/>
            <p:cNvSpPr/>
            <p:nvPr/>
          </p:nvSpPr>
          <p:spPr>
            <a:xfrm>
              <a:off x="207094" y="3517380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B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Process 71"/>
            <p:cNvSpPr/>
            <p:nvPr/>
          </p:nvSpPr>
          <p:spPr>
            <a:xfrm>
              <a:off x="2196086" y="3517953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Compute FWL controller model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Process 72"/>
            <p:cNvSpPr/>
            <p:nvPr/>
          </p:nvSpPr>
          <p:spPr>
            <a:xfrm>
              <a:off x="2196659" y="3518526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C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Process 74"/>
            <p:cNvSpPr/>
            <p:nvPr/>
          </p:nvSpPr>
          <p:spPr>
            <a:xfrm>
              <a:off x="5775864" y="3511898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Synthesise </a:t>
              </a:r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closed-loop 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control system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Process 75"/>
            <p:cNvSpPr/>
            <p:nvPr/>
          </p:nvSpPr>
          <p:spPr>
            <a:xfrm>
              <a:off x="5776437" y="3512471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D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78" name="Straight Arrow Connector 77"/>
            <p:cNvCxnSpPr>
              <a:stCxn id="62" idx="3"/>
              <a:endCxn id="69" idx="1"/>
            </p:cNvCxnSpPr>
            <p:nvPr/>
          </p:nvCxnSpPr>
          <p:spPr>
            <a:xfrm flipV="1">
              <a:off x="-31551" y="3855673"/>
              <a:ext cx="238072" cy="114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9" idx="3"/>
              <a:endCxn id="72" idx="1"/>
            </p:cNvCxnSpPr>
            <p:nvPr/>
          </p:nvCxnSpPr>
          <p:spPr>
            <a:xfrm>
              <a:off x="1858834" y="3855673"/>
              <a:ext cx="337252" cy="114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2" idx="3"/>
              <a:endCxn id="54" idx="1"/>
            </p:cNvCxnSpPr>
            <p:nvPr/>
          </p:nvCxnSpPr>
          <p:spPr>
            <a:xfrm flipV="1">
              <a:off x="3848399" y="3855960"/>
              <a:ext cx="339544" cy="85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5400000">
              <a:off x="2931140" y="-2449790"/>
              <a:ext cx="179825" cy="9780946"/>
            </a:xfrm>
            <a:prstGeom prst="rightBrac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Document 89"/>
            <p:cNvSpPr/>
            <p:nvPr/>
          </p:nvSpPr>
          <p:spPr>
            <a:xfrm>
              <a:off x="2196086" y="2608459"/>
              <a:ext cx="1652313" cy="790826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ANSI-C input file</a:t>
              </a:r>
              <a:endParaRPr lang="en-US" sz="1200" dirty="0"/>
            </a:p>
          </p:txBody>
        </p:sp>
        <p:cxnSp>
          <p:nvCxnSpPr>
            <p:cNvPr id="92" name="Elbow Connector 91"/>
            <p:cNvCxnSpPr>
              <a:stCxn id="90" idx="1"/>
              <a:endCxn id="60" idx="0"/>
            </p:cNvCxnSpPr>
            <p:nvPr/>
          </p:nvCxnSpPr>
          <p:spPr>
            <a:xfrm rot="10800000" flipV="1">
              <a:off x="-907870" y="3003872"/>
              <a:ext cx="3103956" cy="513508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 rot="16200000">
              <a:off x="-2290862" y="3555669"/>
              <a:ext cx="243399" cy="583699"/>
              <a:chOff x="3376545" y="5409984"/>
              <a:chExt cx="243399" cy="351072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 rot="5400000">
                <a:off x="3201141" y="5585388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5400000">
                <a:off x="3326406" y="5585389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5400000">
                <a:off x="3444279" y="5585390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Document 53"/>
            <p:cNvSpPr/>
            <p:nvPr/>
          </p:nvSpPr>
          <p:spPr>
            <a:xfrm>
              <a:off x="4187943" y="3517953"/>
              <a:ext cx="1248377" cy="676013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Intermediate</a:t>
              </a:r>
            </a:p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ANSI-C code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436320" y="3842833"/>
              <a:ext cx="339544" cy="85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62</Words>
  <Application>Microsoft Office PowerPoint</Application>
  <PresentationFormat>Apresentação na tela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Lucas Cordeiro</cp:lastModifiedBy>
  <cp:revision>23</cp:revision>
  <cp:lastPrinted>2016-10-13T09:50:19Z</cp:lastPrinted>
  <dcterms:created xsi:type="dcterms:W3CDTF">2015-05-14T23:36:52Z</dcterms:created>
  <dcterms:modified xsi:type="dcterms:W3CDTF">2016-10-13T11:20:34Z</dcterms:modified>
</cp:coreProperties>
</file>