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9"/>
    <p:restoredTop sz="94699"/>
  </p:normalViewPr>
  <p:slideViewPr>
    <p:cSldViewPr snapToGrid="0" snapToObjects="1">
      <p:cViewPr varScale="1">
        <p:scale>
          <a:sx n="162" d="100"/>
          <a:sy n="162" d="100"/>
        </p:scale>
        <p:origin x="21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3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1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1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1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1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5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2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2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00E32-1EDA-9448-8110-B067D99F7BD4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-112891" y="1565615"/>
            <a:ext cx="1385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/>
                <a:cs typeface="Arial"/>
              </a:rPr>
              <a:t>User</a:t>
            </a:r>
            <a:endParaRPr lang="en-GB" sz="1200" dirty="0">
              <a:latin typeface="Arial"/>
              <a:cs typeface="Arial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-112844" y="2608483"/>
            <a:ext cx="1385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/>
                <a:cs typeface="Arial"/>
              </a:rPr>
              <a:t>DSSynth</a:t>
            </a:r>
            <a:endParaRPr lang="en-GB" sz="1200" dirty="0">
              <a:latin typeface="Arial"/>
              <a:cs typeface="Arial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73476" y="2115930"/>
            <a:ext cx="583696" cy="261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-73474" y="1990665"/>
            <a:ext cx="583696" cy="261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-73473" y="1872792"/>
            <a:ext cx="583696" cy="261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584540" y="1654013"/>
            <a:ext cx="1727711" cy="678305"/>
            <a:chOff x="740000" y="3583036"/>
            <a:chExt cx="1727711" cy="678305"/>
          </a:xfrm>
        </p:grpSpPr>
        <p:sp>
          <p:nvSpPr>
            <p:cNvPr id="33" name="Process 32"/>
            <p:cNvSpPr/>
            <p:nvPr/>
          </p:nvSpPr>
          <p:spPr>
            <a:xfrm>
              <a:off x="740000" y="3583036"/>
              <a:ext cx="1727138" cy="677732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Define controller numerical representation</a:t>
              </a:r>
              <a:endParaRPr lang="en-GB" sz="11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4" name="Process 33"/>
            <p:cNvSpPr/>
            <p:nvPr/>
          </p:nvSpPr>
          <p:spPr>
            <a:xfrm>
              <a:off x="740001" y="3583609"/>
              <a:ext cx="1727710" cy="677732"/>
            </a:xfrm>
            <a:prstGeom prst="flowChartProcess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Arial"/>
                  <a:cs typeface="Arial"/>
                </a:rPr>
                <a:t>Step 2</a:t>
              </a:r>
            </a:p>
            <a:p>
              <a:pPr algn="ctr"/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endParaRPr lang="en-GB" sz="12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94882" y="1654013"/>
            <a:ext cx="1652886" cy="678305"/>
            <a:chOff x="814824" y="3583036"/>
            <a:chExt cx="1652886" cy="678305"/>
          </a:xfrm>
        </p:grpSpPr>
        <p:sp>
          <p:nvSpPr>
            <p:cNvPr id="37" name="Process 36"/>
            <p:cNvSpPr/>
            <p:nvPr/>
          </p:nvSpPr>
          <p:spPr>
            <a:xfrm>
              <a:off x="814824" y="3583036"/>
              <a:ext cx="1652313" cy="677732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Determine plant model and intervals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8" name="Process 37"/>
            <p:cNvSpPr/>
            <p:nvPr/>
          </p:nvSpPr>
          <p:spPr>
            <a:xfrm>
              <a:off x="815397" y="3583609"/>
              <a:ext cx="1652313" cy="677732"/>
            </a:xfrm>
            <a:prstGeom prst="flowChartProcess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Arial"/>
                  <a:cs typeface="Arial"/>
                </a:rPr>
                <a:t>Step 1</a:t>
              </a:r>
            </a:p>
            <a:p>
              <a:pPr algn="ctr"/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endParaRPr lang="en-GB" sz="12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71057" y="1651502"/>
            <a:ext cx="1652886" cy="678305"/>
            <a:chOff x="814824" y="3583036"/>
            <a:chExt cx="1652886" cy="678305"/>
          </a:xfrm>
        </p:grpSpPr>
        <p:sp>
          <p:nvSpPr>
            <p:cNvPr id="47" name="Process 46"/>
            <p:cNvSpPr/>
            <p:nvPr/>
          </p:nvSpPr>
          <p:spPr>
            <a:xfrm>
              <a:off x="814824" y="3583036"/>
              <a:ext cx="1652313" cy="677732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lang="en-GB" sz="1200" dirty="0">
                  <a:solidFill>
                    <a:schemeClr val="tx1"/>
                  </a:solidFill>
                  <a:latin typeface="Arial"/>
                  <a:cs typeface="Arial"/>
                </a:rPr>
                <a:t>Define controller realization form</a:t>
              </a:r>
            </a:p>
          </p:txBody>
        </p:sp>
        <p:sp>
          <p:nvSpPr>
            <p:cNvPr id="57" name="Process 56"/>
            <p:cNvSpPr/>
            <p:nvPr/>
          </p:nvSpPr>
          <p:spPr>
            <a:xfrm>
              <a:off x="815397" y="3583609"/>
              <a:ext cx="1652313" cy="677732"/>
            </a:xfrm>
            <a:prstGeom prst="flowChartProcess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Arial"/>
                  <a:cs typeface="Arial"/>
                </a:rPr>
                <a:t>Step 3</a:t>
              </a:r>
            </a:p>
            <a:p>
              <a:pPr algn="ctr"/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endParaRPr lang="en-GB" sz="12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60" name="Process 59"/>
          <p:cNvSpPr/>
          <p:nvPr/>
        </p:nvSpPr>
        <p:spPr>
          <a:xfrm>
            <a:off x="606476" y="2707482"/>
            <a:ext cx="1752639" cy="677732"/>
          </a:xfrm>
          <a:prstGeom prst="flowChartProcess">
            <a:avLst/>
          </a:prstGeom>
          <a:solidFill>
            <a:srgbClr val="F2F2F2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GB" sz="1100" dirty="0" smtClean="0">
                <a:solidFill>
                  <a:schemeClr val="tx1"/>
                </a:solidFill>
                <a:latin typeface="Arial"/>
                <a:cs typeface="Arial"/>
              </a:rPr>
              <a:t>Construct a non-deterministic plant model</a:t>
            </a:r>
            <a:endParaRPr lang="en-GB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Process 61"/>
          <p:cNvSpPr/>
          <p:nvPr/>
        </p:nvSpPr>
        <p:spPr>
          <a:xfrm>
            <a:off x="607049" y="2708055"/>
            <a:ext cx="1752066" cy="677732"/>
          </a:xfrm>
          <a:prstGeom prst="flowChartProcess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"/>
                <a:cs typeface="Arial"/>
              </a:rPr>
              <a:t>Step A</a:t>
            </a:r>
          </a:p>
          <a:p>
            <a:pPr algn="ctr"/>
            <a:endParaRPr lang="en-GB" sz="12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en-GB" sz="12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63" name="Straight Arrow Connector 62"/>
          <p:cNvCxnSpPr>
            <a:stCxn id="37" idx="3"/>
          </p:cNvCxnSpPr>
          <p:nvPr/>
        </p:nvCxnSpPr>
        <p:spPr>
          <a:xfrm flipV="1">
            <a:off x="2247195" y="1992087"/>
            <a:ext cx="338398" cy="792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4" idx="3"/>
            <a:endCxn id="47" idx="1"/>
          </p:cNvCxnSpPr>
          <p:nvPr/>
        </p:nvCxnSpPr>
        <p:spPr>
          <a:xfrm flipV="1">
            <a:off x="4312251" y="1990368"/>
            <a:ext cx="358806" cy="3084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Process 68"/>
          <p:cNvSpPr/>
          <p:nvPr/>
        </p:nvSpPr>
        <p:spPr>
          <a:xfrm>
            <a:off x="2597187" y="2706909"/>
            <a:ext cx="1652313" cy="677732"/>
          </a:xfrm>
          <a:prstGeom prst="flowChartProcess">
            <a:avLst/>
          </a:prstGeom>
          <a:solidFill>
            <a:srgbClr val="F2F2F2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GB" sz="1200" dirty="0" smtClean="0">
                <a:solidFill>
                  <a:schemeClr val="tx1"/>
                </a:solidFill>
                <a:latin typeface="Arial"/>
                <a:cs typeface="Arial"/>
              </a:rPr>
              <a:t>Formulate a FWL effect function</a:t>
            </a:r>
            <a:endParaRPr lang="en-GB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Process 69"/>
          <p:cNvSpPr/>
          <p:nvPr/>
        </p:nvSpPr>
        <p:spPr>
          <a:xfrm>
            <a:off x="2597760" y="2707482"/>
            <a:ext cx="1652313" cy="677732"/>
          </a:xfrm>
          <a:prstGeom prst="flowChartProcess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"/>
                <a:cs typeface="Arial"/>
              </a:rPr>
              <a:t>Step B</a:t>
            </a:r>
          </a:p>
          <a:p>
            <a:pPr algn="ctr"/>
            <a:endParaRPr lang="en-GB" sz="12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en-GB" sz="12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2" name="Process 71"/>
          <p:cNvSpPr/>
          <p:nvPr/>
        </p:nvSpPr>
        <p:spPr>
          <a:xfrm>
            <a:off x="4586752" y="2708055"/>
            <a:ext cx="1652313" cy="677732"/>
          </a:xfrm>
          <a:prstGeom prst="flowChartProcess">
            <a:avLst/>
          </a:prstGeom>
          <a:solidFill>
            <a:srgbClr val="F2F2F2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GB" sz="1200" dirty="0" smtClean="0">
                <a:solidFill>
                  <a:schemeClr val="tx1"/>
                </a:solidFill>
                <a:latin typeface="Arial"/>
                <a:cs typeface="Arial"/>
              </a:rPr>
              <a:t>Compute FWL controller model</a:t>
            </a:r>
            <a:endParaRPr lang="en-GB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3" name="Process 72"/>
          <p:cNvSpPr/>
          <p:nvPr/>
        </p:nvSpPr>
        <p:spPr>
          <a:xfrm>
            <a:off x="4587325" y="2708628"/>
            <a:ext cx="1652313" cy="677732"/>
          </a:xfrm>
          <a:prstGeom prst="flowChartProcess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"/>
                <a:cs typeface="Arial"/>
              </a:rPr>
              <a:t>Step C</a:t>
            </a:r>
          </a:p>
          <a:p>
            <a:pPr algn="ctr"/>
            <a:endParaRPr lang="en-GB" sz="12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en-GB" sz="12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5" name="Process 74"/>
          <p:cNvSpPr/>
          <p:nvPr/>
        </p:nvSpPr>
        <p:spPr>
          <a:xfrm>
            <a:off x="8166530" y="2702000"/>
            <a:ext cx="1652313" cy="677732"/>
          </a:xfrm>
          <a:prstGeom prst="flowChartProcess">
            <a:avLst/>
          </a:prstGeom>
          <a:solidFill>
            <a:srgbClr val="F2F2F2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GB" sz="1200" dirty="0" smtClean="0">
                <a:solidFill>
                  <a:schemeClr val="tx1"/>
                </a:solidFill>
                <a:latin typeface="Arial"/>
                <a:cs typeface="Arial"/>
              </a:rPr>
              <a:t>Synthesise digital controller</a:t>
            </a:r>
            <a:endParaRPr lang="en-GB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Process 75"/>
          <p:cNvSpPr/>
          <p:nvPr/>
        </p:nvSpPr>
        <p:spPr>
          <a:xfrm>
            <a:off x="8167103" y="2702573"/>
            <a:ext cx="1652313" cy="677732"/>
          </a:xfrm>
          <a:prstGeom prst="flowChartProcess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"/>
                <a:cs typeface="Arial"/>
              </a:rPr>
              <a:t>Step D</a:t>
            </a:r>
          </a:p>
          <a:p>
            <a:pPr algn="ctr"/>
            <a:endParaRPr lang="en-GB" sz="12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en-GB" sz="12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8" name="Straight Arrow Connector 77"/>
          <p:cNvCxnSpPr>
            <a:stCxn id="62" idx="3"/>
            <a:endCxn id="69" idx="1"/>
          </p:cNvCxnSpPr>
          <p:nvPr/>
        </p:nvCxnSpPr>
        <p:spPr>
          <a:xfrm flipV="1">
            <a:off x="2359115" y="3045775"/>
            <a:ext cx="238072" cy="1146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9" idx="3"/>
            <a:endCxn id="72" idx="1"/>
          </p:cNvCxnSpPr>
          <p:nvPr/>
        </p:nvCxnSpPr>
        <p:spPr>
          <a:xfrm>
            <a:off x="4249500" y="3045775"/>
            <a:ext cx="337252" cy="1146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2" idx="3"/>
            <a:endCxn id="54" idx="1"/>
          </p:cNvCxnSpPr>
          <p:nvPr/>
        </p:nvCxnSpPr>
        <p:spPr>
          <a:xfrm flipV="1">
            <a:off x="6239065" y="3046062"/>
            <a:ext cx="339544" cy="859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Document 89"/>
          <p:cNvSpPr/>
          <p:nvPr/>
        </p:nvSpPr>
        <p:spPr>
          <a:xfrm>
            <a:off x="6691818" y="1668197"/>
            <a:ext cx="1247804" cy="673136"/>
          </a:xfrm>
          <a:prstGeom prst="flowChartDocument">
            <a:avLst/>
          </a:prstGeom>
          <a:solidFill>
            <a:schemeClr val="bg1"/>
          </a:solidFill>
          <a:ln>
            <a:solidFill>
              <a:srgbClr val="00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prstClr val="black"/>
                </a:solidFill>
                <a:latin typeface="Arial"/>
                <a:cs typeface="Arial"/>
              </a:rPr>
              <a:t>ANSI-C input file</a:t>
            </a:r>
            <a:endParaRPr lang="en-US" sz="12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-70347" y="3159059"/>
            <a:ext cx="583696" cy="261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-70345" y="3033794"/>
            <a:ext cx="583696" cy="261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-70344" y="2915921"/>
            <a:ext cx="583696" cy="261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Document 53"/>
          <p:cNvSpPr/>
          <p:nvPr/>
        </p:nvSpPr>
        <p:spPr>
          <a:xfrm>
            <a:off x="6578609" y="2708055"/>
            <a:ext cx="1248377" cy="676013"/>
          </a:xfrm>
          <a:prstGeom prst="flowChartDocument">
            <a:avLst/>
          </a:prstGeom>
          <a:solidFill>
            <a:schemeClr val="bg1"/>
          </a:solidFill>
          <a:ln>
            <a:solidFill>
              <a:srgbClr val="00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prstClr val="black"/>
                </a:solidFill>
                <a:latin typeface="Arial"/>
                <a:cs typeface="Arial"/>
              </a:rPr>
              <a:t>Intermediate</a:t>
            </a:r>
          </a:p>
          <a:p>
            <a:pPr algn="ctr"/>
            <a:r>
              <a:rPr lang="en-GB" sz="1200" dirty="0" smtClean="0">
                <a:solidFill>
                  <a:prstClr val="black"/>
                </a:solidFill>
                <a:latin typeface="Arial"/>
                <a:cs typeface="Arial"/>
              </a:rPr>
              <a:t>ANSI-C code</a:t>
            </a:r>
            <a:endParaRPr lang="en-US" sz="1200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826986" y="3032935"/>
            <a:ext cx="339544" cy="859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66"/>
          <p:cNvCxnSpPr/>
          <p:nvPr/>
        </p:nvCxnSpPr>
        <p:spPr>
          <a:xfrm flipV="1">
            <a:off x="6329986" y="1993338"/>
            <a:ext cx="339544" cy="1719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do 8"/>
          <p:cNvCxnSpPr>
            <a:stCxn id="90" idx="3"/>
            <a:endCxn id="62" idx="0"/>
          </p:cNvCxnSpPr>
          <p:nvPr/>
        </p:nvCxnSpPr>
        <p:spPr>
          <a:xfrm flipH="1">
            <a:off x="1483082" y="2004765"/>
            <a:ext cx="6456540" cy="703290"/>
          </a:xfrm>
          <a:prstGeom prst="bentConnector4">
            <a:avLst>
              <a:gd name="adj1" fmla="val -3541"/>
              <a:gd name="adj2" fmla="val 73928"/>
            </a:avLst>
          </a:prstGeom>
          <a:ln w="63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6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52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fabricio silva</dc:creator>
  <cp:lastModifiedBy>Daniel Kroening</cp:lastModifiedBy>
  <cp:revision>37</cp:revision>
  <cp:lastPrinted>2016-12-28T11:33:35Z</cp:lastPrinted>
  <dcterms:created xsi:type="dcterms:W3CDTF">2015-05-14T23:36:52Z</dcterms:created>
  <dcterms:modified xsi:type="dcterms:W3CDTF">2016-12-29T17:07:43Z</dcterms:modified>
</cp:coreProperties>
</file>