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653492" y="1595793"/>
            <a:ext cx="10472908" cy="1790567"/>
            <a:chOff x="-653492" y="1595793"/>
            <a:chExt cx="10472908" cy="1790567"/>
          </a:xfrm>
        </p:grpSpPr>
        <p:sp>
          <p:nvSpPr>
            <p:cNvPr id="55" name="TextBox 54"/>
            <p:cNvSpPr txBox="1"/>
            <p:nvPr/>
          </p:nvSpPr>
          <p:spPr>
            <a:xfrm>
              <a:off x="-653492" y="1595793"/>
              <a:ext cx="1385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User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474091" y="2638922"/>
              <a:ext cx="1385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Arial"/>
                  <a:cs typeface="Arial"/>
                </a:rPr>
                <a:t>DSSynth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-73476" y="2115930"/>
              <a:ext cx="583696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-73474" y="1990665"/>
              <a:ext cx="583696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-73473" y="1872792"/>
              <a:ext cx="583696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584540" y="1654013"/>
              <a:ext cx="1727711" cy="678305"/>
              <a:chOff x="740000" y="3583036"/>
              <a:chExt cx="1727711" cy="678305"/>
            </a:xfrm>
          </p:grpSpPr>
          <p:sp>
            <p:nvSpPr>
              <p:cNvPr id="33" name="Process 32"/>
              <p:cNvSpPr/>
              <p:nvPr/>
            </p:nvSpPr>
            <p:spPr>
              <a:xfrm>
                <a:off x="740000" y="3583036"/>
                <a:ext cx="1727138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controller numerical representation</a:t>
                </a:r>
                <a:endParaRPr lang="en-GB" sz="11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4" name="Process 33"/>
              <p:cNvSpPr/>
              <p:nvPr/>
            </p:nvSpPr>
            <p:spPr>
              <a:xfrm>
                <a:off x="740001" y="3583609"/>
                <a:ext cx="1727710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2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4882" y="1654013"/>
              <a:ext cx="1652886" cy="678305"/>
              <a:chOff x="814824" y="3583036"/>
              <a:chExt cx="1652886" cy="678305"/>
            </a:xfrm>
          </p:grpSpPr>
          <p:sp>
            <p:nvSpPr>
              <p:cNvPr id="37" name="Process 36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Determine plant model and intervals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" name="Process 37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1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671057" y="1651502"/>
              <a:ext cx="1652886" cy="678305"/>
              <a:chOff x="814824" y="3583036"/>
              <a:chExt cx="1652886" cy="678305"/>
            </a:xfrm>
          </p:grpSpPr>
          <p:sp>
            <p:nvSpPr>
              <p:cNvPr id="47" name="Process 46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Define controller realization form</a:t>
                </a:r>
              </a:p>
            </p:txBody>
          </p:sp>
          <p:sp>
            <p:nvSpPr>
              <p:cNvPr id="57" name="Process 56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3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0" name="Process 59"/>
            <p:cNvSpPr/>
            <p:nvPr/>
          </p:nvSpPr>
          <p:spPr>
            <a:xfrm>
              <a:off x="606476" y="2707482"/>
              <a:ext cx="1752639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Construct a non-deterministic plant model</a:t>
              </a:r>
              <a:endParaRPr lang="en-GB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2" name="Process 61"/>
            <p:cNvSpPr/>
            <p:nvPr/>
          </p:nvSpPr>
          <p:spPr>
            <a:xfrm>
              <a:off x="607049" y="2708055"/>
              <a:ext cx="1752066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A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3" name="Straight Arrow Connector 62"/>
            <p:cNvCxnSpPr>
              <a:stCxn id="37" idx="3"/>
            </p:cNvCxnSpPr>
            <p:nvPr/>
          </p:nvCxnSpPr>
          <p:spPr>
            <a:xfrm flipV="1">
              <a:off x="2247195" y="1992087"/>
              <a:ext cx="338398" cy="792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47" idx="1"/>
            </p:cNvCxnSpPr>
            <p:nvPr/>
          </p:nvCxnSpPr>
          <p:spPr>
            <a:xfrm flipV="1">
              <a:off x="4331513" y="1990368"/>
              <a:ext cx="339544" cy="171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rocess 68"/>
            <p:cNvSpPr/>
            <p:nvPr/>
          </p:nvSpPr>
          <p:spPr>
            <a:xfrm>
              <a:off x="2597187" y="2706909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Formulate a FWL effect function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Process 69"/>
            <p:cNvSpPr/>
            <p:nvPr/>
          </p:nvSpPr>
          <p:spPr>
            <a:xfrm>
              <a:off x="2597760" y="2707482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B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Process 71"/>
            <p:cNvSpPr/>
            <p:nvPr/>
          </p:nvSpPr>
          <p:spPr>
            <a:xfrm>
              <a:off x="4586752" y="2708055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Compute FWL controller model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Process 72"/>
            <p:cNvSpPr/>
            <p:nvPr/>
          </p:nvSpPr>
          <p:spPr>
            <a:xfrm>
              <a:off x="4587325" y="2708628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C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Process 74"/>
            <p:cNvSpPr/>
            <p:nvPr/>
          </p:nvSpPr>
          <p:spPr>
            <a:xfrm>
              <a:off x="8166530" y="2702000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Synthesise digital controller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Process 75"/>
            <p:cNvSpPr/>
            <p:nvPr/>
          </p:nvSpPr>
          <p:spPr>
            <a:xfrm>
              <a:off x="8167103" y="2702573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D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>
              <a:stCxn id="62" idx="3"/>
              <a:endCxn id="69" idx="1"/>
            </p:cNvCxnSpPr>
            <p:nvPr/>
          </p:nvCxnSpPr>
          <p:spPr>
            <a:xfrm flipV="1">
              <a:off x="2359115" y="3045775"/>
              <a:ext cx="238072" cy="114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9" idx="3"/>
              <a:endCxn id="72" idx="1"/>
            </p:cNvCxnSpPr>
            <p:nvPr/>
          </p:nvCxnSpPr>
          <p:spPr>
            <a:xfrm>
              <a:off x="4249500" y="3045775"/>
              <a:ext cx="337252" cy="114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2" idx="3"/>
              <a:endCxn id="54" idx="1"/>
            </p:cNvCxnSpPr>
            <p:nvPr/>
          </p:nvCxnSpPr>
          <p:spPr>
            <a:xfrm flipV="1">
              <a:off x="6239065" y="3046062"/>
              <a:ext cx="339544" cy="85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Document 89"/>
            <p:cNvSpPr/>
            <p:nvPr/>
          </p:nvSpPr>
          <p:spPr>
            <a:xfrm>
              <a:off x="6691818" y="1668197"/>
              <a:ext cx="1247804" cy="673136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ANSI-C input file</a:t>
              </a:r>
              <a:endParaRPr lang="en-US" sz="1200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-70347" y="3159059"/>
              <a:ext cx="583696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-70345" y="3033794"/>
              <a:ext cx="583696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-70344" y="2915921"/>
              <a:ext cx="583696" cy="26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Document 53"/>
            <p:cNvSpPr/>
            <p:nvPr/>
          </p:nvSpPr>
          <p:spPr>
            <a:xfrm>
              <a:off x="6578609" y="2708055"/>
              <a:ext cx="1248377" cy="67601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Intermediate</a:t>
              </a:r>
            </a:p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ANSI-C code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7826986" y="3032935"/>
              <a:ext cx="339544" cy="85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66"/>
            <p:cNvCxnSpPr/>
            <p:nvPr/>
          </p:nvCxnSpPr>
          <p:spPr>
            <a:xfrm flipV="1">
              <a:off x="6329986" y="1993338"/>
              <a:ext cx="339544" cy="171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8"/>
            <p:cNvCxnSpPr>
              <a:stCxn id="90" idx="3"/>
              <a:endCxn id="62" idx="0"/>
            </p:cNvCxnSpPr>
            <p:nvPr/>
          </p:nvCxnSpPr>
          <p:spPr>
            <a:xfrm flipH="1">
              <a:off x="1483082" y="2004765"/>
              <a:ext cx="6456540" cy="703290"/>
            </a:xfrm>
            <a:prstGeom prst="bentConnector4">
              <a:avLst>
                <a:gd name="adj1" fmla="val -3541"/>
                <a:gd name="adj2" fmla="val 73928"/>
              </a:avLst>
            </a:prstGeom>
            <a:ln w="6350">
              <a:solidFill>
                <a:schemeClr val="tx1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52</Words>
  <Application>Microsoft Office PowerPoint</Application>
  <PresentationFormat>Apresentação na tela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Lucas Cordeiro</cp:lastModifiedBy>
  <cp:revision>35</cp:revision>
  <cp:lastPrinted>2016-12-28T11:33:35Z</cp:lastPrinted>
  <dcterms:created xsi:type="dcterms:W3CDTF">2015-05-14T23:36:52Z</dcterms:created>
  <dcterms:modified xsi:type="dcterms:W3CDTF">2016-12-28T11:33:37Z</dcterms:modified>
</cp:coreProperties>
</file>