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0E32-1EDA-9448-8110-B067D99F7BD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-653492" y="1595793"/>
            <a:ext cx="1385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rial"/>
                <a:cs typeface="Arial"/>
              </a:rPr>
              <a:t>User</a:t>
            </a:r>
            <a:endParaRPr lang="en-GB" sz="1200" dirty="0">
              <a:latin typeface="Arial"/>
              <a:cs typeface="Arial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-474091" y="3448820"/>
            <a:ext cx="1385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rial"/>
                <a:cs typeface="Arial"/>
              </a:rPr>
              <a:t>DSVerifier</a:t>
            </a:r>
            <a:endParaRPr lang="en-GB" sz="1200" dirty="0">
              <a:latin typeface="Arial"/>
              <a:cs typeface="Arial"/>
            </a:endParaRPr>
          </a:p>
        </p:txBody>
      </p:sp>
      <p:grpSp>
        <p:nvGrpSpPr>
          <p:cNvPr id="48" name="Group 47"/>
          <p:cNvGrpSpPr/>
          <p:nvPr/>
        </p:nvGrpSpPr>
        <p:grpSpPr>
          <a:xfrm rot="16200000">
            <a:off x="96675" y="1702642"/>
            <a:ext cx="243399" cy="583699"/>
            <a:chOff x="3376545" y="5409984"/>
            <a:chExt cx="243399" cy="351072"/>
          </a:xfrm>
        </p:grpSpPr>
        <p:cxnSp>
          <p:nvCxnSpPr>
            <p:cNvPr id="23" name="Straight Arrow Connector 22"/>
            <p:cNvCxnSpPr/>
            <p:nvPr/>
          </p:nvCxnSpPr>
          <p:spPr>
            <a:xfrm rot="5400000">
              <a:off x="3201141" y="5585388"/>
              <a:ext cx="351070" cy="261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>
              <a:off x="3326406" y="5585389"/>
              <a:ext cx="351070" cy="261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>
              <a:off x="3444279" y="5585390"/>
              <a:ext cx="351070" cy="261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584540" y="1654013"/>
            <a:ext cx="1727711" cy="678305"/>
            <a:chOff x="740000" y="3583036"/>
            <a:chExt cx="1727711" cy="678305"/>
          </a:xfrm>
        </p:grpSpPr>
        <p:sp>
          <p:nvSpPr>
            <p:cNvPr id="33" name="Process 32"/>
            <p:cNvSpPr/>
            <p:nvPr/>
          </p:nvSpPr>
          <p:spPr>
            <a:xfrm>
              <a:off x="740000" y="3583036"/>
              <a:ext cx="1727138" cy="677732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Define controller numerical representation</a:t>
              </a:r>
              <a:endParaRPr lang="en-GB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4" name="Process 33"/>
            <p:cNvSpPr/>
            <p:nvPr/>
          </p:nvSpPr>
          <p:spPr>
            <a:xfrm>
              <a:off x="740001" y="3583609"/>
              <a:ext cx="1727710" cy="677732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Step </a:t>
              </a:r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  <a:endParaRPr lang="en-GB" sz="1200" b="1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94882" y="1654013"/>
            <a:ext cx="1652886" cy="678305"/>
            <a:chOff x="814824" y="3583036"/>
            <a:chExt cx="1652886" cy="678305"/>
          </a:xfrm>
        </p:grpSpPr>
        <p:sp>
          <p:nvSpPr>
            <p:cNvPr id="37" name="Process 36"/>
            <p:cNvSpPr/>
            <p:nvPr/>
          </p:nvSpPr>
          <p:spPr>
            <a:xfrm>
              <a:off x="814824" y="3583036"/>
              <a:ext cx="1652313" cy="677732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Determine plant model and intervals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8" name="Process 37"/>
            <p:cNvSpPr/>
            <p:nvPr/>
          </p:nvSpPr>
          <p:spPr>
            <a:xfrm>
              <a:off x="815397" y="3583609"/>
              <a:ext cx="1652313" cy="677732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Step 1</a:t>
              </a:r>
            </a:p>
            <a:p>
              <a:pPr algn="ctr"/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71057" y="1651502"/>
            <a:ext cx="1652886" cy="678305"/>
            <a:chOff x="814824" y="3583036"/>
            <a:chExt cx="1652886" cy="678305"/>
          </a:xfrm>
        </p:grpSpPr>
        <p:sp>
          <p:nvSpPr>
            <p:cNvPr id="47" name="Process 46"/>
            <p:cNvSpPr/>
            <p:nvPr/>
          </p:nvSpPr>
          <p:spPr>
            <a:xfrm>
              <a:off x="814824" y="3583036"/>
              <a:ext cx="1652313" cy="677732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/>
                  <a:cs typeface="Arial"/>
                </a:rPr>
                <a:t>Define controller realization form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7" name="Process 56"/>
            <p:cNvSpPr/>
            <p:nvPr/>
          </p:nvSpPr>
          <p:spPr>
            <a:xfrm>
              <a:off x="815397" y="3583609"/>
              <a:ext cx="1652313" cy="677732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Step </a:t>
              </a:r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  <a:endParaRPr lang="en-GB" sz="1200" b="1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60" name="Process 59"/>
          <p:cNvSpPr/>
          <p:nvPr/>
        </p:nvSpPr>
        <p:spPr>
          <a:xfrm>
            <a:off x="606476" y="3517380"/>
            <a:ext cx="1752639" cy="677732"/>
          </a:xfrm>
          <a:prstGeom prst="flowChartProcess">
            <a:avLst/>
          </a:prstGeom>
          <a:solidFill>
            <a:srgbClr val="F2F2F2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GB" sz="1100" dirty="0" smtClean="0">
                <a:solidFill>
                  <a:schemeClr val="tx1"/>
                </a:solidFill>
                <a:latin typeface="Arial"/>
                <a:cs typeface="Arial"/>
              </a:rPr>
              <a:t>Construct a non-deterministic plant model</a:t>
            </a:r>
            <a:endParaRPr lang="en-GB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Process 61"/>
          <p:cNvSpPr/>
          <p:nvPr/>
        </p:nvSpPr>
        <p:spPr>
          <a:xfrm>
            <a:off x="607049" y="3517953"/>
            <a:ext cx="1752066" cy="677732"/>
          </a:xfrm>
          <a:prstGeom prst="flowChartProcess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"/>
                <a:cs typeface="Arial"/>
              </a:rPr>
              <a:t>Step A</a:t>
            </a:r>
          </a:p>
          <a:p>
            <a:pPr algn="ctr"/>
            <a:endParaRPr lang="en-GB" sz="12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GB" sz="12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63" name="Straight Arrow Connector 62"/>
          <p:cNvCxnSpPr>
            <a:stCxn id="37" idx="3"/>
          </p:cNvCxnSpPr>
          <p:nvPr/>
        </p:nvCxnSpPr>
        <p:spPr>
          <a:xfrm flipV="1">
            <a:off x="2247195" y="1992087"/>
            <a:ext cx="338398" cy="792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47" idx="1"/>
          </p:cNvCxnSpPr>
          <p:nvPr/>
        </p:nvCxnSpPr>
        <p:spPr>
          <a:xfrm flipV="1">
            <a:off x="4331513" y="1990368"/>
            <a:ext cx="339544" cy="1719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Process 68"/>
          <p:cNvSpPr/>
          <p:nvPr/>
        </p:nvSpPr>
        <p:spPr>
          <a:xfrm>
            <a:off x="2597187" y="3516807"/>
            <a:ext cx="1652313" cy="677732"/>
          </a:xfrm>
          <a:prstGeom prst="flowChartProcess">
            <a:avLst/>
          </a:prstGeom>
          <a:solidFill>
            <a:srgbClr val="F2F2F2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GB" sz="1200" dirty="0" smtClean="0">
                <a:solidFill>
                  <a:schemeClr val="tx1"/>
                </a:solidFill>
                <a:latin typeface="Arial"/>
                <a:cs typeface="Arial"/>
              </a:rPr>
              <a:t>Formulate a FWL effect function</a:t>
            </a:r>
            <a:endParaRPr lang="en-GB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Process 69"/>
          <p:cNvSpPr/>
          <p:nvPr/>
        </p:nvSpPr>
        <p:spPr>
          <a:xfrm>
            <a:off x="2597760" y="3517380"/>
            <a:ext cx="1652313" cy="677732"/>
          </a:xfrm>
          <a:prstGeom prst="flowChartProcess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"/>
                <a:cs typeface="Arial"/>
              </a:rPr>
              <a:t>Step B</a:t>
            </a:r>
          </a:p>
          <a:p>
            <a:pPr algn="ctr"/>
            <a:endParaRPr lang="en-GB" sz="12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GB" sz="12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2" name="Process 71"/>
          <p:cNvSpPr/>
          <p:nvPr/>
        </p:nvSpPr>
        <p:spPr>
          <a:xfrm>
            <a:off x="4586752" y="3517953"/>
            <a:ext cx="1652313" cy="677732"/>
          </a:xfrm>
          <a:prstGeom prst="flowChartProcess">
            <a:avLst/>
          </a:prstGeom>
          <a:solidFill>
            <a:srgbClr val="F2F2F2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GB" sz="1200" dirty="0" smtClean="0">
                <a:solidFill>
                  <a:schemeClr val="tx1"/>
                </a:solidFill>
                <a:latin typeface="Arial"/>
                <a:cs typeface="Arial"/>
              </a:rPr>
              <a:t>Compute FWL controller model</a:t>
            </a:r>
            <a:endParaRPr lang="en-GB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3" name="Process 72"/>
          <p:cNvSpPr/>
          <p:nvPr/>
        </p:nvSpPr>
        <p:spPr>
          <a:xfrm>
            <a:off x="4587325" y="3518526"/>
            <a:ext cx="1652313" cy="677732"/>
          </a:xfrm>
          <a:prstGeom prst="flowChartProcess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"/>
                <a:cs typeface="Arial"/>
              </a:rPr>
              <a:t>Step C</a:t>
            </a:r>
          </a:p>
          <a:p>
            <a:pPr algn="ctr"/>
            <a:endParaRPr lang="en-GB" sz="12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GB" sz="12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5" name="Process 74"/>
          <p:cNvSpPr/>
          <p:nvPr/>
        </p:nvSpPr>
        <p:spPr>
          <a:xfrm>
            <a:off x="8166530" y="3511898"/>
            <a:ext cx="1652313" cy="677732"/>
          </a:xfrm>
          <a:prstGeom prst="flowChartProcess">
            <a:avLst/>
          </a:prstGeom>
          <a:solidFill>
            <a:srgbClr val="F2F2F2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GB" sz="1200" dirty="0" smtClean="0">
                <a:solidFill>
                  <a:schemeClr val="tx1"/>
                </a:solidFill>
                <a:latin typeface="Arial"/>
                <a:cs typeface="Arial"/>
              </a:rPr>
              <a:t>Synthesise </a:t>
            </a:r>
            <a:r>
              <a:rPr lang="en-GB" sz="1200" dirty="0">
                <a:solidFill>
                  <a:schemeClr val="tx1"/>
                </a:solidFill>
                <a:latin typeface="Arial"/>
                <a:cs typeface="Arial"/>
              </a:rPr>
              <a:t>closed-loop </a:t>
            </a:r>
            <a:r>
              <a:rPr lang="en-GB" sz="1200" dirty="0" smtClean="0">
                <a:solidFill>
                  <a:schemeClr val="tx1"/>
                </a:solidFill>
                <a:latin typeface="Arial"/>
                <a:cs typeface="Arial"/>
              </a:rPr>
              <a:t>control system</a:t>
            </a:r>
            <a:endParaRPr lang="en-GB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Process 75"/>
          <p:cNvSpPr/>
          <p:nvPr/>
        </p:nvSpPr>
        <p:spPr>
          <a:xfrm>
            <a:off x="8167103" y="3512471"/>
            <a:ext cx="1652313" cy="677732"/>
          </a:xfrm>
          <a:prstGeom prst="flowChartProcess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"/>
                <a:cs typeface="Arial"/>
              </a:rPr>
              <a:t>Step D</a:t>
            </a:r>
          </a:p>
          <a:p>
            <a:pPr algn="ctr"/>
            <a:endParaRPr lang="en-GB" sz="12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GB" sz="12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8" name="Straight Arrow Connector 77"/>
          <p:cNvCxnSpPr>
            <a:stCxn id="62" idx="3"/>
            <a:endCxn id="69" idx="1"/>
          </p:cNvCxnSpPr>
          <p:nvPr/>
        </p:nvCxnSpPr>
        <p:spPr>
          <a:xfrm flipV="1">
            <a:off x="2359115" y="3855673"/>
            <a:ext cx="238072" cy="1146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9" idx="3"/>
            <a:endCxn id="72" idx="1"/>
          </p:cNvCxnSpPr>
          <p:nvPr/>
        </p:nvCxnSpPr>
        <p:spPr>
          <a:xfrm>
            <a:off x="4249500" y="3855673"/>
            <a:ext cx="337252" cy="1146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2" idx="3"/>
            <a:endCxn id="54" idx="1"/>
          </p:cNvCxnSpPr>
          <p:nvPr/>
        </p:nvCxnSpPr>
        <p:spPr>
          <a:xfrm flipV="1">
            <a:off x="6239065" y="3855960"/>
            <a:ext cx="339544" cy="859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ight Brace 88"/>
          <p:cNvSpPr/>
          <p:nvPr/>
        </p:nvSpPr>
        <p:spPr>
          <a:xfrm rot="5400000">
            <a:off x="3347951" y="-445393"/>
            <a:ext cx="138264" cy="5813720"/>
          </a:xfrm>
          <a:prstGeom prst="rightBrac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ocument 89"/>
          <p:cNvSpPr/>
          <p:nvPr/>
        </p:nvSpPr>
        <p:spPr>
          <a:xfrm>
            <a:off x="2592701" y="2608459"/>
            <a:ext cx="1652313" cy="790826"/>
          </a:xfrm>
          <a:prstGeom prst="flowChartDocument">
            <a:avLst/>
          </a:prstGeom>
          <a:solidFill>
            <a:schemeClr val="bg1"/>
          </a:solidFill>
          <a:ln>
            <a:solidFill>
              <a:srgbClr val="0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prstClr val="black"/>
                </a:solidFill>
                <a:latin typeface="Arial"/>
                <a:cs typeface="Arial"/>
              </a:rPr>
              <a:t>ANSI-C input file</a:t>
            </a:r>
            <a:endParaRPr lang="en-US" sz="1200" dirty="0"/>
          </a:p>
        </p:txBody>
      </p:sp>
      <p:cxnSp>
        <p:nvCxnSpPr>
          <p:cNvPr id="92" name="Elbow Connector 91"/>
          <p:cNvCxnSpPr>
            <a:stCxn id="90" idx="1"/>
            <a:endCxn id="60" idx="0"/>
          </p:cNvCxnSpPr>
          <p:nvPr/>
        </p:nvCxnSpPr>
        <p:spPr>
          <a:xfrm rot="10800000" flipV="1">
            <a:off x="1482797" y="3003872"/>
            <a:ext cx="1109905" cy="513508"/>
          </a:xfrm>
          <a:prstGeom prst="bentConnector2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rot="16200000">
            <a:off x="99804" y="3555669"/>
            <a:ext cx="243399" cy="583699"/>
            <a:chOff x="3376545" y="5409984"/>
            <a:chExt cx="243399" cy="351072"/>
          </a:xfrm>
        </p:grpSpPr>
        <p:cxnSp>
          <p:nvCxnSpPr>
            <p:cNvPr id="97" name="Straight Arrow Connector 96"/>
            <p:cNvCxnSpPr/>
            <p:nvPr/>
          </p:nvCxnSpPr>
          <p:spPr>
            <a:xfrm rot="5400000">
              <a:off x="3201141" y="5585388"/>
              <a:ext cx="351070" cy="261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rot="5400000">
              <a:off x="3326406" y="5585389"/>
              <a:ext cx="351070" cy="261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rot="5400000">
              <a:off x="3444279" y="5585390"/>
              <a:ext cx="351070" cy="261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Document 53"/>
          <p:cNvSpPr/>
          <p:nvPr/>
        </p:nvSpPr>
        <p:spPr>
          <a:xfrm>
            <a:off x="6578609" y="3517953"/>
            <a:ext cx="1248377" cy="676013"/>
          </a:xfrm>
          <a:prstGeom prst="flowChartDocument">
            <a:avLst/>
          </a:prstGeom>
          <a:solidFill>
            <a:schemeClr val="bg1"/>
          </a:solidFill>
          <a:ln>
            <a:solidFill>
              <a:srgbClr val="0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prstClr val="black"/>
                </a:solidFill>
                <a:latin typeface="Arial"/>
                <a:cs typeface="Arial"/>
              </a:rPr>
              <a:t>Intermediate</a:t>
            </a:r>
          </a:p>
          <a:p>
            <a:pPr algn="ctr"/>
            <a:r>
              <a:rPr lang="en-GB" sz="1200" dirty="0" smtClean="0">
                <a:solidFill>
                  <a:prstClr val="black"/>
                </a:solidFill>
                <a:latin typeface="Arial"/>
                <a:cs typeface="Arial"/>
              </a:rPr>
              <a:t>ANSI-C code</a:t>
            </a:r>
            <a:endParaRPr lang="en-US" sz="1200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826986" y="3842833"/>
            <a:ext cx="339544" cy="859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6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53</Words>
  <Application>Microsoft Office PowerPoint</Application>
  <PresentationFormat>Apresentação na tela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fabricio silva</dc:creator>
  <cp:lastModifiedBy>Lucas Cordeiro</cp:lastModifiedBy>
  <cp:revision>25</cp:revision>
  <cp:lastPrinted>2016-10-13T09:50:19Z</cp:lastPrinted>
  <dcterms:created xsi:type="dcterms:W3CDTF">2015-05-14T23:36:52Z</dcterms:created>
  <dcterms:modified xsi:type="dcterms:W3CDTF">2016-10-13T20:33:55Z</dcterms:modified>
</cp:coreProperties>
</file>