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ECB07B-89A9-4135-8CB7-E0DAE46306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DFC50-A2D9-4896-9098-1E4E34715E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CD28F-9875-4C83-9028-82891FC092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7EE611-6348-4938-9D86-A77D9ACA31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51EBC8-BF52-4317-8E38-A3222705B6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3AC745-1194-4CCE-93D9-F06622B7A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31E4EB-B8D0-4C5A-B259-8D8C61EF59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6432FF-9AF1-4393-9792-4A9DE3D761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895CA7-5DD1-4E33-B5B5-EE6DE977DE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76D786-4A7C-4C4B-96EC-348F69F6E7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BBDBCC-A52F-48FD-880D-C3A76AE3C2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8264F-7E8E-4EA0-B31D-530CCEEF18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187308-00BF-49B7-BD51-3079A8328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EFF3FF-4FB5-4BE8-89FC-7CD8B77ACC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378D96-380E-478F-B9B3-A2E047B944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B66F5-1CB7-4A81-AC46-ABB916218B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644769-74AA-440D-ACDE-1F5CA4AA1C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2CE172-3331-4533-B03E-03C8B247EF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D499A-984B-4BAE-974B-0A769F10F1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308BEF-CCA8-47D2-8056-FBA70B0456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8C302F-00A0-4773-90FD-69D003DC5B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8DDD1F-2D04-486B-B8DB-8F5C14CB1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591C41-C32D-466C-BEFD-F8EDF44E9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89F59B-486A-4C26-BEE2-B6A7BB97E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D5BB4E-0630-4827-9220-F707325446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AB23CA-BDBE-4403-9EDA-306C0ECE6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6E7405-4DFA-41B4-B154-8C423E0DA8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BFABFF-A0A3-4CFB-BB73-9E9EAF520A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597F68-F530-4010-85C2-497965382E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26BDDA-6D78-4356-8893-6F1B3EA5A0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0CD59F-9C1D-4742-8D7A-61298869A7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FD4BA-1568-4E61-A1E1-34B637EB48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0B16D-EB9F-44BB-9B63-B1FF4A7BC6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702B5B-AF47-4F7D-B93B-46E58AE9E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AE1632-9B1A-47A3-BECE-B4C89B198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7C420-4270-46D4-BE38-9CE2DCD71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ru-RU" sz="4800" spc="-1" strike="noStrike" cap="all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DC31ED-B82C-4A06-9277-5792DD790BDB}" type="slidenum">
              <a:rPr b="0" lang="ru-RU" sz="10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Образец текста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</a:rPr>
              <a:t>Второй уровень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00240" indent="-2858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5429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Четвертый уровень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000160" indent="-17136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Пятый уровень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19311-CCE3-4754-A4D3-F7214FA88E34}" type="slidenum">
              <a:rPr b="0" lang="ru-RU" sz="10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37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Celestia-R1---OverlayContentHD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dt" idx="7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</a:rPr>
              <a:t>&lt;дата/время&gt;</a:t>
            </a:r>
            <a:endParaRPr b="0" lang="ru-RU" sz="10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8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9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673FE-7913-45C9-A2A7-092C8891EE9B}" type="slidenum">
              <a:rPr b="0" lang="ru-RU" sz="100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Второй уровень структуры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Третий уровень структуры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Четвёртый уровень структуры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дзаголовок 2"/>
          <p:cNvSpPr/>
          <p:nvPr/>
        </p:nvSpPr>
        <p:spPr>
          <a:xfrm>
            <a:off x="268560" y="268560"/>
            <a:ext cx="11643480" cy="63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algn="ctr">
              <a:lnSpc>
                <a:spcPct val="15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eeece1"/>
                </a:solidFill>
                <a:latin typeface="Bahnschrift SemiLight"/>
              </a:rPr>
              <a:t>Государственное бюджетное профессиональное образовательное учреждение Самарской области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eeece1"/>
                </a:solidFill>
                <a:latin typeface="Bahnschrift SemiLight"/>
              </a:rPr>
              <a:t>«Тольяттинский социально-экономический колледж»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eeece1"/>
                </a:solidFill>
                <a:latin typeface="Bahnschrift SemiLight"/>
              </a:rPr>
              <a:t>Производственная практика</a:t>
            </a:r>
            <a:endParaRPr b="0" lang="ru-RU" sz="32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Bahnschrift SemiLight"/>
              </a:rPr>
              <a:t>Презентация по производственной практики: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Bahnschrift SemiLight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Bahnschrift SemiLight"/>
              </a:rPr>
              <a:t>Студент ИСП-22</a:t>
            </a:r>
            <a:endParaRPr b="0" lang="ru-RU" sz="1800" spc="-1" strike="noStrike">
              <a:latin typeface="Arial"/>
            </a:endParaRPr>
          </a:p>
          <a:p>
            <a:pPr marL="343080" indent="-343080"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Bahnschrift SemiLight"/>
              </a:rPr>
              <a:t>Поляков Михаил Игоревич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Bahnschrift SemiLight"/>
              </a:rPr>
              <a:t>Руководитель производственной практики: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Bahnschrift SemiLight"/>
              </a:rPr>
              <a:t>Суханцев Вадим Андреевич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Bahnschrift SemiLight"/>
              </a:rPr>
              <a:t>2022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 cap="all">
                <a:solidFill>
                  <a:srgbClr val="ffffff"/>
                </a:solidFill>
                <a:latin typeface="Calibri Light"/>
              </a:rPr>
              <a:t>Спасибо за внимание!!!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02760" y="0"/>
            <a:ext cx="4766400" cy="84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АНАЛИЗ ПРЕДМЕТНОЙ ОБЛАСТИ</a:t>
            </a:r>
            <a:br/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Заголовок 1"/>
          <p:cNvSpPr/>
          <p:nvPr/>
        </p:nvSpPr>
        <p:spPr>
          <a:xfrm>
            <a:off x="703800" y="2662560"/>
            <a:ext cx="5273280" cy="15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Box 6"/>
          <p:cNvSpPr/>
          <p:nvPr/>
        </p:nvSpPr>
        <p:spPr>
          <a:xfrm>
            <a:off x="3996360" y="5969880"/>
            <a:ext cx="2615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Функциональная модель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955440" y="819720"/>
            <a:ext cx="9239040" cy="4955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815120" y="971280"/>
            <a:ext cx="8106480" cy="4312800"/>
          </a:xfrm>
          <a:prstGeom prst="rect">
            <a:avLst/>
          </a:prstGeom>
          <a:ln w="9525">
            <a:noFill/>
          </a:ln>
        </p:spPr>
      </p:pic>
      <p:sp>
        <p:nvSpPr>
          <p:cNvPr id="132" name="Прямоугольник 2"/>
          <p:cNvSpPr/>
          <p:nvPr/>
        </p:nvSpPr>
        <p:spPr>
          <a:xfrm>
            <a:off x="3503880" y="5564520"/>
            <a:ext cx="406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Декомпозиция контекстной диаграммы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883520" y="641880"/>
            <a:ext cx="8310960" cy="4444560"/>
          </a:xfrm>
          <a:prstGeom prst="rect">
            <a:avLst/>
          </a:prstGeom>
          <a:ln w="9525">
            <a:noFill/>
          </a:ln>
        </p:spPr>
      </p:pic>
      <p:sp>
        <p:nvSpPr>
          <p:cNvPr id="134" name="Прямоугольник 2"/>
          <p:cNvSpPr/>
          <p:nvPr/>
        </p:nvSpPr>
        <p:spPr>
          <a:xfrm>
            <a:off x="2196720" y="5400720"/>
            <a:ext cx="7636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Декомпозиция блока обработка и сортировка информации при помощи ПО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4"/>
          <p:cNvSpPr/>
          <p:nvPr/>
        </p:nvSpPr>
        <p:spPr>
          <a:xfrm>
            <a:off x="4924440" y="5101200"/>
            <a:ext cx="2729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Диаграмма прецендентов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Прямоугольник 8"/>
          <p:cNvSpPr/>
          <p:nvPr/>
        </p:nvSpPr>
        <p:spPr>
          <a:xfrm>
            <a:off x="3051360" y="0"/>
            <a:ext cx="5795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</a:rPr>
              <a:t>ПОСТРОЕНИЕ АРХИТЕКТУРЫ ПРОГРАММНОГО СРЕДСТВА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1"/>
          <a:stretch/>
        </p:blipFill>
        <p:spPr>
          <a:xfrm>
            <a:off x="1178280" y="698760"/>
            <a:ext cx="9877320" cy="44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4"/>
          <p:cNvSpPr/>
          <p:nvPr/>
        </p:nvSpPr>
        <p:spPr>
          <a:xfrm>
            <a:off x="3898440" y="5624280"/>
            <a:ext cx="391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Диаграмма последовательности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1946520" y="428040"/>
            <a:ext cx="8335800" cy="50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13" descr=""/>
          <p:cNvPicPr/>
          <p:nvPr/>
        </p:nvPicPr>
        <p:blipFill>
          <a:blip r:embed="rId1"/>
          <a:stretch/>
        </p:blipFill>
        <p:spPr>
          <a:xfrm>
            <a:off x="1354320" y="572040"/>
            <a:ext cx="9480240" cy="3582000"/>
          </a:xfrm>
          <a:prstGeom prst="rect">
            <a:avLst/>
          </a:prstGeom>
          <a:ln w="9525">
            <a:noFill/>
          </a:ln>
        </p:spPr>
      </p:pic>
      <p:sp>
        <p:nvSpPr>
          <p:cNvPr id="141" name="Прямоугольник 2"/>
          <p:cNvSpPr/>
          <p:nvPr/>
        </p:nvSpPr>
        <p:spPr>
          <a:xfrm>
            <a:off x="4900680" y="4357080"/>
            <a:ext cx="2096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Диаграмма классов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630440" y="802080"/>
            <a:ext cx="9001440" cy="3628800"/>
          </a:xfrm>
          <a:prstGeom prst="rect">
            <a:avLst/>
          </a:prstGeom>
          <a:ln w="9525">
            <a:noFill/>
          </a:ln>
        </p:spPr>
      </p:pic>
      <p:sp>
        <p:nvSpPr>
          <p:cNvPr id="143" name="Прямоугольник 2"/>
          <p:cNvSpPr/>
          <p:nvPr/>
        </p:nvSpPr>
        <p:spPr>
          <a:xfrm>
            <a:off x="4656600" y="4719600"/>
            <a:ext cx="23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Вкладка "Сотрудники"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2980440" y="29520"/>
            <a:ext cx="6231240" cy="39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РАЗРАБОТКА ПРОГРАММНОГО ОБЕСПЕЧЕНИЯ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612360" y="1251000"/>
            <a:ext cx="10868760" cy="2113560"/>
          </a:xfrm>
          <a:prstGeom prst="rect">
            <a:avLst/>
          </a:prstGeom>
          <a:ln w="9525">
            <a:noFill/>
          </a:ln>
        </p:spPr>
      </p:pic>
      <p:sp>
        <p:nvSpPr>
          <p:cNvPr id="146" name="Прямоугольник 2"/>
          <p:cNvSpPr/>
          <p:nvPr/>
        </p:nvSpPr>
        <p:spPr>
          <a:xfrm>
            <a:off x="4709160" y="3597120"/>
            <a:ext cx="416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Список сотрудников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921</TotalTime>
  <Application>LibreOffice/7.3.1.3$Windows_X86_64 LibreOffice_project/a69ca51ded25f3eefd52d7bf9a5fad8c90b87951</Application>
  <AppVersion>15.0000</AppVersion>
  <Words>67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2022-06-20T17:00:19Z</dcterms:created>
  <dc:creator>Александр Полейчук</dc:creator>
  <dc:description/>
  <dc:language>ru-RU</dc:language>
  <cp:lastModifiedBy/>
  <dcterms:modified xsi:type="dcterms:W3CDTF">2022-06-27T00:38:26Z</dcterms:modified>
  <cp:revision>45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10</vt:i4>
  </property>
</Properties>
</file>