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4" r:id="rId4"/>
    <p:sldId id="293" r:id="rId5"/>
    <p:sldId id="289" r:id="rId6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81" d="100"/>
          <a:sy n="81" d="100"/>
        </p:scale>
        <p:origin x="686" y="67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5: </a:t>
            </a:r>
            <a:br>
              <a:rPr lang="en-US" dirty="0"/>
            </a:br>
            <a:r>
              <a:rPr lang="en-US" dirty="0"/>
              <a:t>Research on Digital Media &amp; APIs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5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Acccessing</a:t>
            </a:r>
            <a:r>
              <a:rPr lang="en-US" dirty="0"/>
              <a:t> APIs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APIs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Websites sometimes provide access to (parts of) their content via an Application programming interface (API)</a:t>
            </a:r>
          </a:p>
          <a:p>
            <a:r>
              <a:rPr lang="en-US" dirty="0"/>
              <a:t>The motivation for websites is often of commercial nature: providing access to their content makes developing applications that request  information from that website easier, thus, potentially increasing its publicity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Structured data formats are returned (often JSON)</a:t>
            </a:r>
          </a:p>
          <a:p>
            <a:pPr lvl="1"/>
            <a:r>
              <a:rPr lang="en-US" dirty="0"/>
              <a:t>Legal access to data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Content retrieval dependent on rate limits.</a:t>
            </a:r>
          </a:p>
          <a:p>
            <a:pPr lvl="1"/>
            <a:r>
              <a:rPr lang="en-US" dirty="0"/>
              <a:t>Content is dependent  on the provider (we only get what is being provided)</a:t>
            </a:r>
          </a:p>
          <a:p>
            <a:pPr lvl="1"/>
            <a:r>
              <a:rPr lang="en-US" dirty="0"/>
              <a:t>Commercial motivation of provider sometimes not what’s optimal for researchers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/>
              <a:t>17.6.2020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39920FF-D8F6-423B-A8C8-E5727D9B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12706"/>
              </p:ext>
            </p:extLst>
          </p:nvPr>
        </p:nvGraphicFramePr>
        <p:xfrm>
          <a:off x="1055440" y="2556826"/>
          <a:ext cx="1078642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972021045"/>
                    </a:ext>
                  </a:extLst>
                </a:gridCol>
                <a:gridCol w="7035184">
                  <a:extLst>
                    <a:ext uri="{9D8B030D-6E8A-4147-A177-3AD203B41FA5}">
                      <a16:colId xmlns:a16="http://schemas.microsoft.com/office/drawing/2014/main" val="3583868470"/>
                    </a:ext>
                  </a:extLst>
                </a:gridCol>
                <a:gridCol w="3009564">
                  <a:extLst>
                    <a:ext uri="{9D8B030D-6E8A-4147-A177-3AD203B41FA5}">
                      <a16:colId xmlns:a16="http://schemas.microsoft.com/office/drawing/2014/main" val="31141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57988"/>
                  </a:ext>
                </a:extLst>
              </a:tr>
              <a:tr h="52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an overview of the API. What does it provide? Which </a:t>
                      </a:r>
                      <a:r>
                        <a:rPr lang="en-US" dirty="0" err="1"/>
                        <a:t>ratelimits</a:t>
                      </a:r>
                      <a:r>
                        <a:rPr lang="en-US" dirty="0"/>
                        <a:t> are queries subject to?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the documentation of the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9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there already an R package that enables access to the API? If yes, follow its instructions. If not: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9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needed: create an account or register an application for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 authentication procedure: does the API use OAuth or can we send requests with URLs.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ROauth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httr</a:t>
                      </a:r>
                      <a:endParaRPr lang="en-US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Send query, retrieve information, transform it into R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xml2, 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jsonlite</a:t>
                      </a:r>
                      <a:endParaRPr lang="en-US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9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69650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287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Consolas</vt:lpstr>
      <vt:lpstr>UZH</vt:lpstr>
      <vt:lpstr>Exercise 5:  Research on Digital Media &amp; APIs</vt:lpstr>
      <vt:lpstr>This session covers</vt:lpstr>
      <vt:lpstr>Accessing APIs</vt:lpstr>
      <vt:lpstr>Application programming interfaces (APIs)</vt:lpstr>
      <vt:lpstr>Application programming interfaces (APIs)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104</cp:revision>
  <dcterms:created xsi:type="dcterms:W3CDTF">2018-11-13T11:10:22Z</dcterms:created>
  <dcterms:modified xsi:type="dcterms:W3CDTF">2020-06-12T15:40:32Z</dcterms:modified>
  <cp:category/>
</cp:coreProperties>
</file>