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296" r:id="rId16"/>
    <p:sldId id="290" r:id="rId17"/>
    <p:sldId id="291" r:id="rId18"/>
    <p:sldId id="292" r:id="rId19"/>
    <p:sldId id="293" r:id="rId20"/>
    <p:sldId id="294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296"/>
            <p14:sldId id="290"/>
            <p14:sldId id="291"/>
            <p14:sldId id="292"/>
            <p14:sldId id="293"/>
            <p14:sldId id="294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20" autoAdjust="0"/>
  </p:normalViewPr>
  <p:slideViewPr>
    <p:cSldViewPr snapToGrid="0">
      <p:cViewPr>
        <p:scale>
          <a:sx n="80" d="100"/>
          <a:sy n="80" d="100"/>
        </p:scale>
        <p:origin x="797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9772-C33B-4D72-8734-B8D1303541B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4D76AC-BD49-48A7-8314-2C6390BCB40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2961BE-480D-43F3-BE0F-BB990EBA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80934" y="1248541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3961217"/>
            <a:ext cx="4099915" cy="171464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837F35C-5785-4D6E-8BA2-80AFF8B6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A01EB03-F41D-4554-8444-8D40020CC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74" y="1585978"/>
            <a:ext cx="7105451" cy="171466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2E2FB2F-8F7C-4915-8F14-1828494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384F72-7613-415E-A318-69FE35851FC9}"/>
              </a:ext>
            </a:extLst>
          </p:cNvPr>
          <p:cNvSpPr txBox="1"/>
          <p:nvPr/>
        </p:nvSpPr>
        <p:spPr>
          <a:xfrm>
            <a:off x="1196502" y="2101134"/>
            <a:ext cx="6157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Ipotesi Semplificative: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Approssimazione ellissoide oblato a sfera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Si trascurano i termini lineari di D(v)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Calcolo di Re a 20 °C, con </a:t>
            </a: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baseline="-25000" dirty="0">
                <a:solidFill>
                  <a:schemeClr val="bg1"/>
                </a:solidFill>
              </a:rPr>
              <a:t>acqua</a:t>
            </a:r>
            <a:r>
              <a:rPr lang="it-IT" dirty="0">
                <a:solidFill>
                  <a:schemeClr val="bg1"/>
                </a:solidFill>
              </a:rPr>
              <a:t> = 1030 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  <a:r>
              <a:rPr lang="it-IT" dirty="0">
                <a:solidFill>
                  <a:schemeClr val="bg1"/>
                </a:solidFill>
              </a:rPr>
              <a:t> e per una velocità di 0.3 m/s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Braccio dei momenti di drag calcolato su un raggio medio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9C30014-545C-4A40-85DD-EEF2478D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87" y="2681351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8656E91-10C2-4D13-893A-1BFCC015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2" y="2714470"/>
            <a:ext cx="1407728" cy="62404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5" y="2687459"/>
            <a:ext cx="1723311" cy="60679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C45054-7913-4C13-B7DB-69CBC3E6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7F1A0EE-8767-4CCF-B592-307DB064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4471CCF-DD1C-42CD-9EA8-55DE5057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B62806-4A7F-468D-9C6E-FA653B6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EC4A1-07BB-49D0-9B46-E27BE22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4507F0-A999-48B2-A69B-33ECA754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305853" y="5225062"/>
            <a:ext cx="512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5B4F5A-2BB5-4E0E-9F24-054AA98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F0076-91B2-4C67-9522-EDA2CF5A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7" name="Immagine 6" descr="Immagine che contiene portatile, tavolo, computer&#10;&#10;Descrizione generata automaticamente">
            <a:extLst>
              <a:ext uri="{FF2B5EF4-FFF2-40B4-BE49-F238E27FC236}">
                <a16:creationId xmlns:a16="http://schemas.microsoft.com/office/drawing/2014/main" id="{8E89FF0A-5B42-4C52-B253-DCB5B0FD1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7027"/>
          <a:stretch/>
        </p:blipFill>
        <p:spPr>
          <a:xfrm>
            <a:off x="2551522" y="1865066"/>
            <a:ext cx="7088956" cy="40610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2452747" y="1445691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B7D503-E762-4ABB-BA57-6F1AF4EA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1895AC1-923F-461B-A013-48A3D35F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Segnali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B8A7BD-CB2C-4F46-8190-48823D2063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92" y="932364"/>
            <a:ext cx="3936528" cy="49932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Input: </a:t>
            </a:r>
            <a:r>
              <a:rPr lang="it-IT" sz="2400" b="1" dirty="0">
                <a:solidFill>
                  <a:schemeClr val="bg1"/>
                </a:solidFill>
              </a:rPr>
              <a:t>n</a:t>
            </a:r>
            <a:r>
              <a:rPr lang="it-IT" sz="2400" dirty="0">
                <a:solidFill>
                  <a:schemeClr val="bg1"/>
                </a:solidFill>
              </a:rPr>
              <a:t> vettore delle velocità desiderate delle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0B0F11-69C7-434D-897F-49F172DD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=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=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6CFE4A3-20B8-4B02-B01E-127C2499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3E9305-97DD-4758-B45C-AEDCFD51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5469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5469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175991" y="5525829"/>
                <a:ext cx="4066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=3,883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</m:t>
                    </m:r>
                  </m:oMath>
                </a14:m>
                <a:r>
                  <a:rPr lang="it-IT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7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1" y="5525829"/>
                <a:ext cx="4066947" cy="369332"/>
              </a:xfrm>
              <a:prstGeom prst="rect">
                <a:avLst/>
              </a:prstGeom>
              <a:blipFill>
                <a:blip r:embed="rId12"/>
                <a:stretch>
                  <a:fillRect l="-1799" t="-22951" r="-3748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3964061" y="4890136"/>
            <a:ext cx="4432437" cy="104565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298311C5-41EB-4906-93C6-889FAFBC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02E9DE-BB3B-4DD8-BA62-BFC629AE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773233" y="2283272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33" y="2283272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782666" y="2952410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6" y="2952410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2951" r="-5747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4575467" y="2366597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96" y="1456739"/>
            <a:ext cx="2600223" cy="2039390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28" y="3867564"/>
            <a:ext cx="4197293" cy="203939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70A0DFB-3589-4AF6-8C22-4D1F6A664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94" y="4064173"/>
            <a:ext cx="2938613" cy="828839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268227B2-7FBF-4EEB-8AC9-CE283E126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72" y="5124602"/>
            <a:ext cx="2351596" cy="3034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DEE8E4B-2B35-4172-AA68-9579BA000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7" y="4122542"/>
            <a:ext cx="2757134" cy="62857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1E40CE-83C4-4381-B6A3-F35167D9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74277" y="4623189"/>
                <a:ext cx="2270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𝑀𝑎𝑑</m:t>
                      </m:r>
                      <m:r>
                        <a:rPr lang="it-IT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77" y="4623189"/>
                <a:ext cx="22708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9173790-63A6-4CF6-858B-4ED57AB67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9" y="3276044"/>
            <a:ext cx="1362959" cy="1623160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A988ED-180D-4217-8506-1E00DA8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964</Words>
  <Application>Microsoft Office PowerPoint</Application>
  <PresentationFormat>Widescreen</PresentationFormat>
  <Paragraphs>273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Paolo Bonifati</cp:lastModifiedBy>
  <cp:revision>81</cp:revision>
  <dcterms:created xsi:type="dcterms:W3CDTF">2020-06-05T08:03:58Z</dcterms:created>
  <dcterms:modified xsi:type="dcterms:W3CDTF">2020-06-08T14:25:49Z</dcterms:modified>
</cp:coreProperties>
</file>